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768" r:id="rId5"/>
    <p:sldId id="712" r:id="rId6"/>
    <p:sldId id="823" r:id="rId7"/>
    <p:sldId id="769" r:id="rId8"/>
    <p:sldId id="680" r:id="rId9"/>
    <p:sldId id="653" r:id="rId10"/>
    <p:sldId id="448" r:id="rId11"/>
    <p:sldId id="708" r:id="rId12"/>
    <p:sldId id="824" r:id="rId13"/>
    <p:sldId id="826" r:id="rId14"/>
    <p:sldId id="825" r:id="rId15"/>
    <p:sldId id="781" r:id="rId16"/>
    <p:sldId id="782" r:id="rId17"/>
    <p:sldId id="822" r:id="rId18"/>
    <p:sldId id="81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9820F08-6157-3747-A4A4-C5D4C9BEB040}">
          <p14:sldIdLst>
            <p14:sldId id="768"/>
            <p14:sldId id="712"/>
            <p14:sldId id="823"/>
          </p14:sldIdLst>
        </p14:section>
        <p14:section name="Sprint Execution" id="{8718F521-BEC6-914F-81FD-712C4A84E56B}">
          <p14:sldIdLst>
            <p14:sldId id="769"/>
            <p14:sldId id="680"/>
            <p14:sldId id="653"/>
            <p14:sldId id="448"/>
          </p14:sldIdLst>
        </p14:section>
        <p14:section name="TDD" id="{A63570F6-0BEE-9A49-A64C-F84B769AB94B}">
          <p14:sldIdLst>
            <p14:sldId id="708"/>
            <p14:sldId id="824"/>
            <p14:sldId id="826"/>
            <p14:sldId id="825"/>
          </p14:sldIdLst>
        </p14:section>
        <p14:section name="TDD of Add Items" id="{E8B0F6FB-8DED-E444-9963-0442505A33DD}">
          <p14:sldIdLst>
            <p14:sldId id="781"/>
            <p14:sldId id="782"/>
          </p14:sldIdLst>
        </p14:section>
        <p14:section name="Hands on - TDD of View Items" id="{0AF93DA4-26B7-2A43-B08D-E016FDDB1703}">
          <p14:sldIdLst>
            <p14:sldId id="822"/>
          </p14:sldIdLst>
        </p14:section>
        <p14:section name="Summary" id="{ACC98043-3D08-144D-8E3B-45F69BB5E159}">
          <p14:sldIdLst>
            <p14:sldId id="81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EF4"/>
    <a:srgbClr val="D1D9E8"/>
    <a:srgbClr val="D1D9E9"/>
    <a:srgbClr val="0000FF"/>
    <a:srgbClr val="A31515"/>
    <a:srgbClr val="257F99"/>
    <a:srgbClr val="AF00DB"/>
    <a:srgbClr val="795E26"/>
    <a:srgbClr val="FF3300"/>
    <a:srgbClr val="E6550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A9F344-E2CE-4734-8BBB-83A9B9D5601B}" v="3" dt="2024-06-20T02:35:10.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64" autoAdjust="0"/>
    <p:restoredTop sz="96642" autoAdjust="0"/>
  </p:normalViewPr>
  <p:slideViewPr>
    <p:cSldViewPr snapToGrid="0" snapToObjects="1">
      <p:cViewPr varScale="1">
        <p:scale>
          <a:sx n="57" d="100"/>
          <a:sy n="57" d="100"/>
        </p:scale>
        <p:origin x="72" y="11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6" d="100"/>
          <a:sy n="56" d="100"/>
        </p:scale>
        <p:origin x="183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my Goh (RP)" userId="2e1b99ee-1d93-4e48-b1ac-02cd5ce7ae10" providerId="ADAL" clId="{6FA9F344-E2CE-4734-8BBB-83A9B9D5601B}"/>
    <pc:docChg chg="custSel addSld modSld">
      <pc:chgData name="Jimmy Goh (RP)" userId="2e1b99ee-1d93-4e48-b1ac-02cd5ce7ae10" providerId="ADAL" clId="{6FA9F344-E2CE-4734-8BBB-83A9B9D5601B}" dt="2024-06-20T02:35:10.464" v="62"/>
      <pc:docMkLst>
        <pc:docMk/>
      </pc:docMkLst>
      <pc:sldChg chg="addSp delSp modSp mod">
        <pc:chgData name="Jimmy Goh (RP)" userId="2e1b99ee-1d93-4e48-b1ac-02cd5ce7ae10" providerId="ADAL" clId="{6FA9F344-E2CE-4734-8BBB-83A9B9D5601B}" dt="2024-06-20T02:35:10.464" v="62"/>
        <pc:sldMkLst>
          <pc:docMk/>
          <pc:sldMk cId="4135733184" sldId="653"/>
        </pc:sldMkLst>
        <pc:picChg chg="add del mod">
          <ac:chgData name="Jimmy Goh (RP)" userId="2e1b99ee-1d93-4e48-b1ac-02cd5ce7ae10" providerId="ADAL" clId="{6FA9F344-E2CE-4734-8BBB-83A9B9D5601B}" dt="2024-06-20T02:35:10.240" v="61" actId="478"/>
          <ac:picMkLst>
            <pc:docMk/>
            <pc:sldMk cId="4135733184" sldId="653"/>
            <ac:picMk id="3" creationId="{FD4BE9EC-67FB-EEC5-9B49-CEC9C9798CD4}"/>
          </ac:picMkLst>
        </pc:picChg>
        <pc:picChg chg="del">
          <ac:chgData name="Jimmy Goh (RP)" userId="2e1b99ee-1d93-4e48-b1ac-02cd5ce7ae10" providerId="ADAL" clId="{6FA9F344-E2CE-4734-8BBB-83A9B9D5601B}" dt="2024-06-19T04:55:56.805" v="56" actId="478"/>
          <ac:picMkLst>
            <pc:docMk/>
            <pc:sldMk cId="4135733184" sldId="653"/>
            <ac:picMk id="4" creationId="{12B267F0-3A3D-9576-031A-0BEE06BB9BCE}"/>
          </ac:picMkLst>
        </pc:picChg>
        <pc:picChg chg="add mod">
          <ac:chgData name="Jimmy Goh (RP)" userId="2e1b99ee-1d93-4e48-b1ac-02cd5ce7ae10" providerId="ADAL" clId="{6FA9F344-E2CE-4734-8BBB-83A9B9D5601B}" dt="2024-06-20T02:35:10.464" v="62"/>
          <ac:picMkLst>
            <pc:docMk/>
            <pc:sldMk cId="4135733184" sldId="653"/>
            <ac:picMk id="4" creationId="{1CFA4EFB-834F-5000-EB80-DC023F705185}"/>
          </ac:picMkLst>
        </pc:picChg>
      </pc:sldChg>
      <pc:sldChg chg="modSp add mod">
        <pc:chgData name="Jimmy Goh (RP)" userId="2e1b99ee-1d93-4e48-b1ac-02cd5ce7ae10" providerId="ADAL" clId="{6FA9F344-E2CE-4734-8BBB-83A9B9D5601B}" dt="2024-06-19T04:49:31.904" v="55" actId="13822"/>
        <pc:sldMkLst>
          <pc:docMk/>
          <pc:sldMk cId="4177856385" sldId="712"/>
        </pc:sldMkLst>
        <pc:spChg chg="mod">
          <ac:chgData name="Jimmy Goh (RP)" userId="2e1b99ee-1d93-4e48-b1ac-02cd5ce7ae10" providerId="ADAL" clId="{6FA9F344-E2CE-4734-8BBB-83A9B9D5601B}" dt="2024-06-19T04:48:16.767" v="49" actId="1076"/>
          <ac:spMkLst>
            <pc:docMk/>
            <pc:sldMk cId="4177856385" sldId="712"/>
            <ac:spMk id="2" creationId="{E6BE4C11-F820-35D2-64E6-DA79B976E745}"/>
          </ac:spMkLst>
        </pc:spChg>
        <pc:spChg chg="mod">
          <ac:chgData name="Jimmy Goh (RP)" userId="2e1b99ee-1d93-4e48-b1ac-02cd5ce7ae10" providerId="ADAL" clId="{6FA9F344-E2CE-4734-8BBB-83A9B9D5601B}" dt="2024-06-19T04:48:27.781" v="50" actId="1076"/>
          <ac:spMkLst>
            <pc:docMk/>
            <pc:sldMk cId="4177856385" sldId="712"/>
            <ac:spMk id="3" creationId="{77A956C8-5E43-93AC-6EA7-16A4AA397385}"/>
          </ac:spMkLst>
        </pc:spChg>
        <pc:spChg chg="mod">
          <ac:chgData name="Jimmy Goh (RP)" userId="2e1b99ee-1d93-4e48-b1ac-02cd5ce7ae10" providerId="ADAL" clId="{6FA9F344-E2CE-4734-8BBB-83A9B9D5601B}" dt="2024-06-19T04:48:56.959" v="51" actId="208"/>
          <ac:spMkLst>
            <pc:docMk/>
            <pc:sldMk cId="4177856385" sldId="712"/>
            <ac:spMk id="4" creationId="{939CAB9B-4369-2F4F-05C6-CB3167E35A92}"/>
          </ac:spMkLst>
        </pc:spChg>
        <pc:spChg chg="mod">
          <ac:chgData name="Jimmy Goh (RP)" userId="2e1b99ee-1d93-4e48-b1ac-02cd5ce7ae10" providerId="ADAL" clId="{6FA9F344-E2CE-4734-8BBB-83A9B9D5601B}" dt="2024-06-19T04:49:31.904" v="55" actId="13822"/>
          <ac:spMkLst>
            <pc:docMk/>
            <pc:sldMk cId="4177856385" sldId="712"/>
            <ac:spMk id="8" creationId="{C4FD3DDA-8037-A1D5-05B8-0FD9396B0133}"/>
          </ac:spMkLst>
        </pc:spChg>
        <pc:spChg chg="mod">
          <ac:chgData name="Jimmy Goh (RP)" userId="2e1b99ee-1d93-4e48-b1ac-02cd5ce7ae10" providerId="ADAL" clId="{6FA9F344-E2CE-4734-8BBB-83A9B9D5601B}" dt="2024-06-19T04:49:31.904" v="55" actId="13822"/>
          <ac:spMkLst>
            <pc:docMk/>
            <pc:sldMk cId="4177856385" sldId="712"/>
            <ac:spMk id="9" creationId="{FE278962-4029-3135-1675-B5081590CC88}"/>
          </ac:spMkLst>
        </pc:spChg>
        <pc:spChg chg="mod">
          <ac:chgData name="Jimmy Goh (RP)" userId="2e1b99ee-1d93-4e48-b1ac-02cd5ce7ae10" providerId="ADAL" clId="{6FA9F344-E2CE-4734-8BBB-83A9B9D5601B}" dt="2024-06-19T04:48:27.781" v="50" actId="1076"/>
          <ac:spMkLst>
            <pc:docMk/>
            <pc:sldMk cId="4177856385" sldId="712"/>
            <ac:spMk id="10" creationId="{BD44A69E-8B73-4120-4E0F-8ACFA34E703F}"/>
          </ac:spMkLst>
        </pc:spChg>
        <pc:spChg chg="mod">
          <ac:chgData name="Jimmy Goh (RP)" userId="2e1b99ee-1d93-4e48-b1ac-02cd5ce7ae10" providerId="ADAL" clId="{6FA9F344-E2CE-4734-8BBB-83A9B9D5601B}" dt="2024-06-19T04:48:27.781" v="50" actId="1076"/>
          <ac:spMkLst>
            <pc:docMk/>
            <pc:sldMk cId="4177856385" sldId="712"/>
            <ac:spMk id="11" creationId="{EE0D0820-335D-E033-FFCB-7089A663B151}"/>
          </ac:spMkLst>
        </pc:spChg>
        <pc:spChg chg="mod">
          <ac:chgData name="Jimmy Goh (RP)" userId="2e1b99ee-1d93-4e48-b1ac-02cd5ce7ae10" providerId="ADAL" clId="{6FA9F344-E2CE-4734-8BBB-83A9B9D5601B}" dt="2024-06-19T04:48:27.781" v="50" actId="1076"/>
          <ac:spMkLst>
            <pc:docMk/>
            <pc:sldMk cId="4177856385" sldId="712"/>
            <ac:spMk id="12" creationId="{2A9FFBCA-94A3-73A2-5A35-24F71EEC9E1F}"/>
          </ac:spMkLst>
        </pc:spChg>
        <pc:spChg chg="mod">
          <ac:chgData name="Jimmy Goh (RP)" userId="2e1b99ee-1d93-4e48-b1ac-02cd5ce7ae10" providerId="ADAL" clId="{6FA9F344-E2CE-4734-8BBB-83A9B9D5601B}" dt="2024-06-19T04:48:27.781" v="50" actId="1076"/>
          <ac:spMkLst>
            <pc:docMk/>
            <pc:sldMk cId="4177856385" sldId="712"/>
            <ac:spMk id="13" creationId="{B901283D-1C09-1331-877A-A2B4D4501066}"/>
          </ac:spMkLst>
        </pc:spChg>
        <pc:spChg chg="mod">
          <ac:chgData name="Jimmy Goh (RP)" userId="2e1b99ee-1d93-4e48-b1ac-02cd5ce7ae10" providerId="ADAL" clId="{6FA9F344-E2CE-4734-8BBB-83A9B9D5601B}" dt="2024-06-19T04:49:10.407" v="52" actId="207"/>
          <ac:spMkLst>
            <pc:docMk/>
            <pc:sldMk cId="4177856385" sldId="712"/>
            <ac:spMk id="14" creationId="{642279D2-14E4-AA56-5D70-94C3E541A580}"/>
          </ac:spMkLst>
        </pc:spChg>
        <pc:spChg chg="mod">
          <ac:chgData name="Jimmy Goh (RP)" userId="2e1b99ee-1d93-4e48-b1ac-02cd5ce7ae10" providerId="ADAL" clId="{6FA9F344-E2CE-4734-8BBB-83A9B9D5601B}" dt="2024-06-19T04:49:17.883" v="53" actId="207"/>
          <ac:spMkLst>
            <pc:docMk/>
            <pc:sldMk cId="4177856385" sldId="712"/>
            <ac:spMk id="15" creationId="{77B3F8B8-EE98-8C78-DB79-53B5AD9EFD15}"/>
          </ac:spMkLst>
        </pc:spChg>
        <pc:spChg chg="mod">
          <ac:chgData name="Jimmy Goh (RP)" userId="2e1b99ee-1d93-4e48-b1ac-02cd5ce7ae10" providerId="ADAL" clId="{6FA9F344-E2CE-4734-8BBB-83A9B9D5601B}" dt="2024-06-19T04:49:21.982" v="54" actId="207"/>
          <ac:spMkLst>
            <pc:docMk/>
            <pc:sldMk cId="4177856385" sldId="712"/>
            <ac:spMk id="16" creationId="{D50EB11D-CFF3-08F0-8444-F5BBDAE039C2}"/>
          </ac:spMkLst>
        </pc:spChg>
        <pc:spChg chg="mod">
          <ac:chgData name="Jimmy Goh (RP)" userId="2e1b99ee-1d93-4e48-b1ac-02cd5ce7ae10" providerId="ADAL" clId="{6FA9F344-E2CE-4734-8BBB-83A9B9D5601B}" dt="2024-06-19T04:48:27.781" v="50" actId="1076"/>
          <ac:spMkLst>
            <pc:docMk/>
            <pc:sldMk cId="4177856385" sldId="712"/>
            <ac:spMk id="17" creationId="{4F61D3AE-E112-905D-23F9-146AFD6F1AD0}"/>
          </ac:spMkLst>
        </pc:spChg>
        <pc:spChg chg="mod">
          <ac:chgData name="Jimmy Goh (RP)" userId="2e1b99ee-1d93-4e48-b1ac-02cd5ce7ae10" providerId="ADAL" clId="{6FA9F344-E2CE-4734-8BBB-83A9B9D5601B}" dt="2024-06-19T04:48:27.781" v="50" actId="1076"/>
          <ac:spMkLst>
            <pc:docMk/>
            <pc:sldMk cId="4177856385" sldId="712"/>
            <ac:spMk id="18" creationId="{89BC4984-D56C-FCFC-85B9-A990FFD5EB4F}"/>
          </ac:spMkLst>
        </pc:spChg>
        <pc:spChg chg="mod">
          <ac:chgData name="Jimmy Goh (RP)" userId="2e1b99ee-1d93-4e48-b1ac-02cd5ce7ae10" providerId="ADAL" clId="{6FA9F344-E2CE-4734-8BBB-83A9B9D5601B}" dt="2024-06-19T04:48:27.781" v="50" actId="1076"/>
          <ac:spMkLst>
            <pc:docMk/>
            <pc:sldMk cId="4177856385" sldId="712"/>
            <ac:spMk id="19" creationId="{BBF2451F-A6E6-5A9A-C2DE-463D09531DF5}"/>
          </ac:spMkLst>
        </pc:spChg>
        <pc:spChg chg="mod">
          <ac:chgData name="Jimmy Goh (RP)" userId="2e1b99ee-1d93-4e48-b1ac-02cd5ce7ae10" providerId="ADAL" clId="{6FA9F344-E2CE-4734-8BBB-83A9B9D5601B}" dt="2024-06-19T04:48:27.781" v="50" actId="1076"/>
          <ac:spMkLst>
            <pc:docMk/>
            <pc:sldMk cId="4177856385" sldId="712"/>
            <ac:spMk id="20" creationId="{C28D5B0D-DB56-D67B-DA0D-D5AAE119E7FA}"/>
          </ac:spMkLst>
        </pc:spChg>
      </pc:sldChg>
      <pc:sldChg chg="modSp mod">
        <pc:chgData name="Jimmy Goh (RP)" userId="2e1b99ee-1d93-4e48-b1ac-02cd5ce7ae10" providerId="ADAL" clId="{6FA9F344-E2CE-4734-8BBB-83A9B9D5601B}" dt="2024-06-12T01:24:15.031" v="38" actId="20577"/>
        <pc:sldMkLst>
          <pc:docMk/>
          <pc:sldMk cId="2660775392" sldId="768"/>
        </pc:sldMkLst>
        <pc:spChg chg="mod">
          <ac:chgData name="Jimmy Goh (RP)" userId="2e1b99ee-1d93-4e48-b1ac-02cd5ce7ae10" providerId="ADAL" clId="{6FA9F344-E2CE-4734-8BBB-83A9B9D5601B}" dt="2024-06-12T01:24:15.031" v="38" actId="20577"/>
          <ac:spMkLst>
            <pc:docMk/>
            <pc:sldMk cId="2660775392" sldId="768"/>
            <ac:spMk id="3" creationId="{C6503F4F-6CF3-E7F7-BBDB-0016F3F4B97A}"/>
          </ac:spMkLst>
        </pc:spChg>
      </pc:sldChg>
      <pc:sldChg chg="modSp mod">
        <pc:chgData name="Jimmy Goh (RP)" userId="2e1b99ee-1d93-4e48-b1ac-02cd5ce7ae10" providerId="ADAL" clId="{6FA9F344-E2CE-4734-8BBB-83A9B9D5601B}" dt="2024-06-12T01:26:28.799" v="47" actId="20577"/>
        <pc:sldMkLst>
          <pc:docMk/>
          <pc:sldMk cId="3404228498" sldId="822"/>
        </pc:sldMkLst>
        <pc:spChg chg="mod">
          <ac:chgData name="Jimmy Goh (RP)" userId="2e1b99ee-1d93-4e48-b1ac-02cd5ce7ae10" providerId="ADAL" clId="{6FA9F344-E2CE-4734-8BBB-83A9B9D5601B}" dt="2024-06-12T01:26:28.799" v="47" actId="20577"/>
          <ac:spMkLst>
            <pc:docMk/>
            <pc:sldMk cId="3404228498" sldId="822"/>
            <ac:spMk id="7" creationId="{77D5264E-A536-5233-7048-8A84171FF434}"/>
          </ac:spMkLst>
        </pc:spChg>
      </pc:sldChg>
    </pc:docChg>
  </pc:docChgLst>
  <pc:docChgLst>
    <pc:chgData name="Jimmy Goh (RP)" userId="2e1b99ee-1d93-4e48-b1ac-02cd5ce7ae10" providerId="ADAL" clId="{E7E54C9C-F627-4729-8A09-64979E5292B3}"/>
    <pc:docChg chg="custSel addSld delSld modSld">
      <pc:chgData name="Jimmy Goh (RP)" userId="2e1b99ee-1d93-4e48-b1ac-02cd5ce7ae10" providerId="ADAL" clId="{E7E54C9C-F627-4729-8A09-64979E5292B3}" dt="2023-05-01T02:31:35.259" v="75" actId="2696"/>
      <pc:docMkLst>
        <pc:docMk/>
      </pc:docMkLst>
      <pc:sldChg chg="del">
        <pc:chgData name="Jimmy Goh (RP)" userId="2e1b99ee-1d93-4e48-b1ac-02cd5ce7ae10" providerId="ADAL" clId="{E7E54C9C-F627-4729-8A09-64979E5292B3}" dt="2023-05-01T02:31:35.259" v="75" actId="2696"/>
        <pc:sldMkLst>
          <pc:docMk/>
          <pc:sldMk cId="675219494" sldId="565"/>
        </pc:sldMkLst>
      </pc:sldChg>
      <pc:sldChg chg="del">
        <pc:chgData name="Jimmy Goh (RP)" userId="2e1b99ee-1d93-4e48-b1ac-02cd5ce7ae10" providerId="ADAL" clId="{E7E54C9C-F627-4729-8A09-64979E5292B3}" dt="2023-05-01T02:24:40.452" v="62" actId="47"/>
        <pc:sldMkLst>
          <pc:docMk/>
          <pc:sldMk cId="1752512472" sldId="709"/>
        </pc:sldMkLst>
      </pc:sldChg>
      <pc:sldChg chg="del">
        <pc:chgData name="Jimmy Goh (RP)" userId="2e1b99ee-1d93-4e48-b1ac-02cd5ce7ae10" providerId="ADAL" clId="{E7E54C9C-F627-4729-8A09-64979E5292B3}" dt="2023-05-01T01:56:07.036" v="57" actId="47"/>
        <pc:sldMkLst>
          <pc:docMk/>
          <pc:sldMk cId="669861526" sldId="710"/>
        </pc:sldMkLst>
      </pc:sldChg>
      <pc:sldChg chg="del">
        <pc:chgData name="Jimmy Goh (RP)" userId="2e1b99ee-1d93-4e48-b1ac-02cd5ce7ae10" providerId="ADAL" clId="{E7E54C9C-F627-4729-8A09-64979E5292B3}" dt="2023-05-01T02:24:40.452" v="62" actId="47"/>
        <pc:sldMkLst>
          <pc:docMk/>
          <pc:sldMk cId="706828652" sldId="711"/>
        </pc:sldMkLst>
      </pc:sldChg>
      <pc:sldChg chg="del">
        <pc:chgData name="Jimmy Goh (RP)" userId="2e1b99ee-1d93-4e48-b1ac-02cd5ce7ae10" providerId="ADAL" clId="{E7E54C9C-F627-4729-8A09-64979E5292B3}" dt="2023-05-01T01:56:11.825" v="60" actId="47"/>
        <pc:sldMkLst>
          <pc:docMk/>
          <pc:sldMk cId="3915269778" sldId="712"/>
        </pc:sldMkLst>
      </pc:sldChg>
      <pc:sldChg chg="del">
        <pc:chgData name="Jimmy Goh (RP)" userId="2e1b99ee-1d93-4e48-b1ac-02cd5ce7ae10" providerId="ADAL" clId="{E7E54C9C-F627-4729-8A09-64979E5292B3}" dt="2023-05-01T02:24:57.816" v="64" actId="47"/>
        <pc:sldMkLst>
          <pc:docMk/>
          <pc:sldMk cId="2684474031" sldId="713"/>
        </pc:sldMkLst>
      </pc:sldChg>
      <pc:sldChg chg="del">
        <pc:chgData name="Jimmy Goh (RP)" userId="2e1b99ee-1d93-4e48-b1ac-02cd5ce7ae10" providerId="ADAL" clId="{E7E54C9C-F627-4729-8A09-64979E5292B3}" dt="2023-05-01T02:25:02.023" v="65" actId="47"/>
        <pc:sldMkLst>
          <pc:docMk/>
          <pc:sldMk cId="3023619201" sldId="714"/>
        </pc:sldMkLst>
      </pc:sldChg>
      <pc:sldChg chg="modSp mod">
        <pc:chgData name="Jimmy Goh (RP)" userId="2e1b99ee-1d93-4e48-b1ac-02cd5ce7ae10" providerId="ADAL" clId="{E7E54C9C-F627-4729-8A09-64979E5292B3}" dt="2023-05-01T02:28:53.286" v="71"/>
        <pc:sldMkLst>
          <pc:docMk/>
          <pc:sldMk cId="952097034" sldId="719"/>
        </pc:sldMkLst>
        <pc:spChg chg="mod">
          <ac:chgData name="Jimmy Goh (RP)" userId="2e1b99ee-1d93-4e48-b1ac-02cd5ce7ae10" providerId="ADAL" clId="{E7E54C9C-F627-4729-8A09-64979E5292B3}" dt="2023-05-01T02:28:53.286" v="71"/>
          <ac:spMkLst>
            <pc:docMk/>
            <pc:sldMk cId="952097034" sldId="719"/>
            <ac:spMk id="3" creationId="{BD95BE16-440C-4C72-B77E-ECB7DCAB7057}"/>
          </ac:spMkLst>
        </pc:spChg>
      </pc:sldChg>
      <pc:sldChg chg="modSp mod">
        <pc:chgData name="Jimmy Goh (RP)" userId="2e1b99ee-1d93-4e48-b1ac-02cd5ce7ae10" providerId="ADAL" clId="{E7E54C9C-F627-4729-8A09-64979E5292B3}" dt="2023-05-01T02:28:12.395" v="70" actId="108"/>
        <pc:sldMkLst>
          <pc:docMk/>
          <pc:sldMk cId="602028648" sldId="723"/>
        </pc:sldMkLst>
        <pc:graphicFrameChg chg="mod modGraphic">
          <ac:chgData name="Jimmy Goh (RP)" userId="2e1b99ee-1d93-4e48-b1ac-02cd5ce7ae10" providerId="ADAL" clId="{E7E54C9C-F627-4729-8A09-64979E5292B3}" dt="2023-05-01T02:28:12.395" v="70" actId="108"/>
          <ac:graphicFrameMkLst>
            <pc:docMk/>
            <pc:sldMk cId="602028648" sldId="723"/>
            <ac:graphicFrameMk id="5" creationId="{3A7C6299-BC0D-4390-A4C8-0FF45C7DE7F6}"/>
          </ac:graphicFrameMkLst>
        </pc:graphicFrameChg>
      </pc:sldChg>
      <pc:sldChg chg="del">
        <pc:chgData name="Jimmy Goh (RP)" userId="2e1b99ee-1d93-4e48-b1ac-02cd5ce7ae10" providerId="ADAL" clId="{E7E54C9C-F627-4729-8A09-64979E5292B3}" dt="2023-05-01T01:56:09.720" v="59" actId="47"/>
        <pc:sldMkLst>
          <pc:docMk/>
          <pc:sldMk cId="1837524156" sldId="725"/>
        </pc:sldMkLst>
      </pc:sldChg>
      <pc:sldChg chg="del">
        <pc:chgData name="Jimmy Goh (RP)" userId="2e1b99ee-1d93-4e48-b1ac-02cd5ce7ae10" providerId="ADAL" clId="{E7E54C9C-F627-4729-8A09-64979E5292B3}" dt="2023-05-01T01:56:08.449" v="58" actId="47"/>
        <pc:sldMkLst>
          <pc:docMk/>
          <pc:sldMk cId="566258213" sldId="726"/>
        </pc:sldMkLst>
      </pc:sldChg>
      <pc:sldChg chg="modSp mod">
        <pc:chgData name="Jimmy Goh (RP)" userId="2e1b99ee-1d93-4e48-b1ac-02cd5ce7ae10" providerId="ADAL" clId="{E7E54C9C-F627-4729-8A09-64979E5292B3}" dt="2023-05-01T01:50:43.036" v="49" actId="20577"/>
        <pc:sldMkLst>
          <pc:docMk/>
          <pc:sldMk cId="411874617" sldId="729"/>
        </pc:sldMkLst>
        <pc:spChg chg="mod">
          <ac:chgData name="Jimmy Goh (RP)" userId="2e1b99ee-1d93-4e48-b1ac-02cd5ce7ae10" providerId="ADAL" clId="{E7E54C9C-F627-4729-8A09-64979E5292B3}" dt="2023-05-01T01:50:43.036" v="49" actId="20577"/>
          <ac:spMkLst>
            <pc:docMk/>
            <pc:sldMk cId="411874617" sldId="729"/>
            <ac:spMk id="6" creationId="{23DE8B6D-17FE-41C1-98A7-2B5952CEC55C}"/>
          </ac:spMkLst>
        </pc:spChg>
      </pc:sldChg>
      <pc:sldChg chg="addSp modSp mod">
        <pc:chgData name="Jimmy Goh (RP)" userId="2e1b99ee-1d93-4e48-b1ac-02cd5ce7ae10" providerId="ADAL" clId="{E7E54C9C-F627-4729-8A09-64979E5292B3}" dt="2023-05-01T01:51:23.097" v="56" actId="14100"/>
        <pc:sldMkLst>
          <pc:docMk/>
          <pc:sldMk cId="3645748018" sldId="731"/>
        </pc:sldMkLst>
        <pc:spChg chg="mod">
          <ac:chgData name="Jimmy Goh (RP)" userId="2e1b99ee-1d93-4e48-b1ac-02cd5ce7ae10" providerId="ADAL" clId="{E7E54C9C-F627-4729-8A09-64979E5292B3}" dt="2023-05-01T01:51:23.097" v="56" actId="14100"/>
          <ac:spMkLst>
            <pc:docMk/>
            <pc:sldMk cId="3645748018" sldId="731"/>
            <ac:spMk id="2" creationId="{433455A1-A256-4271-9824-66BFD0509B3D}"/>
          </ac:spMkLst>
        </pc:spChg>
        <pc:spChg chg="add mod">
          <ac:chgData name="Jimmy Goh (RP)" userId="2e1b99ee-1d93-4e48-b1ac-02cd5ce7ae10" providerId="ADAL" clId="{E7E54C9C-F627-4729-8A09-64979E5292B3}" dt="2023-05-01T01:48:44.738" v="0"/>
          <ac:spMkLst>
            <pc:docMk/>
            <pc:sldMk cId="3645748018" sldId="731"/>
            <ac:spMk id="3" creationId="{4E365718-38F8-0275-32F8-DB8068741356}"/>
          </ac:spMkLst>
        </pc:spChg>
        <pc:spChg chg="add mod">
          <ac:chgData name="Jimmy Goh (RP)" userId="2e1b99ee-1d93-4e48-b1ac-02cd5ce7ae10" providerId="ADAL" clId="{E7E54C9C-F627-4729-8A09-64979E5292B3}" dt="2023-05-01T01:48:44.738" v="0"/>
          <ac:spMkLst>
            <pc:docMk/>
            <pc:sldMk cId="3645748018" sldId="731"/>
            <ac:spMk id="4" creationId="{6FCB0ADE-92F7-F087-66FD-9D453BA54174}"/>
          </ac:spMkLst>
        </pc:spChg>
        <pc:spChg chg="add mod">
          <ac:chgData name="Jimmy Goh (RP)" userId="2e1b99ee-1d93-4e48-b1ac-02cd5ce7ae10" providerId="ADAL" clId="{E7E54C9C-F627-4729-8A09-64979E5292B3}" dt="2023-05-01T01:48:44.738" v="0"/>
          <ac:spMkLst>
            <pc:docMk/>
            <pc:sldMk cId="3645748018" sldId="731"/>
            <ac:spMk id="6" creationId="{44AEBD09-A71A-C69D-EBDF-D45B7BA0AB53}"/>
          </ac:spMkLst>
        </pc:spChg>
        <pc:spChg chg="add mod">
          <ac:chgData name="Jimmy Goh (RP)" userId="2e1b99ee-1d93-4e48-b1ac-02cd5ce7ae10" providerId="ADAL" clId="{E7E54C9C-F627-4729-8A09-64979E5292B3}" dt="2023-05-01T01:48:44.738" v="0"/>
          <ac:spMkLst>
            <pc:docMk/>
            <pc:sldMk cId="3645748018" sldId="731"/>
            <ac:spMk id="7" creationId="{E7D168F5-B5EC-93FF-EF17-9DC9872087AE}"/>
          </ac:spMkLst>
        </pc:spChg>
        <pc:spChg chg="add mod">
          <ac:chgData name="Jimmy Goh (RP)" userId="2e1b99ee-1d93-4e48-b1ac-02cd5ce7ae10" providerId="ADAL" clId="{E7E54C9C-F627-4729-8A09-64979E5292B3}" dt="2023-05-01T01:48:44.738" v="0"/>
          <ac:spMkLst>
            <pc:docMk/>
            <pc:sldMk cId="3645748018" sldId="731"/>
            <ac:spMk id="9" creationId="{366BE117-3C02-3A36-7843-E5A9847D1FD6}"/>
          </ac:spMkLst>
        </pc:spChg>
        <pc:spChg chg="add mod">
          <ac:chgData name="Jimmy Goh (RP)" userId="2e1b99ee-1d93-4e48-b1ac-02cd5ce7ae10" providerId="ADAL" clId="{E7E54C9C-F627-4729-8A09-64979E5292B3}" dt="2023-05-01T01:48:44.738" v="0"/>
          <ac:spMkLst>
            <pc:docMk/>
            <pc:sldMk cId="3645748018" sldId="731"/>
            <ac:spMk id="10" creationId="{F296E4DB-C602-4390-A44E-B2D6397B81E8}"/>
          </ac:spMkLst>
        </pc:spChg>
      </pc:sldChg>
      <pc:sldChg chg="modSp mod">
        <pc:chgData name="Jimmy Goh (RP)" userId="2e1b99ee-1d93-4e48-b1ac-02cd5ce7ae10" providerId="ADAL" clId="{E7E54C9C-F627-4729-8A09-64979E5292B3}" dt="2023-05-01T01:50:04.655" v="48" actId="20577"/>
        <pc:sldMkLst>
          <pc:docMk/>
          <pc:sldMk cId="1001880746" sldId="738"/>
        </pc:sldMkLst>
        <pc:spChg chg="mod">
          <ac:chgData name="Jimmy Goh (RP)" userId="2e1b99ee-1d93-4e48-b1ac-02cd5ce7ae10" providerId="ADAL" clId="{E7E54C9C-F627-4729-8A09-64979E5292B3}" dt="2023-05-01T01:50:04.655" v="48" actId="20577"/>
          <ac:spMkLst>
            <pc:docMk/>
            <pc:sldMk cId="1001880746" sldId="738"/>
            <ac:spMk id="3" creationId="{81569C6D-3F3B-4C11-98EC-E35C9B60B356}"/>
          </ac:spMkLst>
        </pc:spChg>
      </pc:sldChg>
      <pc:sldChg chg="del">
        <pc:chgData name="Jimmy Goh (RP)" userId="2e1b99ee-1d93-4e48-b1ac-02cd5ce7ae10" providerId="ADAL" clId="{E7E54C9C-F627-4729-8A09-64979E5292B3}" dt="2023-05-01T02:25:02.023" v="65" actId="47"/>
        <pc:sldMkLst>
          <pc:docMk/>
          <pc:sldMk cId="1343482040" sldId="740"/>
        </pc:sldMkLst>
      </pc:sldChg>
      <pc:sldChg chg="del">
        <pc:chgData name="Jimmy Goh (RP)" userId="2e1b99ee-1d93-4e48-b1ac-02cd5ce7ae10" providerId="ADAL" clId="{E7E54C9C-F627-4729-8A09-64979E5292B3}" dt="2023-05-01T02:25:02.023" v="65" actId="47"/>
        <pc:sldMkLst>
          <pc:docMk/>
          <pc:sldMk cId="4141553005" sldId="741"/>
        </pc:sldMkLst>
      </pc:sldChg>
      <pc:sldChg chg="del">
        <pc:chgData name="Jimmy Goh (RP)" userId="2e1b99ee-1d93-4e48-b1ac-02cd5ce7ae10" providerId="ADAL" clId="{E7E54C9C-F627-4729-8A09-64979E5292B3}" dt="2023-05-01T02:24:40.452" v="62" actId="47"/>
        <pc:sldMkLst>
          <pc:docMk/>
          <pc:sldMk cId="1033809569" sldId="745"/>
        </pc:sldMkLst>
      </pc:sldChg>
      <pc:sldChg chg="del">
        <pc:chgData name="Jimmy Goh (RP)" userId="2e1b99ee-1d93-4e48-b1ac-02cd5ce7ae10" providerId="ADAL" clId="{E7E54C9C-F627-4729-8A09-64979E5292B3}" dt="2023-05-01T02:24:40.452" v="62" actId="47"/>
        <pc:sldMkLst>
          <pc:docMk/>
          <pc:sldMk cId="497854851" sldId="746"/>
        </pc:sldMkLst>
      </pc:sldChg>
      <pc:sldChg chg="del">
        <pc:chgData name="Jimmy Goh (RP)" userId="2e1b99ee-1d93-4e48-b1ac-02cd5ce7ae10" providerId="ADAL" clId="{E7E54C9C-F627-4729-8A09-64979E5292B3}" dt="2023-05-01T02:30:27.504" v="73" actId="47"/>
        <pc:sldMkLst>
          <pc:docMk/>
          <pc:sldMk cId="2121886560" sldId="747"/>
        </pc:sldMkLst>
      </pc:sldChg>
      <pc:sldChg chg="del">
        <pc:chgData name="Jimmy Goh (RP)" userId="2e1b99ee-1d93-4e48-b1ac-02cd5ce7ae10" providerId="ADAL" clId="{E7E54C9C-F627-4729-8A09-64979E5292B3}" dt="2023-05-01T02:30:28.813" v="74" actId="47"/>
        <pc:sldMkLst>
          <pc:docMk/>
          <pc:sldMk cId="3454270441" sldId="748"/>
        </pc:sldMkLst>
      </pc:sldChg>
      <pc:sldChg chg="del">
        <pc:chgData name="Jimmy Goh (RP)" userId="2e1b99ee-1d93-4e48-b1ac-02cd5ce7ae10" providerId="ADAL" clId="{E7E54C9C-F627-4729-8A09-64979E5292B3}" dt="2023-05-01T02:23:28.156" v="61" actId="47"/>
        <pc:sldMkLst>
          <pc:docMk/>
          <pc:sldMk cId="1108383500" sldId="753"/>
        </pc:sldMkLst>
      </pc:sldChg>
      <pc:sldChg chg="add">
        <pc:chgData name="Jimmy Goh (RP)" userId="2e1b99ee-1d93-4e48-b1ac-02cd5ce7ae10" providerId="ADAL" clId="{E7E54C9C-F627-4729-8A09-64979E5292B3}" dt="2023-05-01T02:24:55.142" v="63"/>
        <pc:sldMkLst>
          <pc:docMk/>
          <pc:sldMk cId="3700745788" sldId="758"/>
        </pc:sldMkLst>
      </pc:sldChg>
      <pc:sldChg chg="add">
        <pc:chgData name="Jimmy Goh (RP)" userId="2e1b99ee-1d93-4e48-b1ac-02cd5ce7ae10" providerId="ADAL" clId="{E7E54C9C-F627-4729-8A09-64979E5292B3}" dt="2023-05-01T02:24:55.142" v="63"/>
        <pc:sldMkLst>
          <pc:docMk/>
          <pc:sldMk cId="475971216" sldId="759"/>
        </pc:sldMkLst>
      </pc:sldChg>
      <pc:sldChg chg="add">
        <pc:chgData name="Jimmy Goh (RP)" userId="2e1b99ee-1d93-4e48-b1ac-02cd5ce7ae10" providerId="ADAL" clId="{E7E54C9C-F627-4729-8A09-64979E5292B3}" dt="2023-05-01T02:24:55.142" v="63"/>
        <pc:sldMkLst>
          <pc:docMk/>
          <pc:sldMk cId="3532778225" sldId="760"/>
        </pc:sldMkLst>
      </pc:sldChg>
      <pc:sldChg chg="add">
        <pc:chgData name="Jimmy Goh (RP)" userId="2e1b99ee-1d93-4e48-b1ac-02cd5ce7ae10" providerId="ADAL" clId="{E7E54C9C-F627-4729-8A09-64979E5292B3}" dt="2023-05-01T02:24:55.142" v="63"/>
        <pc:sldMkLst>
          <pc:docMk/>
          <pc:sldMk cId="2601481489" sldId="761"/>
        </pc:sldMkLst>
      </pc:sldChg>
      <pc:sldChg chg="add">
        <pc:chgData name="Jimmy Goh (RP)" userId="2e1b99ee-1d93-4e48-b1ac-02cd5ce7ae10" providerId="ADAL" clId="{E7E54C9C-F627-4729-8A09-64979E5292B3}" dt="2023-05-01T02:30:25.122" v="72"/>
        <pc:sldMkLst>
          <pc:docMk/>
          <pc:sldMk cId="650514053" sldId="762"/>
        </pc:sldMkLst>
      </pc:sldChg>
      <pc:sldChg chg="add">
        <pc:chgData name="Jimmy Goh (RP)" userId="2e1b99ee-1d93-4e48-b1ac-02cd5ce7ae10" providerId="ADAL" clId="{E7E54C9C-F627-4729-8A09-64979E5292B3}" dt="2023-05-01T02:30:25.122" v="72"/>
        <pc:sldMkLst>
          <pc:docMk/>
          <pc:sldMk cId="4216313780" sldId="763"/>
        </pc:sldMkLst>
      </pc:sldChg>
    </pc:docChg>
  </pc:docChgLst>
  <pc:docChgLst>
    <pc:chgData name="Jimmy Goh (RP)" userId="2e1b99ee-1d93-4e48-b1ac-02cd5ce7ae10" providerId="ADAL" clId="{82795250-B136-434C-A673-762F929F1FE5}"/>
    <pc:docChg chg="undo redo custSel addSld delSld modSld delSection modSection">
      <pc:chgData name="Jimmy Goh (RP)" userId="2e1b99ee-1d93-4e48-b1ac-02cd5ce7ae10" providerId="ADAL" clId="{82795250-B136-434C-A673-762F929F1FE5}" dt="2024-06-12T01:21:35.169" v="1670" actId="1076"/>
      <pc:docMkLst>
        <pc:docMk/>
      </pc:docMkLst>
      <pc:sldChg chg="modSp mod">
        <pc:chgData name="Jimmy Goh (RP)" userId="2e1b99ee-1d93-4e48-b1ac-02cd5ce7ae10" providerId="ADAL" clId="{82795250-B136-434C-A673-762F929F1FE5}" dt="2024-06-05T03:58:20.790" v="160" actId="20577"/>
        <pc:sldMkLst>
          <pc:docMk/>
          <pc:sldMk cId="1417054258" sldId="448"/>
        </pc:sldMkLst>
        <pc:spChg chg="mod">
          <ac:chgData name="Jimmy Goh (RP)" userId="2e1b99ee-1d93-4e48-b1ac-02cd5ce7ae10" providerId="ADAL" clId="{82795250-B136-434C-A673-762F929F1FE5}" dt="2024-06-05T03:58:20.790" v="160" actId="20577"/>
          <ac:spMkLst>
            <pc:docMk/>
            <pc:sldMk cId="1417054258" sldId="448"/>
            <ac:spMk id="2" creationId="{00000000-0000-0000-0000-000000000000}"/>
          </ac:spMkLst>
        </pc:spChg>
      </pc:sldChg>
      <pc:sldChg chg="modSp del mod">
        <pc:chgData name="Jimmy Goh (RP)" userId="2e1b99ee-1d93-4e48-b1ac-02cd5ce7ae10" providerId="ADAL" clId="{82795250-B136-434C-A673-762F929F1FE5}" dt="2024-06-11T05:14:44.145" v="1219" actId="2696"/>
        <pc:sldMkLst>
          <pc:docMk/>
          <pc:sldMk cId="3333115872" sldId="481"/>
        </pc:sldMkLst>
        <pc:spChg chg="mod">
          <ac:chgData name="Jimmy Goh (RP)" userId="2e1b99ee-1d93-4e48-b1ac-02cd5ce7ae10" providerId="ADAL" clId="{82795250-B136-434C-A673-762F929F1FE5}" dt="2024-06-11T05:00:43.775" v="1131" actId="1076"/>
          <ac:spMkLst>
            <pc:docMk/>
            <pc:sldMk cId="3333115872" sldId="481"/>
            <ac:spMk id="2" creationId="{00000000-0000-0000-0000-000000000000}"/>
          </ac:spMkLst>
        </pc:spChg>
      </pc:sldChg>
      <pc:sldChg chg="addSp delSp modSp mod modClrScheme chgLayout">
        <pc:chgData name="Jimmy Goh (RP)" userId="2e1b99ee-1d93-4e48-b1ac-02cd5ce7ae10" providerId="ADAL" clId="{82795250-B136-434C-A673-762F929F1FE5}" dt="2024-06-11T04:58:27.133" v="1130" actId="26606"/>
        <pc:sldMkLst>
          <pc:docMk/>
          <pc:sldMk cId="4135733184" sldId="653"/>
        </pc:sldMkLst>
        <pc:spChg chg="mod">
          <ac:chgData name="Jimmy Goh (RP)" userId="2e1b99ee-1d93-4e48-b1ac-02cd5ce7ae10" providerId="ADAL" clId="{82795250-B136-434C-A673-762F929F1FE5}" dt="2024-06-11T04:58:27.133" v="1130" actId="26606"/>
          <ac:spMkLst>
            <pc:docMk/>
            <pc:sldMk cId="4135733184" sldId="653"/>
            <ac:spMk id="2" creationId="{00000000-0000-0000-0000-000000000000}"/>
          </ac:spMkLst>
        </pc:spChg>
        <pc:spChg chg="add del mod">
          <ac:chgData name="Jimmy Goh (RP)" userId="2e1b99ee-1d93-4e48-b1ac-02cd5ce7ae10" providerId="ADAL" clId="{82795250-B136-434C-A673-762F929F1FE5}" dt="2024-06-11T04:58:27.133" v="1130" actId="26606"/>
          <ac:spMkLst>
            <pc:docMk/>
            <pc:sldMk cId="4135733184" sldId="653"/>
            <ac:spMk id="9" creationId="{9D6B2872-ABE4-3CDE-3B05-F021D7D9B949}"/>
          </ac:spMkLst>
        </pc:spChg>
        <pc:picChg chg="add del mod">
          <ac:chgData name="Jimmy Goh (RP)" userId="2e1b99ee-1d93-4e48-b1ac-02cd5ce7ae10" providerId="ADAL" clId="{82795250-B136-434C-A673-762F929F1FE5}" dt="2024-06-11T04:58:27.133" v="1130" actId="26606"/>
          <ac:picMkLst>
            <pc:docMk/>
            <pc:sldMk cId="4135733184" sldId="653"/>
            <ac:picMk id="4" creationId="{12B267F0-3A3D-9576-031A-0BEE06BB9BCE}"/>
          </ac:picMkLst>
        </pc:picChg>
        <pc:picChg chg="add del mod">
          <ac:chgData name="Jimmy Goh (RP)" userId="2e1b99ee-1d93-4e48-b1ac-02cd5ce7ae10" providerId="ADAL" clId="{82795250-B136-434C-A673-762F929F1FE5}" dt="2024-06-11T04:58:22.962" v="1127" actId="478"/>
          <ac:picMkLst>
            <pc:docMk/>
            <pc:sldMk cId="4135733184" sldId="653"/>
            <ac:picMk id="5" creationId="{0D3DCD0F-6E6C-A35F-427A-68890F236D43}"/>
          </ac:picMkLst>
        </pc:picChg>
      </pc:sldChg>
      <pc:sldChg chg="modSp mod">
        <pc:chgData name="Jimmy Goh (RP)" userId="2e1b99ee-1d93-4e48-b1ac-02cd5ce7ae10" providerId="ADAL" clId="{82795250-B136-434C-A673-762F929F1FE5}" dt="2024-06-05T03:59:20.943" v="173" actId="20577"/>
        <pc:sldMkLst>
          <pc:docMk/>
          <pc:sldMk cId="2021645786" sldId="708"/>
        </pc:sldMkLst>
        <pc:spChg chg="mod">
          <ac:chgData name="Jimmy Goh (RP)" userId="2e1b99ee-1d93-4e48-b1ac-02cd5ce7ae10" providerId="ADAL" clId="{82795250-B136-434C-A673-762F929F1FE5}" dt="2024-06-05T03:59:20.943" v="173" actId="20577"/>
          <ac:spMkLst>
            <pc:docMk/>
            <pc:sldMk cId="2021645786" sldId="708"/>
            <ac:spMk id="4" creationId="{00000000-0000-0000-0000-000000000000}"/>
          </ac:spMkLst>
        </pc:spChg>
      </pc:sldChg>
      <pc:sldChg chg="modSp mod">
        <pc:chgData name="Jimmy Goh (RP)" userId="2e1b99ee-1d93-4e48-b1ac-02cd5ce7ae10" providerId="ADAL" clId="{82795250-B136-434C-A673-762F929F1FE5}" dt="2024-06-05T02:29:02.262" v="31" actId="20577"/>
        <pc:sldMkLst>
          <pc:docMk/>
          <pc:sldMk cId="2660775392" sldId="768"/>
        </pc:sldMkLst>
        <pc:spChg chg="mod">
          <ac:chgData name="Jimmy Goh (RP)" userId="2e1b99ee-1d93-4e48-b1ac-02cd5ce7ae10" providerId="ADAL" clId="{82795250-B136-434C-A673-762F929F1FE5}" dt="2024-06-05T02:28:49.991" v="11" actId="20577"/>
          <ac:spMkLst>
            <pc:docMk/>
            <pc:sldMk cId="2660775392" sldId="768"/>
            <ac:spMk id="2" creationId="{A440458E-85D2-8028-E2FC-66F7711237FC}"/>
          </ac:spMkLst>
        </pc:spChg>
        <pc:spChg chg="mod">
          <ac:chgData name="Jimmy Goh (RP)" userId="2e1b99ee-1d93-4e48-b1ac-02cd5ce7ae10" providerId="ADAL" clId="{82795250-B136-434C-A673-762F929F1FE5}" dt="2024-06-05T02:29:02.262" v="31" actId="20577"/>
          <ac:spMkLst>
            <pc:docMk/>
            <pc:sldMk cId="2660775392" sldId="768"/>
            <ac:spMk id="3" creationId="{C6503F4F-6CF3-E7F7-BBDB-0016F3F4B97A}"/>
          </ac:spMkLst>
        </pc:spChg>
      </pc:sldChg>
      <pc:sldChg chg="delSp modSp mod">
        <pc:chgData name="Jimmy Goh (RP)" userId="2e1b99ee-1d93-4e48-b1ac-02cd5ce7ae10" providerId="ADAL" clId="{82795250-B136-434C-A673-762F929F1FE5}" dt="2024-06-05T02:33:49.408" v="149" actId="478"/>
        <pc:sldMkLst>
          <pc:docMk/>
          <pc:sldMk cId="2973519699" sldId="769"/>
        </pc:sldMkLst>
        <pc:spChg chg="mod">
          <ac:chgData name="Jimmy Goh (RP)" userId="2e1b99ee-1d93-4e48-b1ac-02cd5ce7ae10" providerId="ADAL" clId="{82795250-B136-434C-A673-762F929F1FE5}" dt="2024-06-05T02:33:38.908" v="148" actId="20577"/>
          <ac:spMkLst>
            <pc:docMk/>
            <pc:sldMk cId="2973519699" sldId="769"/>
            <ac:spMk id="2" creationId="{B1B3AEFC-1621-1BC9-9FDC-86761DE7CCFD}"/>
          </ac:spMkLst>
        </pc:spChg>
        <pc:picChg chg="del">
          <ac:chgData name="Jimmy Goh (RP)" userId="2e1b99ee-1d93-4e48-b1ac-02cd5ce7ae10" providerId="ADAL" clId="{82795250-B136-434C-A673-762F929F1FE5}" dt="2024-06-05T02:33:49.408" v="149" actId="478"/>
          <ac:picMkLst>
            <pc:docMk/>
            <pc:sldMk cId="2973519699" sldId="769"/>
            <ac:picMk id="4" creationId="{908D9512-0C28-E66A-2C56-72D8E20653FE}"/>
          </ac:picMkLst>
        </pc:picChg>
      </pc:sldChg>
      <pc:sldChg chg="del">
        <pc:chgData name="Jimmy Goh (RP)" userId="2e1b99ee-1d93-4e48-b1ac-02cd5ce7ae10" providerId="ADAL" clId="{82795250-B136-434C-A673-762F929F1FE5}" dt="2024-06-05T03:57:20.939" v="150" actId="47"/>
        <pc:sldMkLst>
          <pc:docMk/>
          <pc:sldMk cId="3849511653" sldId="770"/>
        </pc:sldMkLst>
      </pc:sldChg>
      <pc:sldChg chg="del">
        <pc:chgData name="Jimmy Goh (RP)" userId="2e1b99ee-1d93-4e48-b1ac-02cd5ce7ae10" providerId="ADAL" clId="{82795250-B136-434C-A673-762F929F1FE5}" dt="2024-06-05T03:57:23.598" v="152" actId="47"/>
        <pc:sldMkLst>
          <pc:docMk/>
          <pc:sldMk cId="1139647320" sldId="771"/>
        </pc:sldMkLst>
      </pc:sldChg>
      <pc:sldChg chg="del">
        <pc:chgData name="Jimmy Goh (RP)" userId="2e1b99ee-1d93-4e48-b1ac-02cd5ce7ae10" providerId="ADAL" clId="{82795250-B136-434C-A673-762F929F1FE5}" dt="2024-06-05T03:59:57.354" v="174" actId="47"/>
        <pc:sldMkLst>
          <pc:docMk/>
          <pc:sldMk cId="1733373239" sldId="772"/>
        </pc:sldMkLst>
      </pc:sldChg>
      <pc:sldChg chg="del">
        <pc:chgData name="Jimmy Goh (RP)" userId="2e1b99ee-1d93-4e48-b1ac-02cd5ce7ae10" providerId="ADAL" clId="{82795250-B136-434C-A673-762F929F1FE5}" dt="2024-06-05T03:59:58.871" v="175" actId="47"/>
        <pc:sldMkLst>
          <pc:docMk/>
          <pc:sldMk cId="332128356" sldId="773"/>
        </pc:sldMkLst>
      </pc:sldChg>
      <pc:sldChg chg="del">
        <pc:chgData name="Jimmy Goh (RP)" userId="2e1b99ee-1d93-4e48-b1ac-02cd5ce7ae10" providerId="ADAL" clId="{82795250-B136-434C-A673-762F929F1FE5}" dt="2024-06-05T03:59:59.599" v="176" actId="47"/>
        <pc:sldMkLst>
          <pc:docMk/>
          <pc:sldMk cId="2279265418" sldId="774"/>
        </pc:sldMkLst>
      </pc:sldChg>
      <pc:sldChg chg="del">
        <pc:chgData name="Jimmy Goh (RP)" userId="2e1b99ee-1d93-4e48-b1ac-02cd5ce7ae10" providerId="ADAL" clId="{82795250-B136-434C-A673-762F929F1FE5}" dt="2024-06-05T04:00:00.084" v="177" actId="47"/>
        <pc:sldMkLst>
          <pc:docMk/>
          <pc:sldMk cId="1472733374" sldId="775"/>
        </pc:sldMkLst>
      </pc:sldChg>
      <pc:sldChg chg="del">
        <pc:chgData name="Jimmy Goh (RP)" userId="2e1b99ee-1d93-4e48-b1ac-02cd5ce7ae10" providerId="ADAL" clId="{82795250-B136-434C-A673-762F929F1FE5}" dt="2024-06-05T04:00:00.710" v="178" actId="47"/>
        <pc:sldMkLst>
          <pc:docMk/>
          <pc:sldMk cId="3550227291" sldId="776"/>
        </pc:sldMkLst>
      </pc:sldChg>
      <pc:sldChg chg="del">
        <pc:chgData name="Jimmy Goh (RP)" userId="2e1b99ee-1d93-4e48-b1ac-02cd5ce7ae10" providerId="ADAL" clId="{82795250-B136-434C-A673-762F929F1FE5}" dt="2024-06-05T04:00:02.336" v="179" actId="47"/>
        <pc:sldMkLst>
          <pc:docMk/>
          <pc:sldMk cId="3278076267" sldId="777"/>
        </pc:sldMkLst>
      </pc:sldChg>
      <pc:sldChg chg="del">
        <pc:chgData name="Jimmy Goh (RP)" userId="2e1b99ee-1d93-4e48-b1ac-02cd5ce7ae10" providerId="ADAL" clId="{82795250-B136-434C-A673-762F929F1FE5}" dt="2024-06-06T01:36:07.010" v="180" actId="47"/>
        <pc:sldMkLst>
          <pc:docMk/>
          <pc:sldMk cId="1972725319" sldId="778"/>
        </pc:sldMkLst>
      </pc:sldChg>
      <pc:sldChg chg="del">
        <pc:chgData name="Jimmy Goh (RP)" userId="2e1b99ee-1d93-4e48-b1ac-02cd5ce7ae10" providerId="ADAL" clId="{82795250-B136-434C-A673-762F929F1FE5}" dt="2024-06-06T01:36:10.826" v="181" actId="47"/>
        <pc:sldMkLst>
          <pc:docMk/>
          <pc:sldMk cId="3026505419" sldId="780"/>
        </pc:sldMkLst>
      </pc:sldChg>
      <pc:sldChg chg="delSp modSp mod">
        <pc:chgData name="Jimmy Goh (RP)" userId="2e1b99ee-1d93-4e48-b1ac-02cd5ce7ae10" providerId="ADAL" clId="{82795250-B136-434C-A673-762F929F1FE5}" dt="2024-06-11T05:23:22.554" v="1302" actId="20577"/>
        <pc:sldMkLst>
          <pc:docMk/>
          <pc:sldMk cId="2083996944" sldId="781"/>
        </pc:sldMkLst>
        <pc:spChg chg="mod">
          <ac:chgData name="Jimmy Goh (RP)" userId="2e1b99ee-1d93-4e48-b1ac-02cd5ce7ae10" providerId="ADAL" clId="{82795250-B136-434C-A673-762F929F1FE5}" dt="2024-06-11T05:23:22.554" v="1302" actId="20577"/>
          <ac:spMkLst>
            <pc:docMk/>
            <pc:sldMk cId="2083996944" sldId="781"/>
            <ac:spMk id="2" creationId="{40468EB7-FF73-04EF-158E-735ED5E593ED}"/>
          </ac:spMkLst>
        </pc:spChg>
        <pc:picChg chg="del">
          <ac:chgData name="Jimmy Goh (RP)" userId="2e1b99ee-1d93-4e48-b1ac-02cd5ce7ae10" providerId="ADAL" clId="{82795250-B136-434C-A673-762F929F1FE5}" dt="2024-06-06T01:41:15.317" v="272" actId="478"/>
          <ac:picMkLst>
            <pc:docMk/>
            <pc:sldMk cId="2083996944" sldId="781"/>
            <ac:picMk id="7" creationId="{157E3947-4FA0-EBCE-4E5E-69785D1FAC88}"/>
          </ac:picMkLst>
        </pc:picChg>
      </pc:sldChg>
      <pc:sldChg chg="addSp modSp mod">
        <pc:chgData name="Jimmy Goh (RP)" userId="2e1b99ee-1d93-4e48-b1ac-02cd5ce7ae10" providerId="ADAL" clId="{82795250-B136-434C-A673-762F929F1FE5}" dt="2024-06-06T03:08:25.887" v="1119" actId="20577"/>
        <pc:sldMkLst>
          <pc:docMk/>
          <pc:sldMk cId="1186892670" sldId="782"/>
        </pc:sldMkLst>
        <pc:spChg chg="mod">
          <ac:chgData name="Jimmy Goh (RP)" userId="2e1b99ee-1d93-4e48-b1ac-02cd5ce7ae10" providerId="ADAL" clId="{82795250-B136-434C-A673-762F929F1FE5}" dt="2024-06-06T01:51:21.517" v="695" actId="20577"/>
          <ac:spMkLst>
            <pc:docMk/>
            <pc:sldMk cId="1186892670" sldId="782"/>
            <ac:spMk id="2" creationId="{F93216C5-12D8-CD7E-3DB4-4426C02AA3B8}"/>
          </ac:spMkLst>
        </pc:spChg>
        <pc:spChg chg="mod">
          <ac:chgData name="Jimmy Goh (RP)" userId="2e1b99ee-1d93-4e48-b1ac-02cd5ce7ae10" providerId="ADAL" clId="{82795250-B136-434C-A673-762F929F1FE5}" dt="2024-06-06T01:50:46.039" v="669" actId="20577"/>
          <ac:spMkLst>
            <pc:docMk/>
            <pc:sldMk cId="1186892670" sldId="782"/>
            <ac:spMk id="3" creationId="{AD4049DC-4F99-A440-FFAA-64E3212B20F2}"/>
          </ac:spMkLst>
        </pc:spChg>
        <pc:spChg chg="add mod">
          <ac:chgData name="Jimmy Goh (RP)" userId="2e1b99ee-1d93-4e48-b1ac-02cd5ce7ae10" providerId="ADAL" clId="{82795250-B136-434C-A673-762F929F1FE5}" dt="2024-06-06T03:08:25.887" v="1119" actId="20577"/>
          <ac:spMkLst>
            <pc:docMk/>
            <pc:sldMk cId="1186892670" sldId="782"/>
            <ac:spMk id="5" creationId="{DFED401F-7A13-3751-246D-45D9834AD21B}"/>
          </ac:spMkLst>
        </pc:spChg>
        <pc:picChg chg="add mod">
          <ac:chgData name="Jimmy Goh (RP)" userId="2e1b99ee-1d93-4e48-b1ac-02cd5ce7ae10" providerId="ADAL" clId="{82795250-B136-434C-A673-762F929F1FE5}" dt="2024-06-06T01:51:05.685" v="672" actId="1076"/>
          <ac:picMkLst>
            <pc:docMk/>
            <pc:sldMk cId="1186892670" sldId="782"/>
            <ac:picMk id="6" creationId="{6C4BB97C-B052-8B7D-2508-AF459AF15202}"/>
          </ac:picMkLst>
        </pc:picChg>
      </pc:sldChg>
      <pc:sldChg chg="modSp mod">
        <pc:chgData name="Jimmy Goh (RP)" userId="2e1b99ee-1d93-4e48-b1ac-02cd5ce7ae10" providerId="ADAL" clId="{82795250-B136-434C-A673-762F929F1FE5}" dt="2024-06-11T05:25:41.137" v="1495" actId="20577"/>
        <pc:sldMkLst>
          <pc:docMk/>
          <pc:sldMk cId="384831067" sldId="816"/>
        </pc:sldMkLst>
        <pc:spChg chg="mod">
          <ac:chgData name="Jimmy Goh (RP)" userId="2e1b99ee-1d93-4e48-b1ac-02cd5ce7ae10" providerId="ADAL" clId="{82795250-B136-434C-A673-762F929F1FE5}" dt="2024-06-11T05:25:41.137" v="1495" actId="20577"/>
          <ac:spMkLst>
            <pc:docMk/>
            <pc:sldMk cId="384831067" sldId="816"/>
            <ac:spMk id="3" creationId="{1E72AD04-32EF-11F2-ADA7-9C095726335E}"/>
          </ac:spMkLst>
        </pc:spChg>
      </pc:sldChg>
      <pc:sldChg chg="del">
        <pc:chgData name="Jimmy Goh (RP)" userId="2e1b99ee-1d93-4e48-b1ac-02cd5ce7ae10" providerId="ADAL" clId="{82795250-B136-434C-A673-762F929F1FE5}" dt="2024-06-05T03:57:23.187" v="151" actId="47"/>
        <pc:sldMkLst>
          <pc:docMk/>
          <pc:sldMk cId="3678700889" sldId="818"/>
        </pc:sldMkLst>
      </pc:sldChg>
      <pc:sldChg chg="del">
        <pc:chgData name="Jimmy Goh (RP)" userId="2e1b99ee-1d93-4e48-b1ac-02cd5ce7ae10" providerId="ADAL" clId="{82795250-B136-434C-A673-762F929F1FE5}" dt="2024-06-05T03:57:24.025" v="153" actId="47"/>
        <pc:sldMkLst>
          <pc:docMk/>
          <pc:sldMk cId="403423025" sldId="819"/>
        </pc:sldMkLst>
      </pc:sldChg>
      <pc:sldChg chg="del">
        <pc:chgData name="Jimmy Goh (RP)" userId="2e1b99ee-1d93-4e48-b1ac-02cd5ce7ae10" providerId="ADAL" clId="{82795250-B136-434C-A673-762F929F1FE5}" dt="2024-06-06T01:48:03.864" v="582" actId="47"/>
        <pc:sldMkLst>
          <pc:docMk/>
          <pc:sldMk cId="1280752069" sldId="820"/>
        </pc:sldMkLst>
      </pc:sldChg>
      <pc:sldChg chg="addSp delSp modSp mod">
        <pc:chgData name="Jimmy Goh (RP)" userId="2e1b99ee-1d93-4e48-b1ac-02cd5ce7ae10" providerId="ADAL" clId="{82795250-B136-434C-A673-762F929F1FE5}" dt="2024-06-12T01:21:35.169" v="1670" actId="1076"/>
        <pc:sldMkLst>
          <pc:docMk/>
          <pc:sldMk cId="3404228498" sldId="822"/>
        </pc:sldMkLst>
        <pc:spChg chg="mod">
          <ac:chgData name="Jimmy Goh (RP)" userId="2e1b99ee-1d93-4e48-b1ac-02cd5ce7ae10" providerId="ADAL" clId="{82795250-B136-434C-A673-762F929F1FE5}" dt="2024-06-06T01:53:09.670" v="698" actId="20577"/>
          <ac:spMkLst>
            <pc:docMk/>
            <pc:sldMk cId="3404228498" sldId="822"/>
            <ac:spMk id="2" creationId="{4CBBA3AF-B875-7159-F41E-043518DFFDC1}"/>
          </ac:spMkLst>
        </pc:spChg>
        <pc:spChg chg="mod">
          <ac:chgData name="Jimmy Goh (RP)" userId="2e1b99ee-1d93-4e48-b1ac-02cd5ce7ae10" providerId="ADAL" clId="{82795250-B136-434C-A673-762F929F1FE5}" dt="2024-06-12T01:21:31.183" v="1669" actId="14100"/>
          <ac:spMkLst>
            <pc:docMk/>
            <pc:sldMk cId="3404228498" sldId="822"/>
            <ac:spMk id="3" creationId="{92E4D2E9-CF28-9C29-9433-33157CB7A93C}"/>
          </ac:spMkLst>
        </pc:spChg>
        <pc:spChg chg="del">
          <ac:chgData name="Jimmy Goh (RP)" userId="2e1b99ee-1d93-4e48-b1ac-02cd5ce7ae10" providerId="ADAL" clId="{82795250-B136-434C-A673-762F929F1FE5}" dt="2024-06-11T05:23:36.664" v="1304" actId="478"/>
          <ac:spMkLst>
            <pc:docMk/>
            <pc:sldMk cId="3404228498" sldId="822"/>
            <ac:spMk id="4" creationId="{A3FEDF63-4DC2-2FBC-5525-18A718122E01}"/>
          </ac:spMkLst>
        </pc:spChg>
        <pc:spChg chg="add mod">
          <ac:chgData name="Jimmy Goh (RP)" userId="2e1b99ee-1d93-4e48-b1ac-02cd5ce7ae10" providerId="ADAL" clId="{82795250-B136-434C-A673-762F929F1FE5}" dt="2024-06-12T01:21:35.169" v="1670" actId="1076"/>
          <ac:spMkLst>
            <pc:docMk/>
            <pc:sldMk cId="3404228498" sldId="822"/>
            <ac:spMk id="7" creationId="{77D5264E-A536-5233-7048-8A84171FF434}"/>
          </ac:spMkLst>
        </pc:spChg>
        <pc:picChg chg="mod">
          <ac:chgData name="Jimmy Goh (RP)" userId="2e1b99ee-1d93-4e48-b1ac-02cd5ce7ae10" providerId="ADAL" clId="{82795250-B136-434C-A673-762F929F1FE5}" dt="2024-06-06T01:38:35.800" v="221" actId="1076"/>
          <ac:picMkLst>
            <pc:docMk/>
            <pc:sldMk cId="3404228498" sldId="822"/>
            <ac:picMk id="5" creationId="{1F6FB1B2-E959-E130-D439-F6CF3885B9D0}"/>
          </ac:picMkLst>
        </pc:picChg>
      </pc:sldChg>
      <pc:sldChg chg="modSp mod">
        <pc:chgData name="Jimmy Goh (RP)" userId="2e1b99ee-1d93-4e48-b1ac-02cd5ce7ae10" providerId="ADAL" clId="{82795250-B136-434C-A673-762F929F1FE5}" dt="2024-06-05T02:31:35.586" v="131" actId="6549"/>
        <pc:sldMkLst>
          <pc:docMk/>
          <pc:sldMk cId="3654834407" sldId="823"/>
        </pc:sldMkLst>
        <pc:spChg chg="mod">
          <ac:chgData name="Jimmy Goh (RP)" userId="2e1b99ee-1d93-4e48-b1ac-02cd5ce7ae10" providerId="ADAL" clId="{82795250-B136-434C-A673-762F929F1FE5}" dt="2024-06-05T02:30:14.779" v="50" actId="6549"/>
          <ac:spMkLst>
            <pc:docMk/>
            <pc:sldMk cId="3654834407" sldId="823"/>
            <ac:spMk id="2" creationId="{BD996ECF-45F8-8D43-568A-A3A8CEDE2CAD}"/>
          </ac:spMkLst>
        </pc:spChg>
        <pc:spChg chg="mod">
          <ac:chgData name="Jimmy Goh (RP)" userId="2e1b99ee-1d93-4e48-b1ac-02cd5ce7ae10" providerId="ADAL" clId="{82795250-B136-434C-A673-762F929F1FE5}" dt="2024-06-05T02:31:35.586" v="131" actId="6549"/>
          <ac:spMkLst>
            <pc:docMk/>
            <pc:sldMk cId="3654834407" sldId="823"/>
            <ac:spMk id="3" creationId="{BE1A0975-3549-A7A0-DC18-22E682D3B66D}"/>
          </ac:spMkLst>
        </pc:spChg>
      </pc:sldChg>
      <pc:sldChg chg="addSp delSp modSp new mod modClrScheme chgLayout">
        <pc:chgData name="Jimmy Goh (RP)" userId="2e1b99ee-1d93-4e48-b1ac-02cd5ce7ae10" providerId="ADAL" clId="{82795250-B136-434C-A673-762F929F1FE5}" dt="2024-06-11T05:09:49.198" v="1208" actId="1076"/>
        <pc:sldMkLst>
          <pc:docMk/>
          <pc:sldMk cId="1198015244" sldId="824"/>
        </pc:sldMkLst>
        <pc:spChg chg="mod">
          <ac:chgData name="Jimmy Goh (RP)" userId="2e1b99ee-1d93-4e48-b1ac-02cd5ce7ae10" providerId="ADAL" clId="{82795250-B136-434C-A673-762F929F1FE5}" dt="2024-06-11T05:09:03.264" v="1183" actId="26606"/>
          <ac:spMkLst>
            <pc:docMk/>
            <pc:sldMk cId="1198015244" sldId="824"/>
            <ac:spMk id="2" creationId="{3491ED3F-6B8D-43EC-07D2-54F30DD67EE2}"/>
          </ac:spMkLst>
        </pc:spChg>
        <pc:spChg chg="add del">
          <ac:chgData name="Jimmy Goh (RP)" userId="2e1b99ee-1d93-4e48-b1ac-02cd5ce7ae10" providerId="ADAL" clId="{82795250-B136-434C-A673-762F929F1FE5}" dt="2024-06-11T05:01:55.429" v="1144"/>
          <ac:spMkLst>
            <pc:docMk/>
            <pc:sldMk cId="1198015244" sldId="824"/>
            <ac:spMk id="3" creationId="{425BE620-8DA3-46D9-D682-C88CE11F8F39}"/>
          </ac:spMkLst>
        </pc:spChg>
        <pc:spChg chg="add mod">
          <ac:chgData name="Jimmy Goh (RP)" userId="2e1b99ee-1d93-4e48-b1ac-02cd5ce7ae10" providerId="ADAL" clId="{82795250-B136-434C-A673-762F929F1FE5}" dt="2024-06-11T05:09:03.264" v="1183" actId="26606"/>
          <ac:spMkLst>
            <pc:docMk/>
            <pc:sldMk cId="1198015244" sldId="824"/>
            <ac:spMk id="4" creationId="{E63078D8-38A0-E569-26BB-EB99265BAA54}"/>
          </ac:spMkLst>
        </pc:spChg>
        <pc:spChg chg="add">
          <ac:chgData name="Jimmy Goh (RP)" userId="2e1b99ee-1d93-4e48-b1ac-02cd5ce7ae10" providerId="ADAL" clId="{82795250-B136-434C-A673-762F929F1FE5}" dt="2024-06-11T05:04:08.569" v="1161"/>
          <ac:spMkLst>
            <pc:docMk/>
            <pc:sldMk cId="1198015244" sldId="824"/>
            <ac:spMk id="5" creationId="{FC1F0241-CECA-92BF-73AC-E503C7DFD4CE}"/>
          </ac:spMkLst>
        </pc:spChg>
        <pc:spChg chg="add">
          <ac:chgData name="Jimmy Goh (RP)" userId="2e1b99ee-1d93-4e48-b1ac-02cd5ce7ae10" providerId="ADAL" clId="{82795250-B136-434C-A673-762F929F1FE5}" dt="2024-06-11T05:04:14.576" v="1162"/>
          <ac:spMkLst>
            <pc:docMk/>
            <pc:sldMk cId="1198015244" sldId="824"/>
            <ac:spMk id="6" creationId="{A08BDD87-4914-83F0-8FC3-C4FAF558EE38}"/>
          </ac:spMkLst>
        </pc:spChg>
        <pc:spChg chg="add">
          <ac:chgData name="Jimmy Goh (RP)" userId="2e1b99ee-1d93-4e48-b1ac-02cd5ce7ae10" providerId="ADAL" clId="{82795250-B136-434C-A673-762F929F1FE5}" dt="2024-06-11T05:04:24.817" v="1163"/>
          <ac:spMkLst>
            <pc:docMk/>
            <pc:sldMk cId="1198015244" sldId="824"/>
            <ac:spMk id="7" creationId="{DDFB7E0E-5B10-CEB3-4BA1-0BFA44B79CC2}"/>
          </ac:spMkLst>
        </pc:spChg>
        <pc:spChg chg="add mod">
          <ac:chgData name="Jimmy Goh (RP)" userId="2e1b99ee-1d93-4e48-b1ac-02cd5ce7ae10" providerId="ADAL" clId="{82795250-B136-434C-A673-762F929F1FE5}" dt="2024-06-11T05:09:45.334" v="1207" actId="1076"/>
          <ac:spMkLst>
            <pc:docMk/>
            <pc:sldMk cId="1198015244" sldId="824"/>
            <ac:spMk id="10" creationId="{F1D6EBA7-0133-79A4-2522-D72224845948}"/>
          </ac:spMkLst>
        </pc:spChg>
        <pc:picChg chg="add mod">
          <ac:chgData name="Jimmy Goh (RP)" userId="2e1b99ee-1d93-4e48-b1ac-02cd5ce7ae10" providerId="ADAL" clId="{82795250-B136-434C-A673-762F929F1FE5}" dt="2024-06-11T05:09:49.198" v="1208" actId="1076"/>
          <ac:picMkLst>
            <pc:docMk/>
            <pc:sldMk cId="1198015244" sldId="824"/>
            <ac:picMk id="8" creationId="{833D1A58-F9CA-A0E0-F264-F1BC165392F3}"/>
          </ac:picMkLst>
        </pc:picChg>
      </pc:sldChg>
      <pc:sldChg chg="del">
        <pc:chgData name="Jimmy Goh (RP)" userId="2e1b99ee-1d93-4e48-b1ac-02cd5ce7ae10" providerId="ADAL" clId="{82795250-B136-434C-A673-762F929F1FE5}" dt="2024-06-06T01:47:55.112" v="578" actId="47"/>
        <pc:sldMkLst>
          <pc:docMk/>
          <pc:sldMk cId="1818728820" sldId="824"/>
        </pc:sldMkLst>
      </pc:sldChg>
      <pc:sldChg chg="del">
        <pc:chgData name="Jimmy Goh (RP)" userId="2e1b99ee-1d93-4e48-b1ac-02cd5ce7ae10" providerId="ADAL" clId="{82795250-B136-434C-A673-762F929F1FE5}" dt="2024-06-06T01:47:57.528" v="579" actId="47"/>
        <pc:sldMkLst>
          <pc:docMk/>
          <pc:sldMk cId="1633905108" sldId="825"/>
        </pc:sldMkLst>
      </pc:sldChg>
      <pc:sldChg chg="addSp delSp modSp new mod">
        <pc:chgData name="Jimmy Goh (RP)" userId="2e1b99ee-1d93-4e48-b1ac-02cd5ce7ae10" providerId="ADAL" clId="{82795250-B136-434C-A673-762F929F1FE5}" dt="2024-06-11T05:21:55.913" v="1283" actId="1076"/>
        <pc:sldMkLst>
          <pc:docMk/>
          <pc:sldMk cId="2784160475" sldId="825"/>
        </pc:sldMkLst>
        <pc:spChg chg="mod">
          <ac:chgData name="Jimmy Goh (RP)" userId="2e1b99ee-1d93-4e48-b1ac-02cd5ce7ae10" providerId="ADAL" clId="{82795250-B136-434C-A673-762F929F1FE5}" dt="2024-06-11T05:10:22.410" v="1209"/>
          <ac:spMkLst>
            <pc:docMk/>
            <pc:sldMk cId="2784160475" sldId="825"/>
            <ac:spMk id="2" creationId="{BA0E5297-2D70-4249-95E6-2224392986DA}"/>
          </ac:spMkLst>
        </pc:spChg>
        <pc:spChg chg="add del mod">
          <ac:chgData name="Jimmy Goh (RP)" userId="2e1b99ee-1d93-4e48-b1ac-02cd5ce7ae10" providerId="ADAL" clId="{82795250-B136-434C-A673-762F929F1FE5}" dt="2024-06-11T05:10:50.693" v="1218" actId="20577"/>
          <ac:spMkLst>
            <pc:docMk/>
            <pc:sldMk cId="2784160475" sldId="825"/>
            <ac:spMk id="3" creationId="{0850B657-6742-93E3-A43A-AB9D3E9497B1}"/>
          </ac:spMkLst>
        </pc:spChg>
        <pc:spChg chg="add mod">
          <ac:chgData name="Jimmy Goh (RP)" userId="2e1b99ee-1d93-4e48-b1ac-02cd5ce7ae10" providerId="ADAL" clId="{82795250-B136-434C-A673-762F929F1FE5}" dt="2024-06-11T05:10:32.229" v="1211"/>
          <ac:spMkLst>
            <pc:docMk/>
            <pc:sldMk cId="2784160475" sldId="825"/>
            <ac:spMk id="4" creationId="{F87D49B3-5D5D-A45E-874C-6444C2569CD9}"/>
          </ac:spMkLst>
        </pc:spChg>
        <pc:spChg chg="add mod">
          <ac:chgData name="Jimmy Goh (RP)" userId="2e1b99ee-1d93-4e48-b1ac-02cd5ce7ae10" providerId="ADAL" clId="{82795250-B136-434C-A673-762F929F1FE5}" dt="2024-06-11T05:21:55.913" v="1283" actId="1076"/>
          <ac:spMkLst>
            <pc:docMk/>
            <pc:sldMk cId="2784160475" sldId="825"/>
            <ac:spMk id="7" creationId="{FDD5FB61-6A76-A0CD-5B47-3FB3988DAD9D}"/>
          </ac:spMkLst>
        </pc:spChg>
        <pc:picChg chg="add mod">
          <ac:chgData name="Jimmy Goh (RP)" userId="2e1b99ee-1d93-4e48-b1ac-02cd5ce7ae10" providerId="ADAL" clId="{82795250-B136-434C-A673-762F929F1FE5}" dt="2024-06-11T05:21:00.657" v="1254" actId="1076"/>
          <ac:picMkLst>
            <pc:docMk/>
            <pc:sldMk cId="2784160475" sldId="825"/>
            <ac:picMk id="5" creationId="{544A4EFC-A235-62C7-8B37-14BCDC266FBA}"/>
          </ac:picMkLst>
        </pc:picChg>
      </pc:sldChg>
      <pc:sldChg chg="addSp delSp modSp add mod">
        <pc:chgData name="Jimmy Goh (RP)" userId="2e1b99ee-1d93-4e48-b1ac-02cd5ce7ae10" providerId="ADAL" clId="{82795250-B136-434C-A673-762F929F1FE5}" dt="2024-06-11T05:22:45.593" v="1285" actId="1076"/>
        <pc:sldMkLst>
          <pc:docMk/>
          <pc:sldMk cId="3428529516" sldId="826"/>
        </pc:sldMkLst>
        <pc:spChg chg="add">
          <ac:chgData name="Jimmy Goh (RP)" userId="2e1b99ee-1d93-4e48-b1ac-02cd5ce7ae10" providerId="ADAL" clId="{82795250-B136-434C-A673-762F929F1FE5}" dt="2024-06-11T05:16:28.931" v="1226"/>
          <ac:spMkLst>
            <pc:docMk/>
            <pc:sldMk cId="3428529516" sldId="826"/>
            <ac:spMk id="3" creationId="{30DF105E-8C7C-260E-A283-3569944AF344}"/>
          </ac:spMkLst>
        </pc:spChg>
        <pc:spChg chg="mod">
          <ac:chgData name="Jimmy Goh (RP)" userId="2e1b99ee-1d93-4e48-b1ac-02cd5ce7ae10" providerId="ADAL" clId="{82795250-B136-434C-A673-762F929F1FE5}" dt="2024-06-11T05:22:45.593" v="1285" actId="1076"/>
          <ac:spMkLst>
            <pc:docMk/>
            <pc:sldMk cId="3428529516" sldId="826"/>
            <ac:spMk id="4" creationId="{E63078D8-38A0-E569-26BB-EB99265BAA54}"/>
          </ac:spMkLst>
        </pc:spChg>
        <pc:spChg chg="del">
          <ac:chgData name="Jimmy Goh (RP)" userId="2e1b99ee-1d93-4e48-b1ac-02cd5ce7ae10" providerId="ADAL" clId="{82795250-B136-434C-A673-762F929F1FE5}" dt="2024-06-11T05:17:54.892" v="1247" actId="478"/>
          <ac:spMkLst>
            <pc:docMk/>
            <pc:sldMk cId="3428529516" sldId="826"/>
            <ac:spMk id="10" creationId="{F1D6EBA7-0133-79A4-2522-D72224845948}"/>
          </ac:spMkLst>
        </pc:spChg>
        <pc:picChg chg="del">
          <ac:chgData name="Jimmy Goh (RP)" userId="2e1b99ee-1d93-4e48-b1ac-02cd5ce7ae10" providerId="ADAL" clId="{82795250-B136-434C-A673-762F929F1FE5}" dt="2024-06-11T05:17:18.613" v="1236" actId="478"/>
          <ac:picMkLst>
            <pc:docMk/>
            <pc:sldMk cId="3428529516" sldId="826"/>
            <ac:picMk id="8" creationId="{833D1A58-F9CA-A0E0-F264-F1BC165392F3}"/>
          </ac:picMkLst>
        </pc:picChg>
      </pc:sldChg>
      <pc:sldChg chg="del">
        <pc:chgData name="Jimmy Goh (RP)" userId="2e1b99ee-1d93-4e48-b1ac-02cd5ce7ae10" providerId="ADAL" clId="{82795250-B136-434C-A673-762F929F1FE5}" dt="2024-06-06T01:48:01.790" v="580" actId="47"/>
        <pc:sldMkLst>
          <pc:docMk/>
          <pc:sldMk cId="1834073409" sldId="828"/>
        </pc:sldMkLst>
      </pc:sldChg>
      <pc:sldChg chg="del">
        <pc:chgData name="Jimmy Goh (RP)" userId="2e1b99ee-1d93-4e48-b1ac-02cd5ce7ae10" providerId="ADAL" clId="{82795250-B136-434C-A673-762F929F1FE5}" dt="2024-06-06T01:48:02.981" v="581" actId="47"/>
        <pc:sldMkLst>
          <pc:docMk/>
          <pc:sldMk cId="458559181" sldId="829"/>
        </pc:sldMkLst>
      </pc:sldChg>
      <pc:sldChg chg="del">
        <pc:chgData name="Jimmy Goh (RP)" userId="2e1b99ee-1d93-4e48-b1ac-02cd5ce7ae10" providerId="ADAL" clId="{82795250-B136-434C-A673-762F929F1FE5}" dt="2024-06-06T01:48:05.158" v="583" actId="47"/>
        <pc:sldMkLst>
          <pc:docMk/>
          <pc:sldMk cId="1549741616" sldId="831"/>
        </pc:sldMkLst>
      </pc:sldChg>
    </pc:docChg>
  </pc:docChgLst>
  <pc:docChgLst>
    <pc:chgData name="Jimmy Goh" userId="2e1b99ee-1d93-4e48-b1ac-02cd5ce7ae10" providerId="ADAL" clId="{E7E54C9C-F627-4729-8A09-64979E5292B3}"/>
    <pc:docChg chg="delSld modSld">
      <pc:chgData name="Jimmy Goh" userId="2e1b99ee-1d93-4e48-b1ac-02cd5ce7ae10" providerId="ADAL" clId="{E7E54C9C-F627-4729-8A09-64979E5292B3}" dt="2023-05-05T02:43:39.128" v="1" actId="47"/>
      <pc:docMkLst>
        <pc:docMk/>
      </pc:docMkLst>
      <pc:sldChg chg="modNotesTx">
        <pc:chgData name="Jimmy Goh" userId="2e1b99ee-1d93-4e48-b1ac-02cd5ce7ae10" providerId="ADAL" clId="{E7E54C9C-F627-4729-8A09-64979E5292B3}" dt="2023-05-05T02:42:49.768" v="0"/>
        <pc:sldMkLst>
          <pc:docMk/>
          <pc:sldMk cId="840575507" sldId="718"/>
        </pc:sldMkLst>
      </pc:sldChg>
      <pc:sldChg chg="del">
        <pc:chgData name="Jimmy Goh" userId="2e1b99ee-1d93-4e48-b1ac-02cd5ce7ae10" providerId="ADAL" clId="{E7E54C9C-F627-4729-8A09-64979E5292B3}" dt="2023-05-05T02:43:39.128" v="1" actId="47"/>
        <pc:sldMkLst>
          <pc:docMk/>
          <pc:sldMk cId="602028648" sldId="723"/>
        </pc:sldMkLst>
      </pc:sldChg>
    </pc:docChg>
  </pc:docChgLst>
  <pc:docChgLst>
    <pc:chgData name="Jimmy Goh (RP)" userId="2e1b99ee-1d93-4e48-b1ac-02cd5ce7ae10" providerId="ADAL" clId="{A2AF0CF0-2FF5-42E4-9498-B274310F7549}"/>
    <pc:docChg chg="custSel addSld modSld">
      <pc:chgData name="Jimmy Goh (RP)" userId="2e1b99ee-1d93-4e48-b1ac-02cd5ce7ae10" providerId="ADAL" clId="{A2AF0CF0-2FF5-42E4-9498-B274310F7549}" dt="2023-03-15T01:30:21.239" v="996" actId="1076"/>
      <pc:docMkLst>
        <pc:docMk/>
      </pc:docMkLst>
      <pc:sldChg chg="addSp delSp modSp mod">
        <pc:chgData name="Jimmy Goh (RP)" userId="2e1b99ee-1d93-4e48-b1ac-02cd5ce7ae10" providerId="ADAL" clId="{A2AF0CF0-2FF5-42E4-9498-B274310F7549}" dt="2023-03-13T08:52:36.209" v="795" actId="478"/>
        <pc:sldMkLst>
          <pc:docMk/>
          <pc:sldMk cId="169749224" sldId="678"/>
        </pc:sldMkLst>
        <pc:spChg chg="mod">
          <ac:chgData name="Jimmy Goh (RP)" userId="2e1b99ee-1d93-4e48-b1ac-02cd5ce7ae10" providerId="ADAL" clId="{A2AF0CF0-2FF5-42E4-9498-B274310F7549}" dt="2023-03-13T07:05:07.497" v="13" actId="20577"/>
          <ac:spMkLst>
            <pc:docMk/>
            <pc:sldMk cId="169749224" sldId="678"/>
            <ac:spMk id="3" creationId="{00000000-0000-0000-0000-000000000000}"/>
          </ac:spMkLst>
        </pc:spChg>
        <pc:graphicFrameChg chg="add del mod modGraphic">
          <ac:chgData name="Jimmy Goh (RP)" userId="2e1b99ee-1d93-4e48-b1ac-02cd5ce7ae10" providerId="ADAL" clId="{A2AF0CF0-2FF5-42E4-9498-B274310F7549}" dt="2023-03-13T08:52:36.209" v="795" actId="478"/>
          <ac:graphicFrameMkLst>
            <pc:docMk/>
            <pc:sldMk cId="169749224" sldId="678"/>
            <ac:graphicFrameMk id="4" creationId="{B8AF5507-7906-4E8F-C048-7B3C110825D0}"/>
          </ac:graphicFrameMkLst>
        </pc:graphicFrameChg>
      </pc:sldChg>
      <pc:sldChg chg="modSp mod modNotesTx">
        <pc:chgData name="Jimmy Goh (RP)" userId="2e1b99ee-1d93-4e48-b1ac-02cd5ce7ae10" providerId="ADAL" clId="{A2AF0CF0-2FF5-42E4-9498-B274310F7549}" dt="2023-03-13T06:58:45.570" v="10"/>
        <pc:sldMkLst>
          <pc:docMk/>
          <pc:sldMk cId="1050664694" sldId="696"/>
        </pc:sldMkLst>
        <pc:picChg chg="mod">
          <ac:chgData name="Jimmy Goh (RP)" userId="2e1b99ee-1d93-4e48-b1ac-02cd5ce7ae10" providerId="ADAL" clId="{A2AF0CF0-2FF5-42E4-9498-B274310F7549}" dt="2023-03-13T06:54:47.863" v="9" actId="1036"/>
          <ac:picMkLst>
            <pc:docMk/>
            <pc:sldMk cId="1050664694" sldId="696"/>
            <ac:picMk id="6" creationId="{8F74AB7C-5F0C-4A95-8081-EEE5B8006110}"/>
          </ac:picMkLst>
        </pc:picChg>
      </pc:sldChg>
      <pc:sldChg chg="modSp add mod">
        <pc:chgData name="Jimmy Goh (RP)" userId="2e1b99ee-1d93-4e48-b1ac-02cd5ce7ae10" providerId="ADAL" clId="{A2AF0CF0-2FF5-42E4-9498-B274310F7549}" dt="2023-03-15T01:30:21.239" v="996" actId="1076"/>
        <pc:sldMkLst>
          <pc:docMk/>
          <pc:sldMk cId="2121886560" sldId="747"/>
        </pc:sldMkLst>
        <pc:spChg chg="mod">
          <ac:chgData name="Jimmy Goh (RP)" userId="2e1b99ee-1d93-4e48-b1ac-02cd5ce7ae10" providerId="ADAL" clId="{A2AF0CF0-2FF5-42E4-9498-B274310F7549}" dt="2023-03-15T01:28:53.863" v="979" actId="20577"/>
          <ac:spMkLst>
            <pc:docMk/>
            <pc:sldMk cId="2121886560" sldId="747"/>
            <ac:spMk id="2" creationId="{00000000-0000-0000-0000-000000000000}"/>
          </ac:spMkLst>
        </pc:spChg>
        <pc:spChg chg="mod">
          <ac:chgData name="Jimmy Goh (RP)" userId="2e1b99ee-1d93-4e48-b1ac-02cd5ce7ae10" providerId="ADAL" clId="{A2AF0CF0-2FF5-42E4-9498-B274310F7549}" dt="2023-03-15T01:29:41.043" v="990" actId="404"/>
          <ac:spMkLst>
            <pc:docMk/>
            <pc:sldMk cId="2121886560" sldId="747"/>
            <ac:spMk id="3" creationId="{00000000-0000-0000-0000-000000000000}"/>
          </ac:spMkLst>
        </pc:spChg>
        <pc:graphicFrameChg chg="mod modGraphic">
          <ac:chgData name="Jimmy Goh (RP)" userId="2e1b99ee-1d93-4e48-b1ac-02cd5ce7ae10" providerId="ADAL" clId="{A2AF0CF0-2FF5-42E4-9498-B274310F7549}" dt="2023-03-15T01:30:21.239" v="996" actId="1076"/>
          <ac:graphicFrameMkLst>
            <pc:docMk/>
            <pc:sldMk cId="2121886560" sldId="747"/>
            <ac:graphicFrameMk id="4" creationId="{B8AF5507-7906-4E8F-C048-7B3C110825D0}"/>
          </ac:graphicFrameMkLst>
        </pc:graphicFrameChg>
      </pc:sldChg>
      <pc:sldChg chg="modSp add mod">
        <pc:chgData name="Jimmy Goh (RP)" userId="2e1b99ee-1d93-4e48-b1ac-02cd5ce7ae10" providerId="ADAL" clId="{A2AF0CF0-2FF5-42E4-9498-B274310F7549}" dt="2023-03-15T01:29:35.359" v="989" actId="1076"/>
        <pc:sldMkLst>
          <pc:docMk/>
          <pc:sldMk cId="3454270441" sldId="748"/>
        </pc:sldMkLst>
        <pc:spChg chg="mod">
          <ac:chgData name="Jimmy Goh (RP)" userId="2e1b99ee-1d93-4e48-b1ac-02cd5ce7ae10" providerId="ADAL" clId="{A2AF0CF0-2FF5-42E4-9498-B274310F7549}" dt="2023-03-15T01:29:05.191" v="985" actId="20577"/>
          <ac:spMkLst>
            <pc:docMk/>
            <pc:sldMk cId="3454270441" sldId="748"/>
            <ac:spMk id="2" creationId="{00000000-0000-0000-0000-000000000000}"/>
          </ac:spMkLst>
        </pc:spChg>
        <pc:spChg chg="mod">
          <ac:chgData name="Jimmy Goh (RP)" userId="2e1b99ee-1d93-4e48-b1ac-02cd5ce7ae10" providerId="ADAL" clId="{A2AF0CF0-2FF5-42E4-9498-B274310F7549}" dt="2023-03-15T01:29:28.333" v="988" actId="404"/>
          <ac:spMkLst>
            <pc:docMk/>
            <pc:sldMk cId="3454270441" sldId="748"/>
            <ac:spMk id="3" creationId="{00000000-0000-0000-0000-000000000000}"/>
          </ac:spMkLst>
        </pc:spChg>
        <pc:graphicFrameChg chg="mod modGraphic">
          <ac:chgData name="Jimmy Goh (RP)" userId="2e1b99ee-1d93-4e48-b1ac-02cd5ce7ae10" providerId="ADAL" clId="{A2AF0CF0-2FF5-42E4-9498-B274310F7549}" dt="2023-03-15T01:29:35.359" v="989" actId="1076"/>
          <ac:graphicFrameMkLst>
            <pc:docMk/>
            <pc:sldMk cId="3454270441" sldId="748"/>
            <ac:graphicFrameMk id="4" creationId="{B8AF5507-7906-4E8F-C048-7B3C110825D0}"/>
          </ac:graphicFrameMkLst>
        </pc:graphicFrameChg>
      </pc:sldChg>
    </pc:docChg>
  </pc:docChgLst>
  <pc:docChgLst>
    <pc:chgData name="Ryan Low" userId="648a9f1e42f7e833" providerId="LiveId" clId="{C8D1A538-5DD3-9341-BB8D-B91117F43855}"/>
    <pc:docChg chg="undo custSel addSld delSld modSld sldOrd modMainMaster modNotesMaster">
      <pc:chgData name="Ryan Low" userId="648a9f1e42f7e833" providerId="LiveId" clId="{C8D1A538-5DD3-9341-BB8D-B91117F43855}" dt="2024-04-05T10:28:22.067" v="1095" actId="2696"/>
      <pc:docMkLst>
        <pc:docMk/>
      </pc:docMkLst>
      <pc:sldChg chg="modSp del mod">
        <pc:chgData name="Ryan Low" userId="648a9f1e42f7e833" providerId="LiveId" clId="{C8D1A538-5DD3-9341-BB8D-B91117F43855}" dt="2024-04-05T03:21:24.780" v="208" actId="2696"/>
        <pc:sldMkLst>
          <pc:docMk/>
          <pc:sldMk cId="2144297464" sldId="410"/>
        </pc:sldMkLst>
        <pc:spChg chg="mod">
          <ac:chgData name="Ryan Low" userId="648a9f1e42f7e833" providerId="LiveId" clId="{C8D1A538-5DD3-9341-BB8D-B91117F43855}" dt="2024-04-05T03:19:22.196" v="198" actId="20577"/>
          <ac:spMkLst>
            <pc:docMk/>
            <pc:sldMk cId="2144297464" sldId="410"/>
            <ac:spMk id="2" creationId="{00000000-0000-0000-0000-000000000000}"/>
          </ac:spMkLst>
        </pc:spChg>
      </pc:sldChg>
      <pc:sldChg chg="modSp del">
        <pc:chgData name="Ryan Low" userId="648a9f1e42f7e833" providerId="LiveId" clId="{C8D1A538-5DD3-9341-BB8D-B91117F43855}" dt="2024-04-05T03:25:58.498" v="240" actId="2696"/>
        <pc:sldMkLst>
          <pc:docMk/>
          <pc:sldMk cId="3287678037" sldId="422"/>
        </pc:sldMkLst>
        <pc:spChg chg="mod">
          <ac:chgData name="Ryan Low" userId="648a9f1e42f7e833" providerId="LiveId" clId="{C8D1A538-5DD3-9341-BB8D-B91117F43855}" dt="2024-04-05T02:49:49.025" v="0"/>
          <ac:spMkLst>
            <pc:docMk/>
            <pc:sldMk cId="3287678037" sldId="422"/>
            <ac:spMk id="4" creationId="{00000000-0000-0000-0000-000000000000}"/>
          </ac:spMkLst>
        </pc:spChg>
        <pc:picChg chg="mod">
          <ac:chgData name="Ryan Low" userId="648a9f1e42f7e833" providerId="LiveId" clId="{C8D1A538-5DD3-9341-BB8D-B91117F43855}" dt="2024-04-05T02:49:49.025" v="0"/>
          <ac:picMkLst>
            <pc:docMk/>
            <pc:sldMk cId="3287678037" sldId="422"/>
            <ac:picMk id="5" creationId="{00000000-0000-0000-0000-000000000000}"/>
          </ac:picMkLst>
        </pc:picChg>
      </pc:sldChg>
      <pc:sldChg chg="delSp modSp del mod modNotes">
        <pc:chgData name="Ryan Low" userId="648a9f1e42f7e833" providerId="LiveId" clId="{C8D1A538-5DD3-9341-BB8D-B91117F43855}" dt="2024-04-05T10:28:22.067" v="1095" actId="2696"/>
        <pc:sldMkLst>
          <pc:docMk/>
          <pc:sldMk cId="1990537820" sldId="534"/>
        </pc:sldMkLst>
        <pc:spChg chg="mod">
          <ac:chgData name="Ryan Low" userId="648a9f1e42f7e833" providerId="LiveId" clId="{C8D1A538-5DD3-9341-BB8D-B91117F43855}" dt="2024-04-05T10:26:34.746" v="1077" actId="27636"/>
          <ac:spMkLst>
            <pc:docMk/>
            <pc:sldMk cId="1990537820" sldId="534"/>
            <ac:spMk id="4" creationId="{00000000-0000-0000-0000-000000000000}"/>
          </ac:spMkLst>
        </pc:spChg>
        <pc:picChg chg="del mod">
          <ac:chgData name="Ryan Low" userId="648a9f1e42f7e833" providerId="LiveId" clId="{C8D1A538-5DD3-9341-BB8D-B91117F43855}" dt="2024-04-05T10:26:52.587" v="1079" actId="21"/>
          <ac:picMkLst>
            <pc:docMk/>
            <pc:sldMk cId="1990537820" sldId="534"/>
            <ac:picMk id="6" creationId="{00000000-0000-0000-0000-000000000000}"/>
          </ac:picMkLst>
        </pc:picChg>
      </pc:sldChg>
      <pc:sldChg chg="modSp del mod">
        <pc:chgData name="Ryan Low" userId="648a9f1e42f7e833" providerId="LiveId" clId="{C8D1A538-5DD3-9341-BB8D-B91117F43855}" dt="2024-04-05T10:26:15.701" v="1074" actId="2696"/>
        <pc:sldMkLst>
          <pc:docMk/>
          <pc:sldMk cId="3213702874" sldId="551"/>
        </pc:sldMkLst>
        <pc:spChg chg="mod">
          <ac:chgData name="Ryan Low" userId="648a9f1e42f7e833" providerId="LiveId" clId="{C8D1A538-5DD3-9341-BB8D-B91117F43855}" dt="2024-04-05T10:26:01.947" v="1068"/>
          <ac:spMkLst>
            <pc:docMk/>
            <pc:sldMk cId="3213702874" sldId="551"/>
            <ac:spMk id="2" creationId="{00000000-0000-0000-0000-000000000000}"/>
          </ac:spMkLst>
        </pc:spChg>
        <pc:spChg chg="mod">
          <ac:chgData name="Ryan Low" userId="648a9f1e42f7e833" providerId="LiveId" clId="{C8D1A538-5DD3-9341-BB8D-B91117F43855}" dt="2024-04-05T10:26:07.415" v="1070" actId="21"/>
          <ac:spMkLst>
            <pc:docMk/>
            <pc:sldMk cId="3213702874" sldId="551"/>
            <ac:spMk id="3" creationId="{00000000-0000-0000-0000-000000000000}"/>
          </ac:spMkLst>
        </pc:spChg>
      </pc:sldChg>
      <pc:sldChg chg="addSp delSp modSp del mod modNotes">
        <pc:chgData name="Ryan Low" userId="648a9f1e42f7e833" providerId="LiveId" clId="{C8D1A538-5DD3-9341-BB8D-B91117F43855}" dt="2024-04-05T03:31:20.555" v="286" actId="2696"/>
        <pc:sldMkLst>
          <pc:docMk/>
          <pc:sldMk cId="2620773442" sldId="574"/>
        </pc:sldMkLst>
        <pc:spChg chg="del mod">
          <ac:chgData name="Ryan Low" userId="648a9f1e42f7e833" providerId="LiveId" clId="{C8D1A538-5DD3-9341-BB8D-B91117F43855}" dt="2024-04-05T03:31:18.790" v="285" actId="21"/>
          <ac:spMkLst>
            <pc:docMk/>
            <pc:sldMk cId="2620773442" sldId="574"/>
            <ac:spMk id="2" creationId="{00000000-0000-0000-0000-000000000000}"/>
          </ac:spMkLst>
        </pc:spChg>
        <pc:spChg chg="del mod">
          <ac:chgData name="Ryan Low" userId="648a9f1e42f7e833" providerId="LiveId" clId="{C8D1A538-5DD3-9341-BB8D-B91117F43855}" dt="2024-04-05T03:30:01.710" v="271" actId="21"/>
          <ac:spMkLst>
            <pc:docMk/>
            <pc:sldMk cId="2620773442" sldId="574"/>
            <ac:spMk id="3" creationId="{00000000-0000-0000-0000-000000000000}"/>
          </ac:spMkLst>
        </pc:spChg>
        <pc:spChg chg="add del mod">
          <ac:chgData name="Ryan Low" userId="648a9f1e42f7e833" providerId="LiveId" clId="{C8D1A538-5DD3-9341-BB8D-B91117F43855}" dt="2024-04-05T03:30:05.159" v="272" actId="21"/>
          <ac:spMkLst>
            <pc:docMk/>
            <pc:sldMk cId="2620773442" sldId="574"/>
            <ac:spMk id="6" creationId="{37EE878D-D297-E74F-E702-B2BE2140EA41}"/>
          </ac:spMkLst>
        </pc:spChg>
        <pc:picChg chg="del mod">
          <ac:chgData name="Ryan Low" userId="648a9f1e42f7e833" providerId="LiveId" clId="{C8D1A538-5DD3-9341-BB8D-B91117F43855}" dt="2024-04-05T03:31:16.469" v="284" actId="21"/>
          <ac:picMkLst>
            <pc:docMk/>
            <pc:sldMk cId="2620773442" sldId="574"/>
            <ac:picMk id="5" creationId="{00000000-0000-0000-0000-000000000000}"/>
          </ac:picMkLst>
        </pc:picChg>
      </pc:sldChg>
      <pc:sldChg chg="addSp delSp modSp del mod">
        <pc:chgData name="Ryan Low" userId="648a9f1e42f7e833" providerId="LiveId" clId="{C8D1A538-5DD3-9341-BB8D-B91117F43855}" dt="2024-04-05T03:51:30.673" v="542" actId="2696"/>
        <pc:sldMkLst>
          <pc:docMk/>
          <pc:sldMk cId="2889908496" sldId="620"/>
        </pc:sldMkLst>
        <pc:spChg chg="del mod">
          <ac:chgData name="Ryan Low" userId="648a9f1e42f7e833" providerId="LiveId" clId="{C8D1A538-5DD3-9341-BB8D-B91117F43855}" dt="2024-04-05T03:50:59.596" v="535" actId="21"/>
          <ac:spMkLst>
            <pc:docMk/>
            <pc:sldMk cId="2889908496" sldId="620"/>
            <ac:spMk id="3" creationId="{00000000-0000-0000-0000-000000000000}"/>
          </ac:spMkLst>
        </pc:spChg>
        <pc:spChg chg="add del mod">
          <ac:chgData name="Ryan Low" userId="648a9f1e42f7e833" providerId="LiveId" clId="{C8D1A538-5DD3-9341-BB8D-B91117F43855}" dt="2024-04-05T03:51:01.862" v="536" actId="21"/>
          <ac:spMkLst>
            <pc:docMk/>
            <pc:sldMk cId="2889908496" sldId="620"/>
            <ac:spMk id="4" creationId="{72CF1752-5550-D1AD-B851-861136B7D1B3}"/>
          </ac:spMkLst>
        </pc:spChg>
        <pc:spChg chg="mod">
          <ac:chgData name="Ryan Low" userId="648a9f1e42f7e833" providerId="LiveId" clId="{C8D1A538-5DD3-9341-BB8D-B91117F43855}" dt="2024-04-05T02:49:49.025" v="0"/>
          <ac:spMkLst>
            <pc:docMk/>
            <pc:sldMk cId="2889908496" sldId="620"/>
            <ac:spMk id="7" creationId="{00000000-0000-0000-0000-000000000000}"/>
          </ac:spMkLst>
        </pc:spChg>
        <pc:picChg chg="mod">
          <ac:chgData name="Ryan Low" userId="648a9f1e42f7e833" providerId="LiveId" clId="{C8D1A538-5DD3-9341-BB8D-B91117F43855}" dt="2024-04-05T02:49:49.025" v="0"/>
          <ac:picMkLst>
            <pc:docMk/>
            <pc:sldMk cId="2889908496" sldId="620"/>
            <ac:picMk id="5" creationId="{00000000-0000-0000-0000-000000000000}"/>
          </ac:picMkLst>
        </pc:picChg>
      </pc:sldChg>
      <pc:sldChg chg="modSp del mod">
        <pc:chgData name="Ryan Low" userId="648a9f1e42f7e833" providerId="LiveId" clId="{C8D1A538-5DD3-9341-BB8D-B91117F43855}" dt="2024-04-05T03:52:32.545" v="555" actId="2696"/>
        <pc:sldMkLst>
          <pc:docMk/>
          <pc:sldMk cId="3607377901" sldId="621"/>
        </pc:sldMkLst>
        <pc:spChg chg="mod">
          <ac:chgData name="Ryan Low" userId="648a9f1e42f7e833" providerId="LiveId" clId="{C8D1A538-5DD3-9341-BB8D-B91117F43855}" dt="2024-04-05T03:51:45.499" v="545" actId="21"/>
          <ac:spMkLst>
            <pc:docMk/>
            <pc:sldMk cId="3607377901" sldId="621"/>
            <ac:spMk id="2" creationId="{29184098-A414-4998-8472-25943B27CD19}"/>
          </ac:spMkLst>
        </pc:spChg>
        <pc:picChg chg="mod">
          <ac:chgData name="Ryan Low" userId="648a9f1e42f7e833" providerId="LiveId" clId="{C8D1A538-5DD3-9341-BB8D-B91117F43855}" dt="2024-04-05T02:49:49.025" v="0"/>
          <ac:picMkLst>
            <pc:docMk/>
            <pc:sldMk cId="3607377901" sldId="621"/>
            <ac:picMk id="4" creationId="{EC5B821B-00FA-4FE3-9AE3-360010F31993}"/>
          </ac:picMkLst>
        </pc:picChg>
      </pc:sldChg>
      <pc:sldChg chg="delSp modSp del mod">
        <pc:chgData name="Ryan Low" userId="648a9f1e42f7e833" providerId="LiveId" clId="{C8D1A538-5DD3-9341-BB8D-B91117F43855}" dt="2024-04-05T08:54:25.733" v="799" actId="2696"/>
        <pc:sldMkLst>
          <pc:docMk/>
          <pc:sldMk cId="4152577209" sldId="630"/>
        </pc:sldMkLst>
        <pc:spChg chg="mod">
          <ac:chgData name="Ryan Low" userId="648a9f1e42f7e833" providerId="LiveId" clId="{C8D1A538-5DD3-9341-BB8D-B91117F43855}" dt="2024-04-05T02:49:49.025" v="0"/>
          <ac:spMkLst>
            <pc:docMk/>
            <pc:sldMk cId="4152577209" sldId="630"/>
            <ac:spMk id="4" creationId="{00000000-0000-0000-0000-000000000000}"/>
          </ac:spMkLst>
        </pc:spChg>
        <pc:picChg chg="del mod">
          <ac:chgData name="Ryan Low" userId="648a9f1e42f7e833" providerId="LiveId" clId="{C8D1A538-5DD3-9341-BB8D-B91117F43855}" dt="2024-04-05T08:54:09.263" v="795" actId="21"/>
          <ac:picMkLst>
            <pc:docMk/>
            <pc:sldMk cId="4152577209" sldId="630"/>
            <ac:picMk id="2" creationId="{636887EC-9AA9-4EE9-90EB-4E6E700F7692}"/>
          </ac:picMkLst>
        </pc:picChg>
      </pc:sldChg>
      <pc:sldChg chg="addSp delSp modSp del mod modNotes">
        <pc:chgData name="Ryan Low" userId="648a9f1e42f7e833" providerId="LiveId" clId="{C8D1A538-5DD3-9341-BB8D-B91117F43855}" dt="2024-04-05T10:16:35.790" v="986" actId="2696"/>
        <pc:sldMkLst>
          <pc:docMk/>
          <pc:sldMk cId="1196325103" sldId="631"/>
        </pc:sldMkLst>
        <pc:spChg chg="mod">
          <ac:chgData name="Ryan Low" userId="648a9f1e42f7e833" providerId="LiveId" clId="{C8D1A538-5DD3-9341-BB8D-B91117F43855}" dt="2024-04-05T10:15:27.653" v="963" actId="21"/>
          <ac:spMkLst>
            <pc:docMk/>
            <pc:sldMk cId="1196325103" sldId="631"/>
            <ac:spMk id="2" creationId="{00000000-0000-0000-0000-000000000000}"/>
          </ac:spMkLst>
        </pc:spChg>
        <pc:spChg chg="add mod">
          <ac:chgData name="Ryan Low" userId="648a9f1e42f7e833" providerId="LiveId" clId="{C8D1A538-5DD3-9341-BB8D-B91117F43855}" dt="2024-04-05T10:16:09.945" v="976" actId="21"/>
          <ac:spMkLst>
            <pc:docMk/>
            <pc:sldMk cId="1196325103" sldId="631"/>
            <ac:spMk id="5" creationId="{94A6613E-C321-CE9B-3206-2A9B350CCC1C}"/>
          </ac:spMkLst>
        </pc:spChg>
        <pc:spChg chg="mod">
          <ac:chgData name="Ryan Low" userId="648a9f1e42f7e833" providerId="LiveId" clId="{C8D1A538-5DD3-9341-BB8D-B91117F43855}" dt="2024-04-05T10:15:48.526" v="968" actId="21"/>
          <ac:spMkLst>
            <pc:docMk/>
            <pc:sldMk cId="1196325103" sldId="631"/>
            <ac:spMk id="7" creationId="{00000000-0000-0000-0000-000000000000}"/>
          </ac:spMkLst>
        </pc:spChg>
        <pc:spChg chg="mod">
          <ac:chgData name="Ryan Low" userId="648a9f1e42f7e833" providerId="LiveId" clId="{C8D1A538-5DD3-9341-BB8D-B91117F43855}" dt="2024-04-05T10:15:53.690" v="971" actId="21"/>
          <ac:spMkLst>
            <pc:docMk/>
            <pc:sldMk cId="1196325103" sldId="631"/>
            <ac:spMk id="8" creationId="{00000000-0000-0000-0000-000000000000}"/>
          </ac:spMkLst>
        </pc:spChg>
        <pc:picChg chg="del mod">
          <ac:chgData name="Ryan Low" userId="648a9f1e42f7e833" providerId="LiveId" clId="{C8D1A538-5DD3-9341-BB8D-B91117F43855}" dt="2024-04-05T10:16:09.945" v="976" actId="21"/>
          <ac:picMkLst>
            <pc:docMk/>
            <pc:sldMk cId="1196325103" sldId="631"/>
            <ac:picMk id="4" creationId="{00000000-0000-0000-0000-000000000000}"/>
          </ac:picMkLst>
        </pc:picChg>
      </pc:sldChg>
      <pc:sldChg chg="modSp del mod">
        <pc:chgData name="Ryan Low" userId="648a9f1e42f7e833" providerId="LiveId" clId="{C8D1A538-5DD3-9341-BB8D-B91117F43855}" dt="2024-04-05T08:55:00.797" v="809" actId="2696"/>
        <pc:sldMkLst>
          <pc:docMk/>
          <pc:sldMk cId="2510992757" sldId="632"/>
        </pc:sldMkLst>
        <pc:spChg chg="mod">
          <ac:chgData name="Ryan Low" userId="648a9f1e42f7e833" providerId="LiveId" clId="{C8D1A538-5DD3-9341-BB8D-B91117F43855}" dt="2024-04-05T08:54:54.049" v="807" actId="21"/>
          <ac:spMkLst>
            <pc:docMk/>
            <pc:sldMk cId="2510992757" sldId="632"/>
            <ac:spMk id="2" creationId="{00000000-0000-0000-0000-000000000000}"/>
          </ac:spMkLst>
        </pc:spChg>
        <pc:spChg chg="mod">
          <ac:chgData name="Ryan Low" userId="648a9f1e42f7e833" providerId="LiveId" clId="{C8D1A538-5DD3-9341-BB8D-B91117F43855}" dt="2024-04-05T08:54:42.742" v="801" actId="21"/>
          <ac:spMkLst>
            <pc:docMk/>
            <pc:sldMk cId="2510992757" sldId="632"/>
            <ac:spMk id="7" creationId="{00000000-0000-0000-0000-000000000000}"/>
          </ac:spMkLst>
        </pc:spChg>
      </pc:sldChg>
      <pc:sldChg chg="modSp del mod">
        <pc:chgData name="Ryan Low" userId="648a9f1e42f7e833" providerId="LiveId" clId="{C8D1A538-5DD3-9341-BB8D-B91117F43855}" dt="2024-04-05T10:14:20.219" v="947" actId="2696"/>
        <pc:sldMkLst>
          <pc:docMk/>
          <pc:sldMk cId="1309184643" sldId="633"/>
        </pc:sldMkLst>
        <pc:spChg chg="mod">
          <ac:chgData name="Ryan Low" userId="648a9f1e42f7e833" providerId="LiveId" clId="{C8D1A538-5DD3-9341-BB8D-B91117F43855}" dt="2024-04-05T10:12:44.272" v="925" actId="21"/>
          <ac:spMkLst>
            <pc:docMk/>
            <pc:sldMk cId="1309184643" sldId="633"/>
            <ac:spMk id="2" creationId="{00000000-0000-0000-0000-000000000000}"/>
          </ac:spMkLst>
        </pc:spChg>
        <pc:spChg chg="mod">
          <ac:chgData name="Ryan Low" userId="648a9f1e42f7e833" providerId="LiveId" clId="{C8D1A538-5DD3-9341-BB8D-B91117F43855}" dt="2024-04-05T10:12:53.704" v="927" actId="21"/>
          <ac:spMkLst>
            <pc:docMk/>
            <pc:sldMk cId="1309184643" sldId="633"/>
            <ac:spMk id="7" creationId="{00000000-0000-0000-0000-000000000000}"/>
          </ac:spMkLst>
        </pc:spChg>
        <pc:picChg chg="mod">
          <ac:chgData name="Ryan Low" userId="648a9f1e42f7e833" providerId="LiveId" clId="{C8D1A538-5DD3-9341-BB8D-B91117F43855}" dt="2024-04-05T02:49:49.025" v="0"/>
          <ac:picMkLst>
            <pc:docMk/>
            <pc:sldMk cId="1309184643" sldId="633"/>
            <ac:picMk id="6" creationId="{00000000-0000-0000-0000-000000000000}"/>
          </ac:picMkLst>
        </pc:picChg>
      </pc:sldChg>
      <pc:sldChg chg="delSp modSp del mod">
        <pc:chgData name="Ryan Low" userId="648a9f1e42f7e833" providerId="LiveId" clId="{C8D1A538-5DD3-9341-BB8D-B91117F43855}" dt="2024-04-05T08:53:29.530" v="787" actId="2696"/>
        <pc:sldMkLst>
          <pc:docMk/>
          <pc:sldMk cId="1468950791" sldId="670"/>
        </pc:sldMkLst>
        <pc:spChg chg="mod">
          <ac:chgData name="Ryan Low" userId="648a9f1e42f7e833" providerId="LiveId" clId="{C8D1A538-5DD3-9341-BB8D-B91117F43855}" dt="2024-04-05T08:51:42.362" v="767" actId="21"/>
          <ac:spMkLst>
            <pc:docMk/>
            <pc:sldMk cId="1468950791" sldId="670"/>
            <ac:spMk id="2" creationId="{ED900F07-77FD-4D54-B54A-03B6014724A3}"/>
          </ac:spMkLst>
        </pc:spChg>
        <pc:spChg chg="mod">
          <ac:chgData name="Ryan Low" userId="648a9f1e42f7e833" providerId="LiveId" clId="{C8D1A538-5DD3-9341-BB8D-B91117F43855}" dt="2024-04-05T08:51:49.608" v="769" actId="21"/>
          <ac:spMkLst>
            <pc:docMk/>
            <pc:sldMk cId="1468950791" sldId="670"/>
            <ac:spMk id="3" creationId="{3944D63E-EB3E-4E88-AE9F-BC906EBFDD38}"/>
          </ac:spMkLst>
        </pc:spChg>
        <pc:picChg chg="del mod">
          <ac:chgData name="Ryan Low" userId="648a9f1e42f7e833" providerId="LiveId" clId="{C8D1A538-5DD3-9341-BB8D-B91117F43855}" dt="2024-04-05T08:52:15.549" v="776" actId="21"/>
          <ac:picMkLst>
            <pc:docMk/>
            <pc:sldMk cId="1468950791" sldId="670"/>
            <ac:picMk id="4" creationId="{FA514032-1E43-4AEB-AA37-7034847EA63F}"/>
          </ac:picMkLst>
        </pc:picChg>
        <pc:picChg chg="del mod">
          <ac:chgData name="Ryan Low" userId="648a9f1e42f7e833" providerId="LiveId" clId="{C8D1A538-5DD3-9341-BB8D-B91117F43855}" dt="2024-04-05T08:51:58.168" v="772" actId="21"/>
          <ac:picMkLst>
            <pc:docMk/>
            <pc:sldMk cId="1468950791" sldId="670"/>
            <ac:picMk id="5" creationId="{E9869448-DCB0-4307-9E6F-2BE88135AE1A}"/>
          </ac:picMkLst>
        </pc:picChg>
      </pc:sldChg>
      <pc:sldChg chg="delSp modSp del mod">
        <pc:chgData name="Ryan Low" userId="648a9f1e42f7e833" providerId="LiveId" clId="{C8D1A538-5DD3-9341-BB8D-B91117F43855}" dt="2024-04-05T10:19:37.451" v="1041" actId="2696"/>
        <pc:sldMkLst>
          <pc:docMk/>
          <pc:sldMk cId="169749224" sldId="678"/>
        </pc:sldMkLst>
        <pc:spChg chg="mod">
          <ac:chgData name="Ryan Low" userId="648a9f1e42f7e833" providerId="LiveId" clId="{C8D1A538-5DD3-9341-BB8D-B91117F43855}" dt="2024-04-05T10:19:25.782" v="1039" actId="21"/>
          <ac:spMkLst>
            <pc:docMk/>
            <pc:sldMk cId="169749224" sldId="678"/>
            <ac:spMk id="2" creationId="{00000000-0000-0000-0000-000000000000}"/>
          </ac:spMkLst>
        </pc:spChg>
        <pc:spChg chg="del mod">
          <ac:chgData name="Ryan Low" userId="648a9f1e42f7e833" providerId="LiveId" clId="{C8D1A538-5DD3-9341-BB8D-B91117F43855}" dt="2024-04-05T10:19:24.471" v="1038" actId="21"/>
          <ac:spMkLst>
            <pc:docMk/>
            <pc:sldMk cId="169749224" sldId="678"/>
            <ac:spMk id="3" creationId="{00000000-0000-0000-0000-000000000000}"/>
          </ac:spMkLst>
        </pc:spChg>
        <pc:picChg chg="del mod">
          <ac:chgData name="Ryan Low" userId="648a9f1e42f7e833" providerId="LiveId" clId="{C8D1A538-5DD3-9341-BB8D-B91117F43855}" dt="2024-04-05T10:19:06.281" v="1032" actId="21"/>
          <ac:picMkLst>
            <pc:docMk/>
            <pc:sldMk cId="169749224" sldId="678"/>
            <ac:picMk id="5" creationId="{00000000-0000-0000-0000-000000000000}"/>
          </ac:picMkLst>
        </pc:picChg>
      </pc:sldChg>
      <pc:sldChg chg="delSp modSp del mod modNotes">
        <pc:chgData name="Ryan Low" userId="648a9f1e42f7e833" providerId="LiveId" clId="{C8D1A538-5DD3-9341-BB8D-B91117F43855}" dt="2024-04-05T08:55:26.859" v="816" actId="2696"/>
        <pc:sldMkLst>
          <pc:docMk/>
          <pc:sldMk cId="1050664694" sldId="696"/>
        </pc:sldMkLst>
        <pc:spChg chg="mod">
          <ac:chgData name="Ryan Low" userId="648a9f1e42f7e833" providerId="LiveId" clId="{C8D1A538-5DD3-9341-BB8D-B91117F43855}" dt="2024-04-05T08:55:09.186" v="811" actId="21"/>
          <ac:spMkLst>
            <pc:docMk/>
            <pc:sldMk cId="1050664694" sldId="696"/>
            <ac:spMk id="2" creationId="{9337B594-999F-414E-B98B-6E8B31E88836}"/>
          </ac:spMkLst>
        </pc:spChg>
        <pc:graphicFrameChg chg="del mod">
          <ac:chgData name="Ryan Low" userId="648a9f1e42f7e833" providerId="LiveId" clId="{C8D1A538-5DD3-9341-BB8D-B91117F43855}" dt="2024-04-05T08:55:19.743" v="814" actId="21"/>
          <ac:graphicFrameMkLst>
            <pc:docMk/>
            <pc:sldMk cId="1050664694" sldId="696"/>
            <ac:graphicFrameMk id="4" creationId="{2E78A6AA-03D3-4B9D-A387-040A9DF12FDB}"/>
          </ac:graphicFrameMkLst>
        </pc:graphicFrameChg>
        <pc:picChg chg="del mod">
          <ac:chgData name="Ryan Low" userId="648a9f1e42f7e833" providerId="LiveId" clId="{C8D1A538-5DD3-9341-BB8D-B91117F43855}" dt="2024-04-05T08:55:19.743" v="814" actId="21"/>
          <ac:picMkLst>
            <pc:docMk/>
            <pc:sldMk cId="1050664694" sldId="696"/>
            <ac:picMk id="5" creationId="{3F54ACB3-C499-437B-8B46-C2D2372BF9C8}"/>
          </ac:picMkLst>
        </pc:picChg>
        <pc:picChg chg="del mod">
          <ac:chgData name="Ryan Low" userId="648a9f1e42f7e833" providerId="LiveId" clId="{C8D1A538-5DD3-9341-BB8D-B91117F43855}" dt="2024-04-05T08:55:19.743" v="814" actId="21"/>
          <ac:picMkLst>
            <pc:docMk/>
            <pc:sldMk cId="1050664694" sldId="696"/>
            <ac:picMk id="6" creationId="{8F74AB7C-5F0C-4A95-8081-EEE5B8006110}"/>
          </ac:picMkLst>
        </pc:picChg>
      </pc:sldChg>
      <pc:sldChg chg="delSp modSp del mod">
        <pc:chgData name="Ryan Low" userId="648a9f1e42f7e833" providerId="LiveId" clId="{C8D1A538-5DD3-9341-BB8D-B91117F43855}" dt="2024-04-05T08:55:47.645" v="823" actId="2696"/>
        <pc:sldMkLst>
          <pc:docMk/>
          <pc:sldMk cId="2773434901" sldId="697"/>
        </pc:sldMkLst>
        <pc:spChg chg="mod">
          <ac:chgData name="Ryan Low" userId="648a9f1e42f7e833" providerId="LiveId" clId="{C8D1A538-5DD3-9341-BB8D-B91117F43855}" dt="2024-04-05T08:55:34.073" v="818" actId="21"/>
          <ac:spMkLst>
            <pc:docMk/>
            <pc:sldMk cId="2773434901" sldId="697"/>
            <ac:spMk id="2" creationId="{A9D42D3A-2D94-4C40-B808-9A6AF6261BDF}"/>
          </ac:spMkLst>
        </pc:spChg>
        <pc:graphicFrameChg chg="del mod">
          <ac:chgData name="Ryan Low" userId="648a9f1e42f7e833" providerId="LiveId" clId="{C8D1A538-5DD3-9341-BB8D-B91117F43855}" dt="2024-04-05T08:55:44.042" v="821" actId="21"/>
          <ac:graphicFrameMkLst>
            <pc:docMk/>
            <pc:sldMk cId="2773434901" sldId="697"/>
            <ac:graphicFrameMk id="4" creationId="{AA0EF4A5-DCB5-4A1A-A8A8-EB983842DEB1}"/>
          </ac:graphicFrameMkLst>
        </pc:graphicFrameChg>
      </pc:sldChg>
      <pc:sldChg chg="addSp delSp modSp del mod modNotes">
        <pc:chgData name="Ryan Low" userId="648a9f1e42f7e833" providerId="LiveId" clId="{C8D1A538-5DD3-9341-BB8D-B91117F43855}" dt="2024-04-05T03:55:03.715" v="590" actId="2696"/>
        <pc:sldMkLst>
          <pc:docMk/>
          <pc:sldMk cId="2784497570" sldId="707"/>
        </pc:sldMkLst>
        <pc:spChg chg="mod">
          <ac:chgData name="Ryan Low" userId="648a9f1e42f7e833" providerId="LiveId" clId="{C8D1A538-5DD3-9341-BB8D-B91117F43855}" dt="2024-04-05T03:52:41.711" v="557" actId="21"/>
          <ac:spMkLst>
            <pc:docMk/>
            <pc:sldMk cId="2784497570" sldId="707"/>
            <ac:spMk id="2" creationId="{69987B64-CFAE-4827-9781-B38AAAA98AE5}"/>
          </ac:spMkLst>
        </pc:spChg>
        <pc:spChg chg="add mod">
          <ac:chgData name="Ryan Low" userId="648a9f1e42f7e833" providerId="LiveId" clId="{C8D1A538-5DD3-9341-BB8D-B91117F43855}" dt="2024-04-05T03:54:41.350" v="588" actId="21"/>
          <ac:spMkLst>
            <pc:docMk/>
            <pc:sldMk cId="2784497570" sldId="707"/>
            <ac:spMk id="5" creationId="{9B0091A7-1F08-6570-0E33-579ADEEF100C}"/>
          </ac:spMkLst>
        </pc:spChg>
        <pc:graphicFrameChg chg="del mod">
          <ac:chgData name="Ryan Low" userId="648a9f1e42f7e833" providerId="LiveId" clId="{C8D1A538-5DD3-9341-BB8D-B91117F43855}" dt="2024-04-05T03:54:41.350" v="588" actId="21"/>
          <ac:graphicFrameMkLst>
            <pc:docMk/>
            <pc:sldMk cId="2784497570" sldId="707"/>
            <ac:graphicFrameMk id="4" creationId="{7FC0820D-D656-4C99-9513-BD135ACB5038}"/>
          </ac:graphicFrameMkLst>
        </pc:graphicFrameChg>
        <pc:picChg chg="del mod">
          <ac:chgData name="Ryan Low" userId="648a9f1e42f7e833" providerId="LiveId" clId="{C8D1A538-5DD3-9341-BB8D-B91117F43855}" dt="2024-04-05T03:54:36.616" v="586" actId="21"/>
          <ac:picMkLst>
            <pc:docMk/>
            <pc:sldMk cId="2784497570" sldId="707"/>
            <ac:picMk id="6" creationId="{880EF30A-8082-43DA-A859-0FF8BC36731C}"/>
          </ac:picMkLst>
        </pc:picChg>
        <pc:picChg chg="del mod">
          <ac:chgData name="Ryan Low" userId="648a9f1e42f7e833" providerId="LiveId" clId="{C8D1A538-5DD3-9341-BB8D-B91117F43855}" dt="2024-04-05T03:54:37.466" v="587" actId="21"/>
          <ac:picMkLst>
            <pc:docMk/>
            <pc:sldMk cId="2784497570" sldId="707"/>
            <ac:picMk id="7" creationId="{60868D84-3897-489B-964D-60162BB3332A}"/>
          </ac:picMkLst>
        </pc:picChg>
      </pc:sldChg>
      <pc:sldChg chg="addSp delSp modSp del mod">
        <pc:chgData name="Ryan Low" userId="648a9f1e42f7e833" providerId="LiveId" clId="{C8D1A538-5DD3-9341-BB8D-B91117F43855}" dt="2024-04-05T03:57:39.760" v="620" actId="2696"/>
        <pc:sldMkLst>
          <pc:docMk/>
          <pc:sldMk cId="843470608" sldId="708"/>
        </pc:sldMkLst>
        <pc:spChg chg="mod">
          <ac:chgData name="Ryan Low" userId="648a9f1e42f7e833" providerId="LiveId" clId="{C8D1A538-5DD3-9341-BB8D-B91117F43855}" dt="2024-04-05T03:55:16.471" v="592" actId="21"/>
          <ac:spMkLst>
            <pc:docMk/>
            <pc:sldMk cId="843470608" sldId="708"/>
            <ac:spMk id="2" creationId="{69987B64-CFAE-4827-9781-B38AAAA98AE5}"/>
          </ac:spMkLst>
        </pc:spChg>
        <pc:spChg chg="del mod">
          <ac:chgData name="Ryan Low" userId="648a9f1e42f7e833" providerId="LiveId" clId="{C8D1A538-5DD3-9341-BB8D-B91117F43855}" dt="2024-04-05T03:57:34.048" v="617" actId="21"/>
          <ac:spMkLst>
            <pc:docMk/>
            <pc:sldMk cId="843470608" sldId="708"/>
            <ac:spMk id="6" creationId="{2F3A2A70-7D84-4C57-8637-C0714A6BB506}"/>
          </ac:spMkLst>
        </pc:spChg>
        <pc:spChg chg="del mod">
          <ac:chgData name="Ryan Low" userId="648a9f1e42f7e833" providerId="LiveId" clId="{C8D1A538-5DD3-9341-BB8D-B91117F43855}" dt="2024-04-05T03:57:36.474" v="618" actId="21"/>
          <ac:spMkLst>
            <pc:docMk/>
            <pc:sldMk cId="843470608" sldId="708"/>
            <ac:spMk id="7" creationId="{8FD6B792-CEC3-45E6-B6DE-E11A802F95E7}"/>
          </ac:spMkLst>
        </pc:spChg>
        <pc:spChg chg="add mod">
          <ac:chgData name="Ryan Low" userId="648a9f1e42f7e833" providerId="LiveId" clId="{C8D1A538-5DD3-9341-BB8D-B91117F43855}" dt="2024-04-05T03:57:38.077" v="619" actId="21"/>
          <ac:spMkLst>
            <pc:docMk/>
            <pc:sldMk cId="843470608" sldId="708"/>
            <ac:spMk id="9" creationId="{DB299439-F737-402B-FC3C-B5CE41B3B9CF}"/>
          </ac:spMkLst>
        </pc:spChg>
        <pc:graphicFrameChg chg="del mod">
          <ac:chgData name="Ryan Low" userId="648a9f1e42f7e833" providerId="LiveId" clId="{C8D1A538-5DD3-9341-BB8D-B91117F43855}" dt="2024-04-05T03:57:38.077" v="619" actId="21"/>
          <ac:graphicFrameMkLst>
            <pc:docMk/>
            <pc:sldMk cId="843470608" sldId="708"/>
            <ac:graphicFrameMk id="4" creationId="{7FC0820D-D656-4C99-9513-BD135ACB5038}"/>
          </ac:graphicFrameMkLst>
        </pc:graphicFrameChg>
        <pc:picChg chg="del mod">
          <ac:chgData name="Ryan Low" userId="648a9f1e42f7e833" providerId="LiveId" clId="{C8D1A538-5DD3-9341-BB8D-B91117F43855}" dt="2024-04-05T03:57:31.520" v="615" actId="21"/>
          <ac:picMkLst>
            <pc:docMk/>
            <pc:sldMk cId="843470608" sldId="708"/>
            <ac:picMk id="3" creationId="{88100AF2-3C1F-434F-A820-807F222BB520}"/>
          </ac:picMkLst>
        </pc:picChg>
        <pc:picChg chg="del mod">
          <ac:chgData name="Ryan Low" userId="648a9f1e42f7e833" providerId="LiveId" clId="{C8D1A538-5DD3-9341-BB8D-B91117F43855}" dt="2024-04-05T03:57:32.534" v="616" actId="21"/>
          <ac:picMkLst>
            <pc:docMk/>
            <pc:sldMk cId="843470608" sldId="708"/>
            <ac:picMk id="5" creationId="{7CCB011D-CE49-40E0-AD56-2081E43EE7BF}"/>
          </ac:picMkLst>
        </pc:picChg>
      </pc:sldChg>
      <pc:sldChg chg="delSp modSp del mod">
        <pc:chgData name="Ryan Low" userId="648a9f1e42f7e833" providerId="LiveId" clId="{C8D1A538-5DD3-9341-BB8D-B91117F43855}" dt="2024-04-05T08:51:14.884" v="761" actId="2696"/>
        <pc:sldMkLst>
          <pc:docMk/>
          <pc:sldMk cId="3756249560" sldId="715"/>
        </pc:sldMkLst>
        <pc:spChg chg="mod">
          <ac:chgData name="Ryan Low" userId="648a9f1e42f7e833" providerId="LiveId" clId="{C8D1A538-5DD3-9341-BB8D-B91117F43855}" dt="2024-04-05T08:50:55.768" v="754" actId="21"/>
          <ac:spMkLst>
            <pc:docMk/>
            <pc:sldMk cId="3756249560" sldId="715"/>
            <ac:spMk id="2" creationId="{8E0664E1-F28C-4665-8B3E-65FCA9E2300D}"/>
          </ac:spMkLst>
        </pc:spChg>
        <pc:spChg chg="mod">
          <ac:chgData name="Ryan Low" userId="648a9f1e42f7e833" providerId="LiveId" clId="{C8D1A538-5DD3-9341-BB8D-B91117F43855}" dt="2024-04-05T08:50:50.826" v="752" actId="21"/>
          <ac:spMkLst>
            <pc:docMk/>
            <pc:sldMk cId="3756249560" sldId="715"/>
            <ac:spMk id="3" creationId="{4E1004C2-FC87-4FD4-AE82-49BF01F14E49}"/>
          </ac:spMkLst>
        </pc:spChg>
        <pc:graphicFrameChg chg="del mod">
          <ac:chgData name="Ryan Low" userId="648a9f1e42f7e833" providerId="LiveId" clId="{C8D1A538-5DD3-9341-BB8D-B91117F43855}" dt="2024-04-05T08:51:04.550" v="756" actId="21"/>
          <ac:graphicFrameMkLst>
            <pc:docMk/>
            <pc:sldMk cId="3756249560" sldId="715"/>
            <ac:graphicFrameMk id="4" creationId="{BF014278-14AC-519B-090B-CA212355F4A1}"/>
          </ac:graphicFrameMkLst>
        </pc:graphicFrameChg>
      </pc:sldChg>
      <pc:sldChg chg="modSp del mod">
        <pc:chgData name="Ryan Low" userId="648a9f1e42f7e833" providerId="LiveId" clId="{C8D1A538-5DD3-9341-BB8D-B91117F43855}" dt="2024-04-05T08:53:44.067" v="792" actId="2696"/>
        <pc:sldMkLst>
          <pc:docMk/>
          <pc:sldMk cId="3664107147" sldId="716"/>
        </pc:sldMkLst>
        <pc:spChg chg="mod">
          <ac:chgData name="Ryan Low" userId="648a9f1e42f7e833" providerId="LiveId" clId="{C8D1A538-5DD3-9341-BB8D-B91117F43855}" dt="2024-04-05T03:22:53.434" v="221" actId="27636"/>
          <ac:spMkLst>
            <pc:docMk/>
            <pc:sldMk cId="3664107147" sldId="716"/>
            <ac:spMk id="2" creationId="{00000000-0000-0000-0000-000000000000}"/>
          </ac:spMkLst>
        </pc:spChg>
      </pc:sldChg>
      <pc:sldChg chg="delSp modSp del mod">
        <pc:chgData name="Ryan Low" userId="648a9f1e42f7e833" providerId="LiveId" clId="{C8D1A538-5DD3-9341-BB8D-B91117F43855}" dt="2024-04-05T10:12:32.779" v="923" actId="2696"/>
        <pc:sldMkLst>
          <pc:docMk/>
          <pc:sldMk cId="4207558486" sldId="717"/>
        </pc:sldMkLst>
        <pc:spChg chg="del mod">
          <ac:chgData name="Ryan Low" userId="648a9f1e42f7e833" providerId="LiveId" clId="{C8D1A538-5DD3-9341-BB8D-B91117F43855}" dt="2024-04-05T08:56:21.970" v="832" actId="21"/>
          <ac:spMkLst>
            <pc:docMk/>
            <pc:sldMk cId="4207558486" sldId="717"/>
            <ac:spMk id="2" creationId="{3A9484B0-6845-4236-8EFD-57525E7F5709}"/>
          </ac:spMkLst>
        </pc:spChg>
        <pc:spChg chg="del mod">
          <ac:chgData name="Ryan Low" userId="648a9f1e42f7e833" providerId="LiveId" clId="{C8D1A538-5DD3-9341-BB8D-B91117F43855}" dt="2024-04-05T08:56:20.031" v="831" actId="21"/>
          <ac:spMkLst>
            <pc:docMk/>
            <pc:sldMk cId="4207558486" sldId="717"/>
            <ac:spMk id="3" creationId="{C739D908-A6B5-4FFA-A8C0-DBCA3E9E5DAA}"/>
          </ac:spMkLst>
        </pc:spChg>
      </pc:sldChg>
      <pc:sldChg chg="modSp del mod modNotes">
        <pc:chgData name="Ryan Low" userId="648a9f1e42f7e833" providerId="LiveId" clId="{C8D1A538-5DD3-9341-BB8D-B91117F43855}" dt="2024-04-05T10:15:19.147" v="961" actId="2696"/>
        <pc:sldMkLst>
          <pc:docMk/>
          <pc:sldMk cId="840575507" sldId="718"/>
        </pc:sldMkLst>
        <pc:spChg chg="mod">
          <ac:chgData name="Ryan Low" userId="648a9f1e42f7e833" providerId="LiveId" clId="{C8D1A538-5DD3-9341-BB8D-B91117F43855}" dt="2024-04-05T10:14:30.625" v="949" actId="21"/>
          <ac:spMkLst>
            <pc:docMk/>
            <pc:sldMk cId="840575507" sldId="718"/>
            <ac:spMk id="2" creationId="{4D6070C8-B1D7-4B4D-9E6A-736C8F092AEB}"/>
          </ac:spMkLst>
        </pc:spChg>
        <pc:picChg chg="mod">
          <ac:chgData name="Ryan Low" userId="648a9f1e42f7e833" providerId="LiveId" clId="{C8D1A538-5DD3-9341-BB8D-B91117F43855}" dt="2024-04-05T02:49:49.025" v="0"/>
          <ac:picMkLst>
            <pc:docMk/>
            <pc:sldMk cId="840575507" sldId="718"/>
            <ac:picMk id="4" creationId="{55D016B3-1E06-414F-90A3-907D7A460E2F}"/>
          </ac:picMkLst>
        </pc:picChg>
      </pc:sldChg>
      <pc:sldChg chg="modSp del mod">
        <pc:chgData name="Ryan Low" userId="648a9f1e42f7e833" providerId="LiveId" clId="{C8D1A538-5DD3-9341-BB8D-B91117F43855}" dt="2024-04-05T10:18:32.082" v="1026" actId="2696"/>
        <pc:sldMkLst>
          <pc:docMk/>
          <pc:sldMk cId="952097034" sldId="719"/>
        </pc:sldMkLst>
        <pc:spChg chg="mod">
          <ac:chgData name="Ryan Low" userId="648a9f1e42f7e833" providerId="LiveId" clId="{C8D1A538-5DD3-9341-BB8D-B91117F43855}" dt="2024-04-05T10:18:07.459" v="1013" actId="27636"/>
          <ac:spMkLst>
            <pc:docMk/>
            <pc:sldMk cId="952097034" sldId="719"/>
            <ac:spMk id="2" creationId="{C8A8793A-C3D5-4660-B0F3-F2C192D1762B}"/>
          </ac:spMkLst>
        </pc:spChg>
        <pc:spChg chg="mod">
          <ac:chgData name="Ryan Low" userId="648a9f1e42f7e833" providerId="LiveId" clId="{C8D1A538-5DD3-9341-BB8D-B91117F43855}" dt="2024-04-05T10:18:16.082" v="1019" actId="21"/>
          <ac:spMkLst>
            <pc:docMk/>
            <pc:sldMk cId="952097034" sldId="719"/>
            <ac:spMk id="3" creationId="{BD95BE16-440C-4C72-B77E-ECB7DCAB7057}"/>
          </ac:spMkLst>
        </pc:spChg>
      </pc:sldChg>
      <pc:sldChg chg="modSp del mod">
        <pc:chgData name="Ryan Low" userId="648a9f1e42f7e833" providerId="LiveId" clId="{C8D1A538-5DD3-9341-BB8D-B91117F43855}" dt="2024-04-05T08:14:22.253" v="635" actId="2696"/>
        <pc:sldMkLst>
          <pc:docMk/>
          <pc:sldMk cId="1791508656" sldId="727"/>
        </pc:sldMkLst>
        <pc:spChg chg="mod">
          <ac:chgData name="Ryan Low" userId="648a9f1e42f7e833" providerId="LiveId" clId="{C8D1A538-5DD3-9341-BB8D-B91117F43855}" dt="2024-04-05T08:13:56.001" v="630" actId="21"/>
          <ac:spMkLst>
            <pc:docMk/>
            <pc:sldMk cId="1791508656" sldId="727"/>
            <ac:spMk id="2" creationId="{228D13F3-C4D7-49B8-9159-E032B1514FF9}"/>
          </ac:spMkLst>
        </pc:spChg>
        <pc:spChg chg="mod">
          <ac:chgData name="Ryan Low" userId="648a9f1e42f7e833" providerId="LiveId" clId="{C8D1A538-5DD3-9341-BB8D-B91117F43855}" dt="2024-04-05T02:49:49.025" v="0"/>
          <ac:spMkLst>
            <pc:docMk/>
            <pc:sldMk cId="1791508656" sldId="727"/>
            <ac:spMk id="6" creationId="{50D3A6D0-C71E-42B1-A057-09345D1CAEC7}"/>
          </ac:spMkLst>
        </pc:spChg>
        <pc:picChg chg="mod">
          <ac:chgData name="Ryan Low" userId="648a9f1e42f7e833" providerId="LiveId" clId="{C8D1A538-5DD3-9341-BB8D-B91117F43855}" dt="2024-04-05T02:49:49.025" v="0"/>
          <ac:picMkLst>
            <pc:docMk/>
            <pc:sldMk cId="1791508656" sldId="727"/>
            <ac:picMk id="1026" creationId="{4B137C20-F7D1-4482-B2D2-21F31E57541E}"/>
          </ac:picMkLst>
        </pc:picChg>
      </pc:sldChg>
      <pc:sldChg chg="del">
        <pc:chgData name="Ryan Low" userId="648a9f1e42f7e833" providerId="LiveId" clId="{C8D1A538-5DD3-9341-BB8D-B91117F43855}" dt="2024-04-05T03:31:52.995" v="294" actId="2696"/>
        <pc:sldMkLst>
          <pc:docMk/>
          <pc:sldMk cId="2805345631" sldId="728"/>
        </pc:sldMkLst>
      </pc:sldChg>
      <pc:sldChg chg="delSp modSp del mod">
        <pc:chgData name="Ryan Low" userId="648a9f1e42f7e833" providerId="LiveId" clId="{C8D1A538-5DD3-9341-BB8D-B91117F43855}" dt="2024-04-05T03:33:42.498" v="317" actId="2696"/>
        <pc:sldMkLst>
          <pc:docMk/>
          <pc:sldMk cId="411874617" sldId="729"/>
        </pc:sldMkLst>
        <pc:spChg chg="del mod">
          <ac:chgData name="Ryan Low" userId="648a9f1e42f7e833" providerId="LiveId" clId="{C8D1A538-5DD3-9341-BB8D-B91117F43855}" dt="2024-04-05T03:32:15.664" v="298" actId="21"/>
          <ac:spMkLst>
            <pc:docMk/>
            <pc:sldMk cId="411874617" sldId="729"/>
            <ac:spMk id="2" creationId="{F126E12B-D152-4ABD-BB22-2F4B5071A3A8}"/>
          </ac:spMkLst>
        </pc:spChg>
        <pc:spChg chg="mod">
          <ac:chgData name="Ryan Low" userId="648a9f1e42f7e833" providerId="LiveId" clId="{C8D1A538-5DD3-9341-BB8D-B91117F43855}" dt="2024-04-05T03:32:20.605" v="299" actId="21"/>
          <ac:spMkLst>
            <pc:docMk/>
            <pc:sldMk cId="411874617" sldId="729"/>
            <ac:spMk id="6" creationId="{23DE8B6D-17FE-41C1-98A7-2B5952CEC55C}"/>
          </ac:spMkLst>
        </pc:spChg>
        <pc:picChg chg="mod">
          <ac:chgData name="Ryan Low" userId="648a9f1e42f7e833" providerId="LiveId" clId="{C8D1A538-5DD3-9341-BB8D-B91117F43855}" dt="2024-04-05T02:49:49.025" v="0"/>
          <ac:picMkLst>
            <pc:docMk/>
            <pc:sldMk cId="411874617" sldId="729"/>
            <ac:picMk id="4" creationId="{E4DEB83D-E4B7-4D38-BD5A-16A53A86D54C}"/>
          </ac:picMkLst>
        </pc:picChg>
      </pc:sldChg>
      <pc:sldChg chg="modSp del">
        <pc:chgData name="Ryan Low" userId="648a9f1e42f7e833" providerId="LiveId" clId="{C8D1A538-5DD3-9341-BB8D-B91117F43855}" dt="2024-04-05T03:34:53.086" v="325" actId="2696"/>
        <pc:sldMkLst>
          <pc:docMk/>
          <pc:sldMk cId="1624372321" sldId="730"/>
        </pc:sldMkLst>
        <pc:spChg chg="mod">
          <ac:chgData name="Ryan Low" userId="648a9f1e42f7e833" providerId="LiveId" clId="{C8D1A538-5DD3-9341-BB8D-B91117F43855}" dt="2024-04-05T02:49:49.025" v="0"/>
          <ac:spMkLst>
            <pc:docMk/>
            <pc:sldMk cId="1624372321" sldId="730"/>
            <ac:spMk id="3" creationId="{68BACF3B-4522-4421-BF43-7B6AB29DC573}"/>
          </ac:spMkLst>
        </pc:spChg>
        <pc:picChg chg="mod">
          <ac:chgData name="Ryan Low" userId="648a9f1e42f7e833" providerId="LiveId" clId="{C8D1A538-5DD3-9341-BB8D-B91117F43855}" dt="2024-04-05T02:49:49.025" v="0"/>
          <ac:picMkLst>
            <pc:docMk/>
            <pc:sldMk cId="1624372321" sldId="730"/>
            <ac:picMk id="6" creationId="{CB12AD72-0AD3-419F-8552-757D87A2AA4A}"/>
          </ac:picMkLst>
        </pc:picChg>
      </pc:sldChg>
      <pc:sldChg chg="addSp delSp modSp del mod">
        <pc:chgData name="Ryan Low" userId="648a9f1e42f7e833" providerId="LiveId" clId="{C8D1A538-5DD3-9341-BB8D-B91117F43855}" dt="2024-04-05T03:36:23.891" v="342" actId="2696"/>
        <pc:sldMkLst>
          <pc:docMk/>
          <pc:sldMk cId="3645748018" sldId="731"/>
        </pc:sldMkLst>
        <pc:spChg chg="del mod">
          <ac:chgData name="Ryan Low" userId="648a9f1e42f7e833" providerId="LiveId" clId="{C8D1A538-5DD3-9341-BB8D-B91117F43855}" dt="2024-04-05T03:35:32.433" v="332" actId="21"/>
          <ac:spMkLst>
            <pc:docMk/>
            <pc:sldMk cId="3645748018" sldId="731"/>
            <ac:spMk id="2" creationId="{433455A1-A256-4271-9824-66BFD0509B3D}"/>
          </ac:spMkLst>
        </pc:spChg>
        <pc:spChg chg="mod">
          <ac:chgData name="Ryan Low" userId="648a9f1e42f7e833" providerId="LiveId" clId="{C8D1A538-5DD3-9341-BB8D-B91117F43855}" dt="2024-04-05T02:49:49.025" v="0"/>
          <ac:spMkLst>
            <pc:docMk/>
            <pc:sldMk cId="3645748018" sldId="731"/>
            <ac:spMk id="3" creationId="{4E365718-38F8-0275-32F8-DB8068741356}"/>
          </ac:spMkLst>
        </pc:spChg>
        <pc:spChg chg="mod">
          <ac:chgData name="Ryan Low" userId="648a9f1e42f7e833" providerId="LiveId" clId="{C8D1A538-5DD3-9341-BB8D-B91117F43855}" dt="2024-04-05T02:49:49.025" v="0"/>
          <ac:spMkLst>
            <pc:docMk/>
            <pc:sldMk cId="3645748018" sldId="731"/>
            <ac:spMk id="4" creationId="{6FCB0ADE-92F7-F087-66FD-9D453BA54174}"/>
          </ac:spMkLst>
        </pc:spChg>
        <pc:spChg chg="mod">
          <ac:chgData name="Ryan Low" userId="648a9f1e42f7e833" providerId="LiveId" clId="{C8D1A538-5DD3-9341-BB8D-B91117F43855}" dt="2024-04-05T02:49:49.025" v="0"/>
          <ac:spMkLst>
            <pc:docMk/>
            <pc:sldMk cId="3645748018" sldId="731"/>
            <ac:spMk id="6" creationId="{44AEBD09-A71A-C69D-EBDF-D45B7BA0AB53}"/>
          </ac:spMkLst>
        </pc:spChg>
        <pc:spChg chg="mod">
          <ac:chgData name="Ryan Low" userId="648a9f1e42f7e833" providerId="LiveId" clId="{C8D1A538-5DD3-9341-BB8D-B91117F43855}" dt="2024-04-05T02:49:49.025" v="0"/>
          <ac:spMkLst>
            <pc:docMk/>
            <pc:sldMk cId="3645748018" sldId="731"/>
            <ac:spMk id="7" creationId="{E7D168F5-B5EC-93FF-EF17-9DC9872087AE}"/>
          </ac:spMkLst>
        </pc:spChg>
        <pc:spChg chg="mod">
          <ac:chgData name="Ryan Low" userId="648a9f1e42f7e833" providerId="LiveId" clId="{C8D1A538-5DD3-9341-BB8D-B91117F43855}" dt="2024-04-05T02:49:49.025" v="0"/>
          <ac:spMkLst>
            <pc:docMk/>
            <pc:sldMk cId="3645748018" sldId="731"/>
            <ac:spMk id="9" creationId="{366BE117-3C02-3A36-7843-E5A9847D1FD6}"/>
          </ac:spMkLst>
        </pc:spChg>
        <pc:spChg chg="mod">
          <ac:chgData name="Ryan Low" userId="648a9f1e42f7e833" providerId="LiveId" clId="{C8D1A538-5DD3-9341-BB8D-B91117F43855}" dt="2024-04-05T02:49:49.025" v="0"/>
          <ac:spMkLst>
            <pc:docMk/>
            <pc:sldMk cId="3645748018" sldId="731"/>
            <ac:spMk id="10" creationId="{F296E4DB-C602-4390-A44E-B2D6397B81E8}"/>
          </ac:spMkLst>
        </pc:spChg>
        <pc:grpChg chg="add del">
          <ac:chgData name="Ryan Low" userId="648a9f1e42f7e833" providerId="LiveId" clId="{C8D1A538-5DD3-9341-BB8D-B91117F43855}" dt="2024-04-05T03:36:22.188" v="341" actId="21"/>
          <ac:grpSpMkLst>
            <pc:docMk/>
            <pc:sldMk cId="3645748018" sldId="731"/>
            <ac:grpSpMk id="11" creationId="{2AB8B2D7-5932-69DD-B4C9-3AC2E758283C}"/>
          </ac:grpSpMkLst>
        </pc:grpChg>
        <pc:picChg chg="mod">
          <ac:chgData name="Ryan Low" userId="648a9f1e42f7e833" providerId="LiveId" clId="{C8D1A538-5DD3-9341-BB8D-B91117F43855}" dt="2024-04-05T02:49:49.025" v="0"/>
          <ac:picMkLst>
            <pc:docMk/>
            <pc:sldMk cId="3645748018" sldId="731"/>
            <ac:picMk id="5" creationId="{9B07B63D-34A1-40B3-AF78-BF627932106E}"/>
          </ac:picMkLst>
        </pc:picChg>
        <pc:picChg chg="del mod">
          <ac:chgData name="Ryan Low" userId="648a9f1e42f7e833" providerId="LiveId" clId="{C8D1A538-5DD3-9341-BB8D-B91117F43855}" dt="2024-04-05T03:36:20.688" v="340" actId="21"/>
          <ac:picMkLst>
            <pc:docMk/>
            <pc:sldMk cId="3645748018" sldId="731"/>
            <ac:picMk id="8" creationId="{3A07499A-9108-45BC-94AF-B5D769CA8692}"/>
          </ac:picMkLst>
        </pc:picChg>
      </pc:sldChg>
      <pc:sldChg chg="modSp del mod modNotes">
        <pc:chgData name="Ryan Low" userId="648a9f1e42f7e833" providerId="LiveId" clId="{C8D1A538-5DD3-9341-BB8D-B91117F43855}" dt="2024-04-05T03:36:52.561" v="348" actId="2696"/>
        <pc:sldMkLst>
          <pc:docMk/>
          <pc:sldMk cId="1755731663" sldId="732"/>
        </pc:sldMkLst>
        <pc:spChg chg="mod">
          <ac:chgData name="Ryan Low" userId="648a9f1e42f7e833" providerId="LiveId" clId="{C8D1A538-5DD3-9341-BB8D-B91117F43855}" dt="2024-04-05T03:36:36.285" v="345" actId="21"/>
          <ac:spMkLst>
            <pc:docMk/>
            <pc:sldMk cId="1755731663" sldId="732"/>
            <ac:spMk id="2" creationId="{15A57388-40B6-4FDB-9AA3-CD8BB2709464}"/>
          </ac:spMkLst>
        </pc:spChg>
      </pc:sldChg>
      <pc:sldChg chg="modSp del">
        <pc:chgData name="Ryan Low" userId="648a9f1e42f7e833" providerId="LiveId" clId="{C8D1A538-5DD3-9341-BB8D-B91117F43855}" dt="2024-04-05T03:50:27.414" v="525" actId="2696"/>
        <pc:sldMkLst>
          <pc:docMk/>
          <pc:sldMk cId="517344534" sldId="733"/>
        </pc:sldMkLst>
        <pc:spChg chg="mod">
          <ac:chgData name="Ryan Low" userId="648a9f1e42f7e833" providerId="LiveId" clId="{C8D1A538-5DD3-9341-BB8D-B91117F43855}" dt="2024-04-05T02:49:49.025" v="0"/>
          <ac:spMkLst>
            <pc:docMk/>
            <pc:sldMk cId="517344534" sldId="733"/>
            <ac:spMk id="4" creationId="{00000000-0000-0000-0000-000000000000}"/>
          </ac:spMkLst>
        </pc:spChg>
        <pc:picChg chg="mod">
          <ac:chgData name="Ryan Low" userId="648a9f1e42f7e833" providerId="LiveId" clId="{C8D1A538-5DD3-9341-BB8D-B91117F43855}" dt="2024-04-05T02:49:49.025" v="0"/>
          <ac:picMkLst>
            <pc:docMk/>
            <pc:sldMk cId="517344534" sldId="733"/>
            <ac:picMk id="6" creationId="{999C18BE-1A4D-4F55-8EEC-B92A9DBBBADC}"/>
          </ac:picMkLst>
        </pc:picChg>
      </pc:sldChg>
      <pc:sldChg chg="delSp modSp del mod modNotes">
        <pc:chgData name="Ryan Low" userId="648a9f1e42f7e833" providerId="LiveId" clId="{C8D1A538-5DD3-9341-BB8D-B91117F43855}" dt="2024-04-05T03:37:38.969" v="364" actId="2696"/>
        <pc:sldMkLst>
          <pc:docMk/>
          <pc:sldMk cId="3218221822" sldId="734"/>
        </pc:sldMkLst>
        <pc:spChg chg="mod">
          <ac:chgData name="Ryan Low" userId="648a9f1e42f7e833" providerId="LiveId" clId="{C8D1A538-5DD3-9341-BB8D-B91117F43855}" dt="2024-04-05T03:37:25.139" v="362" actId="21"/>
          <ac:spMkLst>
            <pc:docMk/>
            <pc:sldMk cId="3218221822" sldId="734"/>
            <ac:spMk id="2" creationId="{92CB9256-D2E1-457D-8BDE-76BEF7D14C60}"/>
          </ac:spMkLst>
        </pc:spChg>
        <pc:spChg chg="del mod">
          <ac:chgData name="Ryan Low" userId="648a9f1e42f7e833" providerId="LiveId" clId="{C8D1A538-5DD3-9341-BB8D-B91117F43855}" dt="2024-04-05T03:37:23.199" v="361" actId="21"/>
          <ac:spMkLst>
            <pc:docMk/>
            <pc:sldMk cId="3218221822" sldId="734"/>
            <ac:spMk id="3" creationId="{BAA1844F-E50D-4742-A485-E5BDF52EBD73}"/>
          </ac:spMkLst>
        </pc:spChg>
      </pc:sldChg>
      <pc:sldChg chg="addSp delSp modSp del mod modNotes">
        <pc:chgData name="Ryan Low" userId="648a9f1e42f7e833" providerId="LiveId" clId="{C8D1A538-5DD3-9341-BB8D-B91117F43855}" dt="2024-04-05T03:48:51.366" v="509" actId="2696"/>
        <pc:sldMkLst>
          <pc:docMk/>
          <pc:sldMk cId="1001880746" sldId="738"/>
        </pc:sldMkLst>
        <pc:spChg chg="del mod">
          <ac:chgData name="Ryan Low" userId="648a9f1e42f7e833" providerId="LiveId" clId="{C8D1A538-5DD3-9341-BB8D-B91117F43855}" dt="2024-04-05T03:48:04.454" v="494" actId="21"/>
          <ac:spMkLst>
            <pc:docMk/>
            <pc:sldMk cId="1001880746" sldId="738"/>
            <ac:spMk id="2" creationId="{ADE30E8B-599E-415D-A686-C7B18F465601}"/>
          </ac:spMkLst>
        </pc:spChg>
        <pc:spChg chg="add del mod">
          <ac:chgData name="Ryan Low" userId="648a9f1e42f7e833" providerId="LiveId" clId="{C8D1A538-5DD3-9341-BB8D-B91117F43855}" dt="2024-04-05T03:48:07.859" v="496" actId="21"/>
          <ac:spMkLst>
            <pc:docMk/>
            <pc:sldMk cId="1001880746" sldId="738"/>
            <ac:spMk id="6" creationId="{E29079C5-A1FF-0902-DF65-3F7E64F387A9}"/>
          </ac:spMkLst>
        </pc:spChg>
        <pc:picChg chg="del mod">
          <ac:chgData name="Ryan Low" userId="648a9f1e42f7e833" providerId="LiveId" clId="{C8D1A538-5DD3-9341-BB8D-B91117F43855}" dt="2024-04-05T03:47:51.550" v="490" actId="21"/>
          <ac:picMkLst>
            <pc:docMk/>
            <pc:sldMk cId="1001880746" sldId="738"/>
            <ac:picMk id="4" creationId="{2BE75B25-3448-4284-9660-237601776A50}"/>
          </ac:picMkLst>
        </pc:picChg>
      </pc:sldChg>
      <pc:sldChg chg="modSp del mod">
        <pc:chgData name="Ryan Low" userId="648a9f1e42f7e833" providerId="LiveId" clId="{C8D1A538-5DD3-9341-BB8D-B91117F43855}" dt="2024-04-05T03:58:28.187" v="628" actId="2696"/>
        <pc:sldMkLst>
          <pc:docMk/>
          <pc:sldMk cId="1411427142" sldId="739"/>
        </pc:sldMkLst>
        <pc:spChg chg="mod">
          <ac:chgData name="Ryan Low" userId="648a9f1e42f7e833" providerId="LiveId" clId="{C8D1A538-5DD3-9341-BB8D-B91117F43855}" dt="2024-04-05T03:22:53.418" v="220" actId="27636"/>
          <ac:spMkLst>
            <pc:docMk/>
            <pc:sldMk cId="1411427142" sldId="739"/>
            <ac:spMk id="2" creationId="{00000000-0000-0000-0000-000000000000}"/>
          </ac:spMkLst>
        </pc:spChg>
      </pc:sldChg>
      <pc:sldChg chg="delSp modSp del mod modNotes">
        <pc:chgData name="Ryan Low" userId="648a9f1e42f7e833" providerId="LiveId" clId="{C8D1A538-5DD3-9341-BB8D-B91117F43855}" dt="2024-04-05T03:40:48.467" v="419" actId="2696"/>
        <pc:sldMkLst>
          <pc:docMk/>
          <pc:sldMk cId="2466064605" sldId="742"/>
        </pc:sldMkLst>
        <pc:spChg chg="del mod">
          <ac:chgData name="Ryan Low" userId="648a9f1e42f7e833" providerId="LiveId" clId="{C8D1A538-5DD3-9341-BB8D-B91117F43855}" dt="2024-04-05T03:40:41.437" v="416" actId="21"/>
          <ac:spMkLst>
            <pc:docMk/>
            <pc:sldMk cId="2466064605" sldId="742"/>
            <ac:spMk id="2" creationId="{94FA210A-D2F6-49AD-87B6-5DAF341A0308}"/>
          </ac:spMkLst>
        </pc:spChg>
        <pc:spChg chg="del mod">
          <ac:chgData name="Ryan Low" userId="648a9f1e42f7e833" providerId="LiveId" clId="{C8D1A538-5DD3-9341-BB8D-B91117F43855}" dt="2024-04-05T03:40:44.364" v="417" actId="21"/>
          <ac:spMkLst>
            <pc:docMk/>
            <pc:sldMk cId="2466064605" sldId="742"/>
            <ac:spMk id="3" creationId="{BD2B8348-4829-4750-865F-E831D14D8F18}"/>
          </ac:spMkLst>
        </pc:spChg>
        <pc:picChg chg="del mod">
          <ac:chgData name="Ryan Low" userId="648a9f1e42f7e833" providerId="LiveId" clId="{C8D1A538-5DD3-9341-BB8D-B91117F43855}" dt="2024-04-05T03:40:45.570" v="418" actId="21"/>
          <ac:picMkLst>
            <pc:docMk/>
            <pc:sldMk cId="2466064605" sldId="742"/>
            <ac:picMk id="4" creationId="{EDACBED1-91F9-453A-AC99-7555341888AB}"/>
          </ac:picMkLst>
        </pc:picChg>
      </pc:sldChg>
      <pc:sldChg chg="delSp modSp del mod modNotes">
        <pc:chgData name="Ryan Low" userId="648a9f1e42f7e833" providerId="LiveId" clId="{C8D1A538-5DD3-9341-BB8D-B91117F43855}" dt="2024-04-05T03:44:36.221" v="456" actId="2696"/>
        <pc:sldMkLst>
          <pc:docMk/>
          <pc:sldMk cId="3015118021" sldId="743"/>
        </pc:sldMkLst>
        <pc:spChg chg="del mod">
          <ac:chgData name="Ryan Low" userId="648a9f1e42f7e833" providerId="LiveId" clId="{C8D1A538-5DD3-9341-BB8D-B91117F43855}" dt="2024-04-05T03:41:34.382" v="425" actId="21"/>
          <ac:spMkLst>
            <pc:docMk/>
            <pc:sldMk cId="3015118021" sldId="743"/>
            <ac:spMk id="2" creationId="{E2D77448-C8D5-43FE-9F07-90E42F3DCEDA}"/>
          </ac:spMkLst>
        </pc:spChg>
        <pc:spChg chg="mod">
          <ac:chgData name="Ryan Low" userId="648a9f1e42f7e833" providerId="LiveId" clId="{C8D1A538-5DD3-9341-BB8D-B91117F43855}" dt="2024-04-05T02:49:49.025" v="0"/>
          <ac:spMkLst>
            <pc:docMk/>
            <pc:sldMk cId="3015118021" sldId="743"/>
            <ac:spMk id="3" creationId="{B20F1173-25E4-4309-93B0-48C97A0BCF6F}"/>
          </ac:spMkLst>
        </pc:spChg>
        <pc:picChg chg="del mod">
          <ac:chgData name="Ryan Low" userId="648a9f1e42f7e833" providerId="LiveId" clId="{C8D1A538-5DD3-9341-BB8D-B91117F43855}" dt="2024-04-05T03:41:36.590" v="426" actId="21"/>
          <ac:picMkLst>
            <pc:docMk/>
            <pc:sldMk cId="3015118021" sldId="743"/>
            <ac:picMk id="4" creationId="{A4F32352-65E8-4AC6-AB10-C5D006315D08}"/>
          </ac:picMkLst>
        </pc:picChg>
      </pc:sldChg>
      <pc:sldChg chg="modSp del modNotes">
        <pc:chgData name="Ryan Low" userId="648a9f1e42f7e833" providerId="LiveId" clId="{C8D1A538-5DD3-9341-BB8D-B91117F43855}" dt="2024-04-05T03:47:16.898" v="486" actId="2696"/>
        <pc:sldMkLst>
          <pc:docMk/>
          <pc:sldMk cId="1651671103" sldId="744"/>
        </pc:sldMkLst>
        <pc:spChg chg="mod">
          <ac:chgData name="Ryan Low" userId="648a9f1e42f7e833" providerId="LiveId" clId="{C8D1A538-5DD3-9341-BB8D-B91117F43855}" dt="2024-04-05T02:49:49.025" v="0"/>
          <ac:spMkLst>
            <pc:docMk/>
            <pc:sldMk cId="1651671103" sldId="744"/>
            <ac:spMk id="3" creationId="{DDFE9DF7-B3E6-49E0-BF0A-1C7A84CF3D2A}"/>
          </ac:spMkLst>
        </pc:spChg>
        <pc:picChg chg="mod">
          <ac:chgData name="Ryan Low" userId="648a9f1e42f7e833" providerId="LiveId" clId="{C8D1A538-5DD3-9341-BB8D-B91117F43855}" dt="2024-04-05T02:49:49.025" v="0"/>
          <ac:picMkLst>
            <pc:docMk/>
            <pc:sldMk cId="1651671103" sldId="744"/>
            <ac:picMk id="4" creationId="{4C3EB57D-E76B-4E84-9E98-918A736C7A6D}"/>
          </ac:picMkLst>
        </pc:picChg>
      </pc:sldChg>
      <pc:sldChg chg="modSp del mod modNotes">
        <pc:chgData name="Ryan Low" userId="648a9f1e42f7e833" providerId="LiveId" clId="{C8D1A538-5DD3-9341-BB8D-B91117F43855}" dt="2024-04-05T08:15:54.411" v="652" actId="2696"/>
        <pc:sldMkLst>
          <pc:docMk/>
          <pc:sldMk cId="4239341918" sldId="749"/>
        </pc:sldMkLst>
        <pc:spChg chg="mod">
          <ac:chgData name="Ryan Low" userId="648a9f1e42f7e833" providerId="LiveId" clId="{C8D1A538-5DD3-9341-BB8D-B91117F43855}" dt="2024-04-05T08:15:01.737" v="639" actId="27636"/>
          <ac:spMkLst>
            <pc:docMk/>
            <pc:sldMk cId="4239341918" sldId="749"/>
            <ac:spMk id="2" creationId="{7B7E053A-9E23-44E6-859B-53B8E2C125CE}"/>
          </ac:spMkLst>
        </pc:spChg>
        <pc:spChg chg="mod">
          <ac:chgData name="Ryan Low" userId="648a9f1e42f7e833" providerId="LiveId" clId="{C8D1A538-5DD3-9341-BB8D-B91117F43855}" dt="2024-04-05T02:49:49.025" v="0"/>
          <ac:spMkLst>
            <pc:docMk/>
            <pc:sldMk cId="4239341918" sldId="749"/>
            <ac:spMk id="3" creationId="{A09F0F7E-CF90-4C03-991C-CBA0261FBE27}"/>
          </ac:spMkLst>
        </pc:spChg>
        <pc:picChg chg="mod">
          <ac:chgData name="Ryan Low" userId="648a9f1e42f7e833" providerId="LiveId" clId="{C8D1A538-5DD3-9341-BB8D-B91117F43855}" dt="2024-04-05T02:49:49.025" v="0"/>
          <ac:picMkLst>
            <pc:docMk/>
            <pc:sldMk cId="4239341918" sldId="749"/>
            <ac:picMk id="6" creationId="{F62C5E37-6A3A-8949-3F39-20094E3EAB68}"/>
          </ac:picMkLst>
        </pc:picChg>
      </pc:sldChg>
      <pc:sldChg chg="modSp del modNotes">
        <pc:chgData name="Ryan Low" userId="648a9f1e42f7e833" providerId="LiveId" clId="{C8D1A538-5DD3-9341-BB8D-B91117F43855}" dt="2024-04-05T08:16:31.002" v="659" actId="2696"/>
        <pc:sldMkLst>
          <pc:docMk/>
          <pc:sldMk cId="171459911" sldId="750"/>
        </pc:sldMkLst>
        <pc:spChg chg="mod">
          <ac:chgData name="Ryan Low" userId="648a9f1e42f7e833" providerId="LiveId" clId="{C8D1A538-5DD3-9341-BB8D-B91117F43855}" dt="2024-04-05T02:49:49.025" v="0"/>
          <ac:spMkLst>
            <pc:docMk/>
            <pc:sldMk cId="171459911" sldId="750"/>
            <ac:spMk id="3" creationId="{A09F0F7E-CF90-4C03-991C-CBA0261FBE27}"/>
          </ac:spMkLst>
        </pc:spChg>
        <pc:picChg chg="mod">
          <ac:chgData name="Ryan Low" userId="648a9f1e42f7e833" providerId="LiveId" clId="{C8D1A538-5DD3-9341-BB8D-B91117F43855}" dt="2024-04-05T02:49:49.025" v="0"/>
          <ac:picMkLst>
            <pc:docMk/>
            <pc:sldMk cId="171459911" sldId="750"/>
            <ac:picMk id="6" creationId="{B471D23D-217D-A26E-6BF7-9E9CC56F1DFE}"/>
          </ac:picMkLst>
        </pc:picChg>
      </pc:sldChg>
      <pc:sldChg chg="modSp del">
        <pc:chgData name="Ryan Low" userId="648a9f1e42f7e833" providerId="LiveId" clId="{C8D1A538-5DD3-9341-BB8D-B91117F43855}" dt="2024-04-05T08:35:54.932" v="667" actId="2696"/>
        <pc:sldMkLst>
          <pc:docMk/>
          <pc:sldMk cId="1346515350" sldId="751"/>
        </pc:sldMkLst>
        <pc:spChg chg="mod">
          <ac:chgData name="Ryan Low" userId="648a9f1e42f7e833" providerId="LiveId" clId="{C8D1A538-5DD3-9341-BB8D-B91117F43855}" dt="2024-04-05T02:49:49.025" v="0"/>
          <ac:spMkLst>
            <pc:docMk/>
            <pc:sldMk cId="1346515350" sldId="751"/>
            <ac:spMk id="3" creationId="{A09F0F7E-CF90-4C03-991C-CBA0261FBE27}"/>
          </ac:spMkLst>
        </pc:spChg>
        <pc:picChg chg="mod">
          <ac:chgData name="Ryan Low" userId="648a9f1e42f7e833" providerId="LiveId" clId="{C8D1A538-5DD3-9341-BB8D-B91117F43855}" dt="2024-04-05T02:49:49.025" v="0"/>
          <ac:picMkLst>
            <pc:docMk/>
            <pc:sldMk cId="1346515350" sldId="751"/>
            <ac:picMk id="4" creationId="{6054ECFB-7654-CEBB-66C9-5982B4730FB1}"/>
          </ac:picMkLst>
        </pc:picChg>
      </pc:sldChg>
      <pc:sldChg chg="delSp modSp del mod modNotes">
        <pc:chgData name="Ryan Low" userId="648a9f1e42f7e833" providerId="LiveId" clId="{C8D1A538-5DD3-9341-BB8D-B91117F43855}" dt="2024-04-05T08:36:24.671" v="677" actId="2696"/>
        <pc:sldMkLst>
          <pc:docMk/>
          <pc:sldMk cId="2108473818" sldId="752"/>
        </pc:sldMkLst>
        <pc:spChg chg="mod">
          <ac:chgData name="Ryan Low" userId="648a9f1e42f7e833" providerId="LiveId" clId="{C8D1A538-5DD3-9341-BB8D-B91117F43855}" dt="2024-04-05T08:36:01.537" v="670" actId="27636"/>
          <ac:spMkLst>
            <pc:docMk/>
            <pc:sldMk cId="2108473818" sldId="752"/>
            <ac:spMk id="2" creationId="{7B7E053A-9E23-44E6-859B-53B8E2C125CE}"/>
          </ac:spMkLst>
        </pc:spChg>
        <pc:spChg chg="mod">
          <ac:chgData name="Ryan Low" userId="648a9f1e42f7e833" providerId="LiveId" clId="{C8D1A538-5DD3-9341-BB8D-B91117F43855}" dt="2024-04-05T08:36:11.503" v="672" actId="21"/>
          <ac:spMkLst>
            <pc:docMk/>
            <pc:sldMk cId="2108473818" sldId="752"/>
            <ac:spMk id="3" creationId="{A09F0F7E-CF90-4C03-991C-CBA0261FBE27}"/>
          </ac:spMkLst>
        </pc:spChg>
        <pc:picChg chg="del mod">
          <ac:chgData name="Ryan Low" userId="648a9f1e42f7e833" providerId="LiveId" clId="{C8D1A538-5DD3-9341-BB8D-B91117F43855}" dt="2024-04-05T08:36:18.944" v="674" actId="21"/>
          <ac:picMkLst>
            <pc:docMk/>
            <pc:sldMk cId="2108473818" sldId="752"/>
            <ac:picMk id="4" creationId="{9BACCA46-EC75-1091-3A01-CF1EB63222BB}"/>
          </ac:picMkLst>
        </pc:picChg>
      </pc:sldChg>
      <pc:sldChg chg="addSp modSp del mod">
        <pc:chgData name="Ryan Low" userId="648a9f1e42f7e833" providerId="LiveId" clId="{C8D1A538-5DD3-9341-BB8D-B91117F43855}" dt="2024-04-05T08:37:25.058" v="691" actId="2696"/>
        <pc:sldMkLst>
          <pc:docMk/>
          <pc:sldMk cId="2008209988" sldId="754"/>
        </pc:sldMkLst>
        <pc:spChg chg="mod">
          <ac:chgData name="Ryan Low" userId="648a9f1e42f7e833" providerId="LiveId" clId="{C8D1A538-5DD3-9341-BB8D-B91117F43855}" dt="2024-04-05T02:49:49.025" v="0"/>
          <ac:spMkLst>
            <pc:docMk/>
            <pc:sldMk cId="2008209988" sldId="754"/>
            <ac:spMk id="10" creationId="{E5C303D7-B455-E960-1DD8-66DF2F64035E}"/>
          </ac:spMkLst>
        </pc:spChg>
        <pc:spChg chg="mod">
          <ac:chgData name="Ryan Low" userId="648a9f1e42f7e833" providerId="LiveId" clId="{C8D1A538-5DD3-9341-BB8D-B91117F43855}" dt="2024-04-05T02:49:49.025" v="0"/>
          <ac:spMkLst>
            <pc:docMk/>
            <pc:sldMk cId="2008209988" sldId="754"/>
            <ac:spMk id="11" creationId="{D7782DEF-E1E3-D97C-9954-8FF4EE844EF5}"/>
          </ac:spMkLst>
        </pc:spChg>
        <pc:spChg chg="mod">
          <ac:chgData name="Ryan Low" userId="648a9f1e42f7e833" providerId="LiveId" clId="{C8D1A538-5DD3-9341-BB8D-B91117F43855}" dt="2024-04-05T02:49:49.025" v="0"/>
          <ac:spMkLst>
            <pc:docMk/>
            <pc:sldMk cId="2008209988" sldId="754"/>
            <ac:spMk id="12" creationId="{40896D5A-6A7B-7BE7-1966-809A3F605603}"/>
          </ac:spMkLst>
        </pc:spChg>
        <pc:spChg chg="mod">
          <ac:chgData name="Ryan Low" userId="648a9f1e42f7e833" providerId="LiveId" clId="{C8D1A538-5DD3-9341-BB8D-B91117F43855}" dt="2024-04-05T02:49:49.025" v="0"/>
          <ac:spMkLst>
            <pc:docMk/>
            <pc:sldMk cId="2008209988" sldId="754"/>
            <ac:spMk id="14" creationId="{61542740-A32E-0E19-64FD-566DD9CE1558}"/>
          </ac:spMkLst>
        </pc:spChg>
        <pc:spChg chg="mod">
          <ac:chgData name="Ryan Low" userId="648a9f1e42f7e833" providerId="LiveId" clId="{C8D1A538-5DD3-9341-BB8D-B91117F43855}" dt="2024-04-05T02:49:49.025" v="0"/>
          <ac:spMkLst>
            <pc:docMk/>
            <pc:sldMk cId="2008209988" sldId="754"/>
            <ac:spMk id="15" creationId="{49EC2BA8-201F-97A3-EE91-003634AF3DA0}"/>
          </ac:spMkLst>
        </pc:spChg>
        <pc:spChg chg="mod">
          <ac:chgData name="Ryan Low" userId="648a9f1e42f7e833" providerId="LiveId" clId="{C8D1A538-5DD3-9341-BB8D-B91117F43855}" dt="2024-04-05T02:49:49.025" v="0"/>
          <ac:spMkLst>
            <pc:docMk/>
            <pc:sldMk cId="2008209988" sldId="754"/>
            <ac:spMk id="16" creationId="{9DBB5AF4-A91F-2986-F6FE-72A3F8BFD2FB}"/>
          </ac:spMkLst>
        </pc:spChg>
        <pc:grpChg chg="add mod">
          <ac:chgData name="Ryan Low" userId="648a9f1e42f7e833" providerId="LiveId" clId="{C8D1A538-5DD3-9341-BB8D-B91117F43855}" dt="2024-04-05T08:37:06.674" v="686" actId="1076"/>
          <ac:grpSpMkLst>
            <pc:docMk/>
            <pc:sldMk cId="2008209988" sldId="754"/>
            <ac:grpSpMk id="3" creationId="{7C3E3743-1549-1F2E-0490-AC8BD75F01A5}"/>
          </ac:grpSpMkLst>
        </pc:grpChg>
        <pc:picChg chg="mod">
          <ac:chgData name="Ryan Low" userId="648a9f1e42f7e833" providerId="LiveId" clId="{C8D1A538-5DD3-9341-BB8D-B91117F43855}" dt="2024-04-05T02:49:49.025" v="0"/>
          <ac:picMkLst>
            <pc:docMk/>
            <pc:sldMk cId="2008209988" sldId="754"/>
            <ac:picMk id="4" creationId="{5842991E-4708-126E-580F-09AE15882370}"/>
          </ac:picMkLst>
        </pc:picChg>
      </pc:sldChg>
      <pc:sldChg chg="addSp modSp del mod">
        <pc:chgData name="Ryan Low" userId="648a9f1e42f7e833" providerId="LiveId" clId="{C8D1A538-5DD3-9341-BB8D-B91117F43855}" dt="2024-04-05T08:37:48.251" v="696" actId="2696"/>
        <pc:sldMkLst>
          <pc:docMk/>
          <pc:sldMk cId="2120367164" sldId="755"/>
        </pc:sldMkLst>
        <pc:spChg chg="mod">
          <ac:chgData name="Ryan Low" userId="648a9f1e42f7e833" providerId="LiveId" clId="{C8D1A538-5DD3-9341-BB8D-B91117F43855}" dt="2024-04-05T02:49:49.025" v="0"/>
          <ac:spMkLst>
            <pc:docMk/>
            <pc:sldMk cId="2120367164" sldId="755"/>
            <ac:spMk id="10" creationId="{E5C303D7-B455-E960-1DD8-66DF2F64035E}"/>
          </ac:spMkLst>
        </pc:spChg>
        <pc:spChg chg="mod">
          <ac:chgData name="Ryan Low" userId="648a9f1e42f7e833" providerId="LiveId" clId="{C8D1A538-5DD3-9341-BB8D-B91117F43855}" dt="2024-04-05T02:49:49.025" v="0"/>
          <ac:spMkLst>
            <pc:docMk/>
            <pc:sldMk cId="2120367164" sldId="755"/>
            <ac:spMk id="11" creationId="{D7782DEF-E1E3-D97C-9954-8FF4EE844EF5}"/>
          </ac:spMkLst>
        </pc:spChg>
        <pc:spChg chg="mod">
          <ac:chgData name="Ryan Low" userId="648a9f1e42f7e833" providerId="LiveId" clId="{C8D1A538-5DD3-9341-BB8D-B91117F43855}" dt="2024-04-05T02:49:49.025" v="0"/>
          <ac:spMkLst>
            <pc:docMk/>
            <pc:sldMk cId="2120367164" sldId="755"/>
            <ac:spMk id="12" creationId="{40896D5A-6A7B-7BE7-1966-809A3F605603}"/>
          </ac:spMkLst>
        </pc:spChg>
        <pc:spChg chg="mod">
          <ac:chgData name="Ryan Low" userId="648a9f1e42f7e833" providerId="LiveId" clId="{C8D1A538-5DD3-9341-BB8D-B91117F43855}" dt="2024-04-05T02:49:49.025" v="0"/>
          <ac:spMkLst>
            <pc:docMk/>
            <pc:sldMk cId="2120367164" sldId="755"/>
            <ac:spMk id="14" creationId="{61542740-A32E-0E19-64FD-566DD9CE1558}"/>
          </ac:spMkLst>
        </pc:spChg>
        <pc:spChg chg="mod">
          <ac:chgData name="Ryan Low" userId="648a9f1e42f7e833" providerId="LiveId" clId="{C8D1A538-5DD3-9341-BB8D-B91117F43855}" dt="2024-04-05T02:49:49.025" v="0"/>
          <ac:spMkLst>
            <pc:docMk/>
            <pc:sldMk cId="2120367164" sldId="755"/>
            <ac:spMk id="15" creationId="{49EC2BA8-201F-97A3-EE91-003634AF3DA0}"/>
          </ac:spMkLst>
        </pc:spChg>
        <pc:spChg chg="mod">
          <ac:chgData name="Ryan Low" userId="648a9f1e42f7e833" providerId="LiveId" clId="{C8D1A538-5DD3-9341-BB8D-B91117F43855}" dt="2024-04-05T02:49:49.025" v="0"/>
          <ac:spMkLst>
            <pc:docMk/>
            <pc:sldMk cId="2120367164" sldId="755"/>
            <ac:spMk id="16" creationId="{9DBB5AF4-A91F-2986-F6FE-72A3F8BFD2FB}"/>
          </ac:spMkLst>
        </pc:spChg>
        <pc:grpChg chg="add">
          <ac:chgData name="Ryan Low" userId="648a9f1e42f7e833" providerId="LiveId" clId="{C8D1A538-5DD3-9341-BB8D-B91117F43855}" dt="2024-04-05T08:37:41.993" v="694" actId="164"/>
          <ac:grpSpMkLst>
            <pc:docMk/>
            <pc:sldMk cId="2120367164" sldId="755"/>
            <ac:grpSpMk id="3" creationId="{B5EBCFB2-876F-BA94-9DC7-656B0A466DAE}"/>
          </ac:grpSpMkLst>
        </pc:grpChg>
        <pc:picChg chg="mod">
          <ac:chgData name="Ryan Low" userId="648a9f1e42f7e833" providerId="LiveId" clId="{C8D1A538-5DD3-9341-BB8D-B91117F43855}" dt="2024-04-05T02:49:49.025" v="0"/>
          <ac:picMkLst>
            <pc:docMk/>
            <pc:sldMk cId="2120367164" sldId="755"/>
            <ac:picMk id="5" creationId="{D4BC73FE-37C5-8C94-2CEE-8388E7506468}"/>
          </ac:picMkLst>
        </pc:picChg>
      </pc:sldChg>
      <pc:sldChg chg="addSp modSp del mod">
        <pc:chgData name="Ryan Low" userId="648a9f1e42f7e833" providerId="LiveId" clId="{C8D1A538-5DD3-9341-BB8D-B91117F43855}" dt="2024-04-05T08:38:12.392" v="701" actId="2696"/>
        <pc:sldMkLst>
          <pc:docMk/>
          <pc:sldMk cId="805198009" sldId="756"/>
        </pc:sldMkLst>
        <pc:spChg chg="mod">
          <ac:chgData name="Ryan Low" userId="648a9f1e42f7e833" providerId="LiveId" clId="{C8D1A538-5DD3-9341-BB8D-B91117F43855}" dt="2024-04-05T02:49:49.025" v="0"/>
          <ac:spMkLst>
            <pc:docMk/>
            <pc:sldMk cId="805198009" sldId="756"/>
            <ac:spMk id="10" creationId="{E5C303D7-B455-E960-1DD8-66DF2F64035E}"/>
          </ac:spMkLst>
        </pc:spChg>
        <pc:spChg chg="mod">
          <ac:chgData name="Ryan Low" userId="648a9f1e42f7e833" providerId="LiveId" clId="{C8D1A538-5DD3-9341-BB8D-B91117F43855}" dt="2024-04-05T02:49:49.025" v="0"/>
          <ac:spMkLst>
            <pc:docMk/>
            <pc:sldMk cId="805198009" sldId="756"/>
            <ac:spMk id="11" creationId="{D7782DEF-E1E3-D97C-9954-8FF4EE844EF5}"/>
          </ac:spMkLst>
        </pc:spChg>
        <pc:spChg chg="mod">
          <ac:chgData name="Ryan Low" userId="648a9f1e42f7e833" providerId="LiveId" clId="{C8D1A538-5DD3-9341-BB8D-B91117F43855}" dt="2024-04-05T02:49:49.025" v="0"/>
          <ac:spMkLst>
            <pc:docMk/>
            <pc:sldMk cId="805198009" sldId="756"/>
            <ac:spMk id="12" creationId="{40896D5A-6A7B-7BE7-1966-809A3F605603}"/>
          </ac:spMkLst>
        </pc:spChg>
        <pc:spChg chg="mod">
          <ac:chgData name="Ryan Low" userId="648a9f1e42f7e833" providerId="LiveId" clId="{C8D1A538-5DD3-9341-BB8D-B91117F43855}" dt="2024-04-05T02:49:49.025" v="0"/>
          <ac:spMkLst>
            <pc:docMk/>
            <pc:sldMk cId="805198009" sldId="756"/>
            <ac:spMk id="14" creationId="{61542740-A32E-0E19-64FD-566DD9CE1558}"/>
          </ac:spMkLst>
        </pc:spChg>
        <pc:spChg chg="mod">
          <ac:chgData name="Ryan Low" userId="648a9f1e42f7e833" providerId="LiveId" clId="{C8D1A538-5DD3-9341-BB8D-B91117F43855}" dt="2024-04-05T02:49:49.025" v="0"/>
          <ac:spMkLst>
            <pc:docMk/>
            <pc:sldMk cId="805198009" sldId="756"/>
            <ac:spMk id="15" creationId="{49EC2BA8-201F-97A3-EE91-003634AF3DA0}"/>
          </ac:spMkLst>
        </pc:spChg>
        <pc:spChg chg="mod">
          <ac:chgData name="Ryan Low" userId="648a9f1e42f7e833" providerId="LiveId" clId="{C8D1A538-5DD3-9341-BB8D-B91117F43855}" dt="2024-04-05T02:49:49.025" v="0"/>
          <ac:spMkLst>
            <pc:docMk/>
            <pc:sldMk cId="805198009" sldId="756"/>
            <ac:spMk id="16" creationId="{9DBB5AF4-A91F-2986-F6FE-72A3F8BFD2FB}"/>
          </ac:spMkLst>
        </pc:spChg>
        <pc:grpChg chg="add">
          <ac:chgData name="Ryan Low" userId="648a9f1e42f7e833" providerId="LiveId" clId="{C8D1A538-5DD3-9341-BB8D-B91117F43855}" dt="2024-04-05T08:38:06.213" v="699" actId="164"/>
          <ac:grpSpMkLst>
            <pc:docMk/>
            <pc:sldMk cId="805198009" sldId="756"/>
            <ac:grpSpMk id="3" creationId="{15DE22C5-06E9-ABAF-C11E-1240FEC01065}"/>
          </ac:grpSpMkLst>
        </pc:grpChg>
        <pc:picChg chg="mod">
          <ac:chgData name="Ryan Low" userId="648a9f1e42f7e833" providerId="LiveId" clId="{C8D1A538-5DD3-9341-BB8D-B91117F43855}" dt="2024-04-05T02:49:49.025" v="0"/>
          <ac:picMkLst>
            <pc:docMk/>
            <pc:sldMk cId="805198009" sldId="756"/>
            <ac:picMk id="4" creationId="{8B7E98C5-6699-BBAB-0A39-C7F2155018F7}"/>
          </ac:picMkLst>
        </pc:picChg>
      </pc:sldChg>
      <pc:sldChg chg="modSp del mod">
        <pc:chgData name="Ryan Low" userId="648a9f1e42f7e833" providerId="LiveId" clId="{C8D1A538-5DD3-9341-BB8D-B91117F43855}" dt="2024-04-05T08:36:44.016" v="684" actId="2696"/>
        <pc:sldMkLst>
          <pc:docMk/>
          <pc:sldMk cId="1578369466" sldId="757"/>
        </pc:sldMkLst>
        <pc:spChg chg="mod">
          <ac:chgData name="Ryan Low" userId="648a9f1e42f7e833" providerId="LiveId" clId="{C8D1A538-5DD3-9341-BB8D-B91117F43855}" dt="2024-04-05T08:36:37.737" v="682" actId="21"/>
          <ac:spMkLst>
            <pc:docMk/>
            <pc:sldMk cId="1578369466" sldId="757"/>
            <ac:spMk id="2" creationId="{7B7E053A-9E23-44E6-859B-53B8E2C125CE}"/>
          </ac:spMkLst>
        </pc:spChg>
        <pc:spChg chg="mod">
          <ac:chgData name="Ryan Low" userId="648a9f1e42f7e833" providerId="LiveId" clId="{C8D1A538-5DD3-9341-BB8D-B91117F43855}" dt="2024-04-05T08:36:30.664" v="679" actId="21"/>
          <ac:spMkLst>
            <pc:docMk/>
            <pc:sldMk cId="1578369466" sldId="757"/>
            <ac:spMk id="3" creationId="{A09F0F7E-CF90-4C03-991C-CBA0261FBE27}"/>
          </ac:spMkLst>
        </pc:spChg>
      </pc:sldChg>
      <pc:sldChg chg="delSp modSp del mod">
        <pc:chgData name="Ryan Low" userId="648a9f1e42f7e833" providerId="LiveId" clId="{C8D1A538-5DD3-9341-BB8D-B91117F43855}" dt="2024-04-05T08:48:44.188" v="710" actId="2696"/>
        <pc:sldMkLst>
          <pc:docMk/>
          <pc:sldMk cId="3700745788" sldId="758"/>
        </pc:sldMkLst>
        <pc:spChg chg="mod">
          <ac:chgData name="Ryan Low" userId="648a9f1e42f7e833" providerId="LiveId" clId="{C8D1A538-5DD3-9341-BB8D-B91117F43855}" dt="2024-04-05T08:48:20.029" v="703" actId="21"/>
          <ac:spMkLst>
            <pc:docMk/>
            <pc:sldMk cId="3700745788" sldId="758"/>
            <ac:spMk id="2" creationId="{B832337A-FA08-41B3-B716-73DDA4CEDC77}"/>
          </ac:spMkLst>
        </pc:spChg>
        <pc:spChg chg="mod">
          <ac:chgData name="Ryan Low" userId="648a9f1e42f7e833" providerId="LiveId" clId="{C8D1A538-5DD3-9341-BB8D-B91117F43855}" dt="2024-04-05T08:48:29.620" v="705" actId="21"/>
          <ac:spMkLst>
            <pc:docMk/>
            <pc:sldMk cId="3700745788" sldId="758"/>
            <ac:spMk id="3" creationId="{66338ACD-13CF-411D-A1C8-E2C0AC3CEE4A}"/>
          </ac:spMkLst>
        </pc:spChg>
        <pc:picChg chg="del mod">
          <ac:chgData name="Ryan Low" userId="648a9f1e42f7e833" providerId="LiveId" clId="{C8D1A538-5DD3-9341-BB8D-B91117F43855}" dt="2024-04-05T08:48:36.553" v="707" actId="21"/>
          <ac:picMkLst>
            <pc:docMk/>
            <pc:sldMk cId="3700745788" sldId="758"/>
            <ac:picMk id="6" creationId="{8A0BF009-F38E-BE53-B306-45C8FC18918B}"/>
          </ac:picMkLst>
        </pc:picChg>
      </pc:sldChg>
      <pc:sldChg chg="delSp modSp del mod modNotes">
        <pc:chgData name="Ryan Low" userId="648a9f1e42f7e833" providerId="LiveId" clId="{C8D1A538-5DD3-9341-BB8D-B91117F43855}" dt="2024-04-05T08:49:29.997" v="724" actId="2696"/>
        <pc:sldMkLst>
          <pc:docMk/>
          <pc:sldMk cId="475971216" sldId="759"/>
        </pc:sldMkLst>
        <pc:spChg chg="mod">
          <ac:chgData name="Ryan Low" userId="648a9f1e42f7e833" providerId="LiveId" clId="{C8D1A538-5DD3-9341-BB8D-B91117F43855}" dt="2024-04-05T08:49:01.755" v="716"/>
          <ac:spMkLst>
            <pc:docMk/>
            <pc:sldMk cId="475971216" sldId="759"/>
            <ac:spMk id="2" creationId="{B832337A-FA08-41B3-B716-73DDA4CEDC77}"/>
          </ac:spMkLst>
        </pc:spChg>
        <pc:spChg chg="mod">
          <ac:chgData name="Ryan Low" userId="648a9f1e42f7e833" providerId="LiveId" clId="{C8D1A538-5DD3-9341-BB8D-B91117F43855}" dt="2024-04-05T08:48:51.553" v="712" actId="21"/>
          <ac:spMkLst>
            <pc:docMk/>
            <pc:sldMk cId="475971216" sldId="759"/>
            <ac:spMk id="3" creationId="{66338ACD-13CF-411D-A1C8-E2C0AC3CEE4A}"/>
          </ac:spMkLst>
        </pc:spChg>
        <pc:picChg chg="del mod">
          <ac:chgData name="Ryan Low" userId="648a9f1e42f7e833" providerId="LiveId" clId="{C8D1A538-5DD3-9341-BB8D-B91117F43855}" dt="2024-04-05T08:49:12.879" v="718" actId="21"/>
          <ac:picMkLst>
            <pc:docMk/>
            <pc:sldMk cId="475971216" sldId="759"/>
            <ac:picMk id="9" creationId="{1DC4AE78-19C6-9E17-E80F-176FF59AD754}"/>
          </ac:picMkLst>
        </pc:picChg>
        <pc:picChg chg="del mod">
          <ac:chgData name="Ryan Low" userId="648a9f1e42f7e833" providerId="LiveId" clId="{C8D1A538-5DD3-9341-BB8D-B91117F43855}" dt="2024-04-05T08:49:19.538" v="721" actId="21"/>
          <ac:picMkLst>
            <pc:docMk/>
            <pc:sldMk cId="475971216" sldId="759"/>
            <ac:picMk id="11" creationId="{823D17E6-20B3-A312-FB3C-DE2ABDA7CC86}"/>
          </ac:picMkLst>
        </pc:picChg>
      </pc:sldChg>
      <pc:sldChg chg="addSp delSp modSp del mod">
        <pc:chgData name="Ryan Low" userId="648a9f1e42f7e833" providerId="LiveId" clId="{C8D1A538-5DD3-9341-BB8D-B91117F43855}" dt="2024-04-05T08:50:02.012" v="734" actId="2696"/>
        <pc:sldMkLst>
          <pc:docMk/>
          <pc:sldMk cId="3532778225" sldId="760"/>
        </pc:sldMkLst>
        <pc:spChg chg="mod">
          <ac:chgData name="Ryan Low" userId="648a9f1e42f7e833" providerId="LiveId" clId="{C8D1A538-5DD3-9341-BB8D-B91117F43855}" dt="2024-04-05T08:49:45.531" v="727" actId="21"/>
          <ac:spMkLst>
            <pc:docMk/>
            <pc:sldMk cId="3532778225" sldId="760"/>
            <ac:spMk id="2" creationId="{2430F693-F662-400F-AE99-93FF00E7E9E4}"/>
          </ac:spMkLst>
        </pc:spChg>
        <pc:spChg chg="del mod">
          <ac:chgData name="Ryan Low" userId="648a9f1e42f7e833" providerId="LiveId" clId="{C8D1A538-5DD3-9341-BB8D-B91117F43855}" dt="2024-04-05T08:49:50.487" v="729" actId="21"/>
          <ac:spMkLst>
            <pc:docMk/>
            <pc:sldMk cId="3532778225" sldId="760"/>
            <ac:spMk id="3" creationId="{960B8209-E71B-46D6-A1DF-A149EF0A5C83}"/>
          </ac:spMkLst>
        </pc:spChg>
        <pc:spChg chg="add mod">
          <ac:chgData name="Ryan Low" userId="648a9f1e42f7e833" providerId="LiveId" clId="{C8D1A538-5DD3-9341-BB8D-B91117F43855}" dt="2024-04-05T08:49:50.487" v="729" actId="21"/>
          <ac:spMkLst>
            <pc:docMk/>
            <pc:sldMk cId="3532778225" sldId="760"/>
            <ac:spMk id="6" creationId="{821C62D6-8108-C31B-E9B4-82D764879089}"/>
          </ac:spMkLst>
        </pc:spChg>
        <pc:picChg chg="del mod">
          <ac:chgData name="Ryan Low" userId="648a9f1e42f7e833" providerId="LiveId" clId="{C8D1A538-5DD3-9341-BB8D-B91117F43855}" dt="2024-04-05T08:49:50.487" v="729" actId="21"/>
          <ac:picMkLst>
            <pc:docMk/>
            <pc:sldMk cId="3532778225" sldId="760"/>
            <ac:picMk id="4" creationId="{B7C92A10-6B88-4026-A4E6-72E6FD421BF9}"/>
          </ac:picMkLst>
        </pc:picChg>
      </pc:sldChg>
      <pc:sldChg chg="delSp modSp del mod">
        <pc:chgData name="Ryan Low" userId="648a9f1e42f7e833" providerId="LiveId" clId="{C8D1A538-5DD3-9341-BB8D-B91117F43855}" dt="2024-04-05T08:50:41.809" v="750" actId="2696"/>
        <pc:sldMkLst>
          <pc:docMk/>
          <pc:sldMk cId="2601481489" sldId="761"/>
        </pc:sldMkLst>
        <pc:spChg chg="mod">
          <ac:chgData name="Ryan Low" userId="648a9f1e42f7e833" providerId="LiveId" clId="{C8D1A538-5DD3-9341-BB8D-B91117F43855}" dt="2024-04-05T08:50:18.326" v="739"/>
          <ac:spMkLst>
            <pc:docMk/>
            <pc:sldMk cId="2601481489" sldId="761"/>
            <ac:spMk id="2" creationId="{2430F693-F662-400F-AE99-93FF00E7E9E4}"/>
          </ac:spMkLst>
        </pc:spChg>
        <pc:spChg chg="mod">
          <ac:chgData name="Ryan Low" userId="648a9f1e42f7e833" providerId="LiveId" clId="{C8D1A538-5DD3-9341-BB8D-B91117F43855}" dt="2024-04-05T08:50:10.515" v="736" actId="21"/>
          <ac:spMkLst>
            <pc:docMk/>
            <pc:sldMk cId="2601481489" sldId="761"/>
            <ac:spMk id="3" creationId="{960B8209-E71B-46D6-A1DF-A149EF0A5C83}"/>
          </ac:spMkLst>
        </pc:spChg>
        <pc:picChg chg="del mod">
          <ac:chgData name="Ryan Low" userId="648a9f1e42f7e833" providerId="LiveId" clId="{C8D1A538-5DD3-9341-BB8D-B91117F43855}" dt="2024-04-05T08:50:25.090" v="741" actId="21"/>
          <ac:picMkLst>
            <pc:docMk/>
            <pc:sldMk cId="2601481489" sldId="761"/>
            <ac:picMk id="6" creationId="{E0B9A8A6-F4F0-739E-6595-F34B16D4705D}"/>
          </ac:picMkLst>
        </pc:picChg>
        <pc:picChg chg="del mod">
          <ac:chgData name="Ryan Low" userId="648a9f1e42f7e833" providerId="LiveId" clId="{C8D1A538-5DD3-9341-BB8D-B91117F43855}" dt="2024-04-05T08:50:25.090" v="741" actId="21"/>
          <ac:picMkLst>
            <pc:docMk/>
            <pc:sldMk cId="2601481489" sldId="761"/>
            <ac:picMk id="8" creationId="{652C5C81-97DD-1287-A0D5-E8550627F29E}"/>
          </ac:picMkLst>
        </pc:picChg>
      </pc:sldChg>
      <pc:sldChg chg="delSp modSp del mod">
        <pc:chgData name="Ryan Low" userId="648a9f1e42f7e833" providerId="LiveId" clId="{C8D1A538-5DD3-9341-BB8D-B91117F43855}" dt="2024-04-05T10:20:21.267" v="1053" actId="2696"/>
        <pc:sldMkLst>
          <pc:docMk/>
          <pc:sldMk cId="650514053" sldId="762"/>
        </pc:sldMkLst>
        <pc:spChg chg="mod">
          <ac:chgData name="Ryan Low" userId="648a9f1e42f7e833" providerId="LiveId" clId="{C8D1A538-5DD3-9341-BB8D-B91117F43855}" dt="2024-04-05T10:20:11.726" v="1051" actId="27636"/>
          <ac:spMkLst>
            <pc:docMk/>
            <pc:sldMk cId="650514053" sldId="762"/>
            <ac:spMk id="2" creationId="{00000000-0000-0000-0000-000000000000}"/>
          </ac:spMkLst>
        </pc:spChg>
        <pc:spChg chg="del mod">
          <ac:chgData name="Ryan Low" userId="648a9f1e42f7e833" providerId="LiveId" clId="{C8D1A538-5DD3-9341-BB8D-B91117F43855}" dt="2024-04-05T10:20:10.398" v="1049" actId="21"/>
          <ac:spMkLst>
            <pc:docMk/>
            <pc:sldMk cId="650514053" sldId="762"/>
            <ac:spMk id="3" creationId="{00000000-0000-0000-0000-000000000000}"/>
          </ac:spMkLst>
        </pc:spChg>
        <pc:graphicFrameChg chg="del mod">
          <ac:chgData name="Ryan Low" userId="648a9f1e42f7e833" providerId="LiveId" clId="{C8D1A538-5DD3-9341-BB8D-B91117F43855}" dt="2024-04-05T10:20:01.309" v="1046" actId="21"/>
          <ac:graphicFrameMkLst>
            <pc:docMk/>
            <pc:sldMk cId="650514053" sldId="762"/>
            <ac:graphicFrameMk id="4" creationId="{B8AF5507-7906-4E8F-C048-7B3C110825D0}"/>
          </ac:graphicFrameMkLst>
        </pc:graphicFrameChg>
        <pc:picChg chg="del mod">
          <ac:chgData name="Ryan Low" userId="648a9f1e42f7e833" providerId="LiveId" clId="{C8D1A538-5DD3-9341-BB8D-B91117F43855}" dt="2024-04-05T10:19:49.605" v="1043" actId="21"/>
          <ac:picMkLst>
            <pc:docMk/>
            <pc:sldMk cId="650514053" sldId="762"/>
            <ac:picMk id="5" creationId="{00000000-0000-0000-0000-000000000000}"/>
          </ac:picMkLst>
        </pc:picChg>
      </pc:sldChg>
      <pc:sldChg chg="delSp modSp del mod modNotes">
        <pc:chgData name="Ryan Low" userId="648a9f1e42f7e833" providerId="LiveId" clId="{C8D1A538-5DD3-9341-BB8D-B91117F43855}" dt="2024-04-05T10:21:03.296" v="1065" actId="2696"/>
        <pc:sldMkLst>
          <pc:docMk/>
          <pc:sldMk cId="4216313780" sldId="763"/>
        </pc:sldMkLst>
        <pc:spChg chg="mod">
          <ac:chgData name="Ryan Low" userId="648a9f1e42f7e833" providerId="LiveId" clId="{C8D1A538-5DD3-9341-BB8D-B91117F43855}" dt="2024-04-05T10:20:55.558" v="1063" actId="21"/>
          <ac:spMkLst>
            <pc:docMk/>
            <pc:sldMk cId="4216313780" sldId="763"/>
            <ac:spMk id="2" creationId="{00000000-0000-0000-0000-000000000000}"/>
          </ac:spMkLst>
        </pc:spChg>
        <pc:spChg chg="del mod">
          <ac:chgData name="Ryan Low" userId="648a9f1e42f7e833" providerId="LiveId" clId="{C8D1A538-5DD3-9341-BB8D-B91117F43855}" dt="2024-04-05T10:20:53.604" v="1061" actId="21"/>
          <ac:spMkLst>
            <pc:docMk/>
            <pc:sldMk cId="4216313780" sldId="763"/>
            <ac:spMk id="3" creationId="{00000000-0000-0000-0000-000000000000}"/>
          </ac:spMkLst>
        </pc:spChg>
        <pc:graphicFrameChg chg="del mod">
          <ac:chgData name="Ryan Low" userId="648a9f1e42f7e833" providerId="LiveId" clId="{C8D1A538-5DD3-9341-BB8D-B91117F43855}" dt="2024-04-05T10:20:27.905" v="1055" actId="21"/>
          <ac:graphicFrameMkLst>
            <pc:docMk/>
            <pc:sldMk cId="4216313780" sldId="763"/>
            <ac:graphicFrameMk id="4" creationId="{B8AF5507-7906-4E8F-C048-7B3C110825D0}"/>
          </ac:graphicFrameMkLst>
        </pc:graphicFrameChg>
        <pc:picChg chg="del mod">
          <ac:chgData name="Ryan Low" userId="648a9f1e42f7e833" providerId="LiveId" clId="{C8D1A538-5DD3-9341-BB8D-B91117F43855}" dt="2024-04-05T10:20:54.375" v="1062" actId="21"/>
          <ac:picMkLst>
            <pc:docMk/>
            <pc:sldMk cId="4216313780" sldId="763"/>
            <ac:picMk id="5" creationId="{00000000-0000-0000-0000-000000000000}"/>
          </ac:picMkLst>
        </pc:picChg>
      </pc:sldChg>
      <pc:sldChg chg="addSp delSp modSp del mod modNotes">
        <pc:chgData name="Ryan Low" userId="648a9f1e42f7e833" providerId="LiveId" clId="{C8D1A538-5DD3-9341-BB8D-B91117F43855}" dt="2024-04-05T10:17:58.287" v="1009" actId="2696"/>
        <pc:sldMkLst>
          <pc:docMk/>
          <pc:sldMk cId="966360789" sldId="764"/>
        </pc:sldMkLst>
        <pc:spChg chg="mod">
          <ac:chgData name="Ryan Low" userId="648a9f1e42f7e833" providerId="LiveId" clId="{C8D1A538-5DD3-9341-BB8D-B91117F43855}" dt="2024-04-05T10:16:47.216" v="988" actId="21"/>
          <ac:spMkLst>
            <pc:docMk/>
            <pc:sldMk cId="966360789" sldId="764"/>
            <ac:spMk id="2" creationId="{9EDA1D28-BFAF-44AC-BB19-61685318608A}"/>
          </ac:spMkLst>
        </pc:spChg>
        <pc:spChg chg="del mod">
          <ac:chgData name="Ryan Low" userId="648a9f1e42f7e833" providerId="LiveId" clId="{C8D1A538-5DD3-9341-BB8D-B91117F43855}" dt="2024-04-05T10:17:09.473" v="994"/>
          <ac:spMkLst>
            <pc:docMk/>
            <pc:sldMk cId="966360789" sldId="764"/>
            <ac:spMk id="6" creationId="{6EFD6221-39E5-E741-5834-C1CF6D887A37}"/>
          </ac:spMkLst>
        </pc:spChg>
        <pc:spChg chg="add mod">
          <ac:chgData name="Ryan Low" userId="648a9f1e42f7e833" providerId="LiveId" clId="{C8D1A538-5DD3-9341-BB8D-B91117F43855}" dt="2024-04-05T10:17:41.288" v="1004" actId="21"/>
          <ac:spMkLst>
            <pc:docMk/>
            <pc:sldMk cId="966360789" sldId="764"/>
            <ac:spMk id="7" creationId="{8746A112-EA50-A6A9-47E0-4AF1D94ED6A7}"/>
          </ac:spMkLst>
        </pc:spChg>
        <pc:graphicFrameChg chg="del mod">
          <ac:chgData name="Ryan Low" userId="648a9f1e42f7e833" providerId="LiveId" clId="{C8D1A538-5DD3-9341-BB8D-B91117F43855}" dt="2024-04-05T10:17:41.288" v="1004" actId="21"/>
          <ac:graphicFrameMkLst>
            <pc:docMk/>
            <pc:sldMk cId="966360789" sldId="764"/>
            <ac:graphicFrameMk id="5" creationId="{3A7C6299-BC0D-4390-A4C8-0FF45C7DE7F6}"/>
          </ac:graphicFrameMkLst>
        </pc:graphicFrameChg>
        <pc:picChg chg="del mod">
          <ac:chgData name="Ryan Low" userId="648a9f1e42f7e833" providerId="LiveId" clId="{C8D1A538-5DD3-9341-BB8D-B91117F43855}" dt="2024-04-05T10:17:22.122" v="1000" actId="21"/>
          <ac:picMkLst>
            <pc:docMk/>
            <pc:sldMk cId="966360789" sldId="764"/>
            <ac:picMk id="4" creationId="{2C0DE0BF-CC1A-4E02-8C9F-F70705B73323}"/>
          </ac:picMkLst>
        </pc:picChg>
      </pc:sldChg>
      <pc:sldChg chg="modSp new del mod">
        <pc:chgData name="Ryan Low" userId="648a9f1e42f7e833" providerId="LiveId" clId="{C8D1A538-5DD3-9341-BB8D-B91117F43855}" dt="2024-04-05T03:21:33.567" v="209" actId="2696"/>
        <pc:sldMkLst>
          <pc:docMk/>
          <pc:sldMk cId="268818315" sldId="765"/>
        </pc:sldMkLst>
        <pc:spChg chg="mod">
          <ac:chgData name="Ryan Low" userId="648a9f1e42f7e833" providerId="LiveId" clId="{C8D1A538-5DD3-9341-BB8D-B91117F43855}" dt="2024-04-05T03:20:28.528" v="201" actId="21"/>
          <ac:spMkLst>
            <pc:docMk/>
            <pc:sldMk cId="268818315" sldId="765"/>
            <ac:spMk id="2" creationId="{44E47F9F-A506-474F-760C-1ECCBD96AF06}"/>
          </ac:spMkLst>
        </pc:spChg>
      </pc:sldChg>
      <pc:sldChg chg="modSp new del mod">
        <pc:chgData name="Ryan Low" userId="648a9f1e42f7e833" providerId="LiveId" clId="{C8D1A538-5DD3-9341-BB8D-B91117F43855}" dt="2024-04-05T03:24:06.480" v="232" actId="2696"/>
        <pc:sldMkLst>
          <pc:docMk/>
          <pc:sldMk cId="761021704" sldId="766"/>
        </pc:sldMkLst>
        <pc:spChg chg="mod">
          <ac:chgData name="Ryan Low" userId="648a9f1e42f7e833" providerId="LiveId" clId="{C8D1A538-5DD3-9341-BB8D-B91117F43855}" dt="2024-04-05T03:21:08.064" v="206" actId="27636"/>
          <ac:spMkLst>
            <pc:docMk/>
            <pc:sldMk cId="761021704" sldId="766"/>
            <ac:spMk id="2" creationId="{25AAFA24-F89D-9A04-E6C4-C1116354A5EA}"/>
          </ac:spMkLst>
        </pc:spChg>
        <pc:spChg chg="mod">
          <ac:chgData name="Ryan Low" userId="648a9f1e42f7e833" providerId="LiveId" clId="{C8D1A538-5DD3-9341-BB8D-B91117F43855}" dt="2024-04-05T03:21:14.399" v="207"/>
          <ac:spMkLst>
            <pc:docMk/>
            <pc:sldMk cId="761021704" sldId="766"/>
            <ac:spMk id="3" creationId="{737A28FB-CA90-5380-2E43-F8C9A7DD59B6}"/>
          </ac:spMkLst>
        </pc:spChg>
      </pc:sldChg>
      <pc:sldChg chg="modSp new del mod">
        <pc:chgData name="Ryan Low" userId="648a9f1e42f7e833" providerId="LiveId" clId="{C8D1A538-5DD3-9341-BB8D-B91117F43855}" dt="2024-04-05T03:24:08.100" v="233" actId="2696"/>
        <pc:sldMkLst>
          <pc:docMk/>
          <pc:sldMk cId="1177070693" sldId="767"/>
        </pc:sldMkLst>
        <pc:spChg chg="mod">
          <ac:chgData name="Ryan Low" userId="648a9f1e42f7e833" providerId="LiveId" clId="{C8D1A538-5DD3-9341-BB8D-B91117F43855}" dt="2024-04-05T03:22:53.414" v="219" actId="27636"/>
          <ac:spMkLst>
            <pc:docMk/>
            <pc:sldMk cId="1177070693" sldId="767"/>
            <ac:spMk id="2" creationId="{86D0BEB4-E9CB-ACCC-F6FA-4E227A2FFB5D}"/>
          </ac:spMkLst>
        </pc:spChg>
        <pc:spChg chg="mod">
          <ac:chgData name="Ryan Low" userId="648a9f1e42f7e833" providerId="LiveId" clId="{C8D1A538-5DD3-9341-BB8D-B91117F43855}" dt="2024-04-05T03:22:23.282" v="215" actId="14100"/>
          <ac:spMkLst>
            <pc:docMk/>
            <pc:sldMk cId="1177070693" sldId="767"/>
            <ac:spMk id="3" creationId="{2F4F4740-975F-A9C2-0120-9E3EAA708998}"/>
          </ac:spMkLst>
        </pc:spChg>
      </pc:sldChg>
      <pc:sldChg chg="modSp new mod">
        <pc:chgData name="Ryan Low" userId="648a9f1e42f7e833" providerId="LiveId" clId="{C8D1A538-5DD3-9341-BB8D-B91117F43855}" dt="2024-04-05T03:23:32.965" v="230"/>
        <pc:sldMkLst>
          <pc:docMk/>
          <pc:sldMk cId="2660775392" sldId="768"/>
        </pc:sldMkLst>
        <pc:spChg chg="mod">
          <ac:chgData name="Ryan Low" userId="648a9f1e42f7e833" providerId="LiveId" clId="{C8D1A538-5DD3-9341-BB8D-B91117F43855}" dt="2024-04-05T03:23:28.710" v="229" actId="27636"/>
          <ac:spMkLst>
            <pc:docMk/>
            <pc:sldMk cId="2660775392" sldId="768"/>
            <ac:spMk id="2" creationId="{A440458E-85D2-8028-E2FC-66F7711237FC}"/>
          </ac:spMkLst>
        </pc:spChg>
        <pc:spChg chg="mod">
          <ac:chgData name="Ryan Low" userId="648a9f1e42f7e833" providerId="LiveId" clId="{C8D1A538-5DD3-9341-BB8D-B91117F43855}" dt="2024-04-05T03:23:32.965" v="230"/>
          <ac:spMkLst>
            <pc:docMk/>
            <pc:sldMk cId="2660775392" sldId="768"/>
            <ac:spMk id="3" creationId="{C6503F4F-6CF3-E7F7-BBDB-0016F3F4B97A}"/>
          </ac:spMkLst>
        </pc:spChg>
      </pc:sldChg>
      <pc:sldChg chg="addSp delSp modSp new mod">
        <pc:chgData name="Ryan Low" userId="648a9f1e42f7e833" providerId="LiveId" clId="{C8D1A538-5DD3-9341-BB8D-B91117F43855}" dt="2024-04-05T03:28:59.659" v="258" actId="12789"/>
        <pc:sldMkLst>
          <pc:docMk/>
          <pc:sldMk cId="2973519699" sldId="769"/>
        </pc:sldMkLst>
        <pc:spChg chg="mod">
          <ac:chgData name="Ryan Low" userId="648a9f1e42f7e833" providerId="LiveId" clId="{C8D1A538-5DD3-9341-BB8D-B91117F43855}" dt="2024-04-05T03:24:35.747" v="235"/>
          <ac:spMkLst>
            <pc:docMk/>
            <pc:sldMk cId="2973519699" sldId="769"/>
            <ac:spMk id="2" creationId="{B1B3AEFC-1621-1BC9-9FDC-86761DE7CCFD}"/>
          </ac:spMkLst>
        </pc:spChg>
        <pc:spChg chg="add del mod">
          <ac:chgData name="Ryan Low" userId="648a9f1e42f7e833" providerId="LiveId" clId="{C8D1A538-5DD3-9341-BB8D-B91117F43855}" dt="2024-04-05T03:25:50.748" v="239" actId="478"/>
          <ac:spMkLst>
            <pc:docMk/>
            <pc:sldMk cId="2973519699" sldId="769"/>
            <ac:spMk id="5" creationId="{FD028C05-766C-7F33-8014-A700F72A7DCA}"/>
          </ac:spMkLst>
        </pc:spChg>
        <pc:picChg chg="add mod">
          <ac:chgData name="Ryan Low" userId="648a9f1e42f7e833" providerId="LiveId" clId="{C8D1A538-5DD3-9341-BB8D-B91117F43855}" dt="2024-04-05T03:28:59.659" v="258" actId="12789"/>
          <ac:picMkLst>
            <pc:docMk/>
            <pc:sldMk cId="2973519699" sldId="769"/>
            <ac:picMk id="4" creationId="{908D9512-0C28-E66A-2C56-72D8E20653FE}"/>
          </ac:picMkLst>
        </pc:picChg>
      </pc:sldChg>
      <pc:sldChg chg="addSp modSp new mod modNotesTx">
        <pc:chgData name="Ryan Low" userId="648a9f1e42f7e833" providerId="LiveId" clId="{C8D1A538-5DD3-9341-BB8D-B91117F43855}" dt="2024-04-05T03:31:06.810" v="282" actId="1076"/>
        <pc:sldMkLst>
          <pc:docMk/>
          <pc:sldMk cId="3849511653" sldId="770"/>
        </pc:sldMkLst>
        <pc:spChg chg="mod">
          <ac:chgData name="Ryan Low" userId="648a9f1e42f7e833" providerId="LiveId" clId="{C8D1A538-5DD3-9341-BB8D-B91117F43855}" dt="2024-04-05T03:30:12.101" v="274"/>
          <ac:spMkLst>
            <pc:docMk/>
            <pc:sldMk cId="3849511653" sldId="770"/>
            <ac:spMk id="2" creationId="{DFA75D93-A930-D324-BCDC-AED5A114160F}"/>
          </ac:spMkLst>
        </pc:spChg>
        <pc:spChg chg="mod">
          <ac:chgData name="Ryan Low" userId="648a9f1e42f7e833" providerId="LiveId" clId="{C8D1A538-5DD3-9341-BB8D-B91117F43855}" dt="2024-04-05T03:30:37.053" v="278" actId="14100"/>
          <ac:spMkLst>
            <pc:docMk/>
            <pc:sldMk cId="3849511653" sldId="770"/>
            <ac:spMk id="3" creationId="{1C00DE10-ADAD-F7EA-987E-327AD906B152}"/>
          </ac:spMkLst>
        </pc:spChg>
        <pc:picChg chg="add mod">
          <ac:chgData name="Ryan Low" userId="648a9f1e42f7e833" providerId="LiveId" clId="{C8D1A538-5DD3-9341-BB8D-B91117F43855}" dt="2024-04-05T03:31:06.810" v="282" actId="1076"/>
          <ac:picMkLst>
            <pc:docMk/>
            <pc:sldMk cId="3849511653" sldId="770"/>
            <ac:picMk id="4" creationId="{0BD4085F-8DC9-A7DB-30FF-F87FF2C86A98}"/>
          </ac:picMkLst>
        </pc:picChg>
      </pc:sldChg>
      <pc:sldChg chg="modSp new mod">
        <pc:chgData name="Ryan Low" userId="648a9f1e42f7e833" providerId="LiveId" clId="{C8D1A538-5DD3-9341-BB8D-B91117F43855}" dt="2024-04-05T03:31:49.662" v="293" actId="20577"/>
        <pc:sldMkLst>
          <pc:docMk/>
          <pc:sldMk cId="1139647320" sldId="771"/>
        </pc:sldMkLst>
        <pc:spChg chg="mod">
          <ac:chgData name="Ryan Low" userId="648a9f1e42f7e833" providerId="LiveId" clId="{C8D1A538-5DD3-9341-BB8D-B91117F43855}" dt="2024-04-05T03:31:41.889" v="288"/>
          <ac:spMkLst>
            <pc:docMk/>
            <pc:sldMk cId="1139647320" sldId="771"/>
            <ac:spMk id="2" creationId="{F93216C5-12D8-CD7E-3DB4-4426C02AA3B8}"/>
          </ac:spMkLst>
        </pc:spChg>
        <pc:spChg chg="mod">
          <ac:chgData name="Ryan Low" userId="648a9f1e42f7e833" providerId="LiveId" clId="{C8D1A538-5DD3-9341-BB8D-B91117F43855}" dt="2024-04-05T03:31:49.662" v="293" actId="20577"/>
          <ac:spMkLst>
            <pc:docMk/>
            <pc:sldMk cId="1139647320" sldId="771"/>
            <ac:spMk id="3" creationId="{AD4049DC-4F99-A440-FFAA-64E3212B20F2}"/>
          </ac:spMkLst>
        </pc:spChg>
      </pc:sldChg>
      <pc:sldChg chg="addSp modSp add mod">
        <pc:chgData name="Ryan Low" userId="648a9f1e42f7e833" providerId="LiveId" clId="{C8D1A538-5DD3-9341-BB8D-B91117F43855}" dt="2024-04-05T03:33:34.451" v="316" actId="1076"/>
        <pc:sldMkLst>
          <pc:docMk/>
          <pc:sldMk cId="1733373239" sldId="772"/>
        </pc:sldMkLst>
        <pc:spChg chg="mod">
          <ac:chgData name="Ryan Low" userId="648a9f1e42f7e833" providerId="LiveId" clId="{C8D1A538-5DD3-9341-BB8D-B91117F43855}" dt="2024-04-05T03:32:08.847" v="297"/>
          <ac:spMkLst>
            <pc:docMk/>
            <pc:sldMk cId="1733373239" sldId="772"/>
            <ac:spMk id="2" creationId="{F93216C5-12D8-CD7E-3DB4-4426C02AA3B8}"/>
          </ac:spMkLst>
        </pc:spChg>
        <pc:spChg chg="mod">
          <ac:chgData name="Ryan Low" userId="648a9f1e42f7e833" providerId="LiveId" clId="{C8D1A538-5DD3-9341-BB8D-B91117F43855}" dt="2024-04-05T03:32:48.661" v="308" actId="122"/>
          <ac:spMkLst>
            <pc:docMk/>
            <pc:sldMk cId="1733373239" sldId="772"/>
            <ac:spMk id="3" creationId="{AD4049DC-4F99-A440-FFAA-64E3212B20F2}"/>
          </ac:spMkLst>
        </pc:spChg>
        <pc:picChg chg="add mod">
          <ac:chgData name="Ryan Low" userId="648a9f1e42f7e833" providerId="LiveId" clId="{C8D1A538-5DD3-9341-BB8D-B91117F43855}" dt="2024-04-05T03:33:34.451" v="316" actId="1076"/>
          <ac:picMkLst>
            <pc:docMk/>
            <pc:sldMk cId="1733373239" sldId="772"/>
            <ac:picMk id="4" creationId="{7CA5E005-A360-FB02-877F-F29A70A6B450}"/>
          </ac:picMkLst>
        </pc:picChg>
      </pc:sldChg>
      <pc:sldChg chg="delSp modSp add mod">
        <pc:chgData name="Ryan Low" userId="648a9f1e42f7e833" providerId="LiveId" clId="{C8D1A538-5DD3-9341-BB8D-B91117F43855}" dt="2024-04-05T03:34:39.423" v="324" actId="20577"/>
        <pc:sldMkLst>
          <pc:docMk/>
          <pc:sldMk cId="332128356" sldId="773"/>
        </pc:sldMkLst>
        <pc:spChg chg="mod">
          <ac:chgData name="Ryan Low" userId="648a9f1e42f7e833" providerId="LiveId" clId="{C8D1A538-5DD3-9341-BB8D-B91117F43855}" dt="2024-04-05T03:34:22.984" v="319"/>
          <ac:spMkLst>
            <pc:docMk/>
            <pc:sldMk cId="332128356" sldId="773"/>
            <ac:spMk id="2" creationId="{F93216C5-12D8-CD7E-3DB4-4426C02AA3B8}"/>
          </ac:spMkLst>
        </pc:spChg>
        <pc:spChg chg="mod">
          <ac:chgData name="Ryan Low" userId="648a9f1e42f7e833" providerId="LiveId" clId="{C8D1A538-5DD3-9341-BB8D-B91117F43855}" dt="2024-04-05T03:34:39.423" v="324" actId="20577"/>
          <ac:spMkLst>
            <pc:docMk/>
            <pc:sldMk cId="332128356" sldId="773"/>
            <ac:spMk id="3" creationId="{AD4049DC-4F99-A440-FFAA-64E3212B20F2}"/>
          </ac:spMkLst>
        </pc:spChg>
        <pc:picChg chg="del">
          <ac:chgData name="Ryan Low" userId="648a9f1e42f7e833" providerId="LiveId" clId="{C8D1A538-5DD3-9341-BB8D-B91117F43855}" dt="2024-04-05T03:34:26.377" v="320" actId="21"/>
          <ac:picMkLst>
            <pc:docMk/>
            <pc:sldMk cId="332128356" sldId="773"/>
            <ac:picMk id="4" creationId="{7CA5E005-A360-FB02-877F-F29A70A6B450}"/>
          </ac:picMkLst>
        </pc:picChg>
      </pc:sldChg>
      <pc:sldChg chg="addSp delSp modSp add mod">
        <pc:chgData name="Ryan Low" userId="648a9f1e42f7e833" providerId="LiveId" clId="{C8D1A538-5DD3-9341-BB8D-B91117F43855}" dt="2024-04-05T03:36:12.027" v="339" actId="1076"/>
        <pc:sldMkLst>
          <pc:docMk/>
          <pc:sldMk cId="2279265418" sldId="774"/>
        </pc:sldMkLst>
        <pc:spChg chg="mod">
          <ac:chgData name="Ryan Low" userId="648a9f1e42f7e833" providerId="LiveId" clId="{C8D1A538-5DD3-9341-BB8D-B91117F43855}" dt="2024-04-05T03:35:18.010" v="329" actId="27636"/>
          <ac:spMkLst>
            <pc:docMk/>
            <pc:sldMk cId="2279265418" sldId="774"/>
            <ac:spMk id="2" creationId="{F93216C5-12D8-CD7E-3DB4-4426C02AA3B8}"/>
          </ac:spMkLst>
        </pc:spChg>
        <pc:spChg chg="del">
          <ac:chgData name="Ryan Low" userId="648a9f1e42f7e833" providerId="LiveId" clId="{C8D1A538-5DD3-9341-BB8D-B91117F43855}" dt="2024-04-05T03:35:23.811" v="330" actId="21"/>
          <ac:spMkLst>
            <pc:docMk/>
            <pc:sldMk cId="2279265418" sldId="774"/>
            <ac:spMk id="3" creationId="{AD4049DC-4F99-A440-FFAA-64E3212B20F2}"/>
          </ac:spMkLst>
        </pc:spChg>
        <pc:spChg chg="add del mod">
          <ac:chgData name="Ryan Low" userId="648a9f1e42f7e833" providerId="LiveId" clId="{C8D1A538-5DD3-9341-BB8D-B91117F43855}" dt="2024-04-05T03:35:26.447" v="331" actId="21"/>
          <ac:spMkLst>
            <pc:docMk/>
            <pc:sldMk cId="2279265418" sldId="774"/>
            <ac:spMk id="5" creationId="{B157964F-4690-FE9D-F552-8CFACE189F2F}"/>
          </ac:spMkLst>
        </pc:spChg>
        <pc:spChg chg="mod">
          <ac:chgData name="Ryan Low" userId="648a9f1e42f7e833" providerId="LiveId" clId="{C8D1A538-5DD3-9341-BB8D-B91117F43855}" dt="2024-04-05T03:35:53.807" v="335"/>
          <ac:spMkLst>
            <pc:docMk/>
            <pc:sldMk cId="2279265418" sldId="774"/>
            <ac:spMk id="8" creationId="{BD72D697-79C9-AF30-EE56-65BE9D8F2882}"/>
          </ac:spMkLst>
        </pc:spChg>
        <pc:spChg chg="mod">
          <ac:chgData name="Ryan Low" userId="648a9f1e42f7e833" providerId="LiveId" clId="{C8D1A538-5DD3-9341-BB8D-B91117F43855}" dt="2024-04-05T03:35:53.807" v="335"/>
          <ac:spMkLst>
            <pc:docMk/>
            <pc:sldMk cId="2279265418" sldId="774"/>
            <ac:spMk id="9" creationId="{57544611-5BED-05EB-6CC5-62213048A619}"/>
          </ac:spMkLst>
        </pc:spChg>
        <pc:spChg chg="mod">
          <ac:chgData name="Ryan Low" userId="648a9f1e42f7e833" providerId="LiveId" clId="{C8D1A538-5DD3-9341-BB8D-B91117F43855}" dt="2024-04-05T03:35:53.807" v="335"/>
          <ac:spMkLst>
            <pc:docMk/>
            <pc:sldMk cId="2279265418" sldId="774"/>
            <ac:spMk id="10" creationId="{4CA757BA-F93F-288D-8A94-02627331256A}"/>
          </ac:spMkLst>
        </pc:spChg>
        <pc:spChg chg="mod">
          <ac:chgData name="Ryan Low" userId="648a9f1e42f7e833" providerId="LiveId" clId="{C8D1A538-5DD3-9341-BB8D-B91117F43855}" dt="2024-04-05T03:35:53.807" v="335"/>
          <ac:spMkLst>
            <pc:docMk/>
            <pc:sldMk cId="2279265418" sldId="774"/>
            <ac:spMk id="11" creationId="{5BAD0E4A-7F49-1D41-7B5D-68E95D983779}"/>
          </ac:spMkLst>
        </pc:spChg>
        <pc:spChg chg="mod">
          <ac:chgData name="Ryan Low" userId="648a9f1e42f7e833" providerId="LiveId" clId="{C8D1A538-5DD3-9341-BB8D-B91117F43855}" dt="2024-04-05T03:35:53.807" v="335"/>
          <ac:spMkLst>
            <pc:docMk/>
            <pc:sldMk cId="2279265418" sldId="774"/>
            <ac:spMk id="12" creationId="{0480F58D-FA0D-6DF0-7AC6-E54467C4EB36}"/>
          </ac:spMkLst>
        </pc:spChg>
        <pc:spChg chg="mod">
          <ac:chgData name="Ryan Low" userId="648a9f1e42f7e833" providerId="LiveId" clId="{C8D1A538-5DD3-9341-BB8D-B91117F43855}" dt="2024-04-05T03:35:53.807" v="335"/>
          <ac:spMkLst>
            <pc:docMk/>
            <pc:sldMk cId="2279265418" sldId="774"/>
            <ac:spMk id="13" creationId="{88ED6054-57BC-48D5-3D0A-C97EE1A14F7A}"/>
          </ac:spMkLst>
        </pc:spChg>
        <pc:grpChg chg="add mod">
          <ac:chgData name="Ryan Low" userId="648a9f1e42f7e833" providerId="LiveId" clId="{C8D1A538-5DD3-9341-BB8D-B91117F43855}" dt="2024-04-05T03:36:09.381" v="338" actId="1076"/>
          <ac:grpSpMkLst>
            <pc:docMk/>
            <pc:sldMk cId="2279265418" sldId="774"/>
            <ac:grpSpMk id="6" creationId="{F211C110-B8D5-E9CB-D8D1-671BA5FFBFCD}"/>
          </ac:grpSpMkLst>
        </pc:grpChg>
        <pc:picChg chg="mod">
          <ac:chgData name="Ryan Low" userId="648a9f1e42f7e833" providerId="LiveId" clId="{C8D1A538-5DD3-9341-BB8D-B91117F43855}" dt="2024-04-05T03:35:53.807" v="335"/>
          <ac:picMkLst>
            <pc:docMk/>
            <pc:sldMk cId="2279265418" sldId="774"/>
            <ac:picMk id="7" creationId="{CFC5F362-F2ED-104E-F5C3-5FD8AAB99ED4}"/>
          </ac:picMkLst>
        </pc:picChg>
        <pc:picChg chg="add mod">
          <ac:chgData name="Ryan Low" userId="648a9f1e42f7e833" providerId="LiveId" clId="{C8D1A538-5DD3-9341-BB8D-B91117F43855}" dt="2024-04-05T03:36:12.027" v="339" actId="1076"/>
          <ac:picMkLst>
            <pc:docMk/>
            <pc:sldMk cId="2279265418" sldId="774"/>
            <ac:picMk id="14" creationId="{B9A8B07E-6F19-3510-D0CD-AC775B1974D5}"/>
          </ac:picMkLst>
        </pc:picChg>
      </pc:sldChg>
      <pc:sldChg chg="modSp add mod ord">
        <pc:chgData name="Ryan Low" userId="648a9f1e42f7e833" providerId="LiveId" clId="{C8D1A538-5DD3-9341-BB8D-B91117F43855}" dt="2024-04-05T03:36:47.973" v="347"/>
        <pc:sldMkLst>
          <pc:docMk/>
          <pc:sldMk cId="1472733374" sldId="775"/>
        </pc:sldMkLst>
        <pc:spChg chg="mod">
          <ac:chgData name="Ryan Low" userId="648a9f1e42f7e833" providerId="LiveId" clId="{C8D1A538-5DD3-9341-BB8D-B91117F43855}" dt="2024-04-05T03:36:42.555" v="346"/>
          <ac:spMkLst>
            <pc:docMk/>
            <pc:sldMk cId="1472733374" sldId="775"/>
            <ac:spMk id="2" creationId="{F93216C5-12D8-CD7E-3DB4-4426C02AA3B8}"/>
          </ac:spMkLst>
        </pc:spChg>
        <pc:spChg chg="mod">
          <ac:chgData name="Ryan Low" userId="648a9f1e42f7e833" providerId="LiveId" clId="{C8D1A538-5DD3-9341-BB8D-B91117F43855}" dt="2024-04-05T03:36:47.973" v="347"/>
          <ac:spMkLst>
            <pc:docMk/>
            <pc:sldMk cId="1472733374" sldId="775"/>
            <ac:spMk id="3" creationId="{AD4049DC-4F99-A440-FFAA-64E3212B20F2}"/>
          </ac:spMkLst>
        </pc:spChg>
      </pc:sldChg>
      <pc:sldChg chg="modSp add mod">
        <pc:chgData name="Ryan Low" userId="648a9f1e42f7e833" providerId="LiveId" clId="{C8D1A538-5DD3-9341-BB8D-B91117F43855}" dt="2024-04-05T03:37:33.411" v="363"/>
        <pc:sldMkLst>
          <pc:docMk/>
          <pc:sldMk cId="3550227291" sldId="776"/>
        </pc:sldMkLst>
        <pc:spChg chg="mod">
          <ac:chgData name="Ryan Low" userId="648a9f1e42f7e833" providerId="LiveId" clId="{C8D1A538-5DD3-9341-BB8D-B91117F43855}" dt="2024-04-05T03:37:33.411" v="363"/>
          <ac:spMkLst>
            <pc:docMk/>
            <pc:sldMk cId="3550227291" sldId="776"/>
            <ac:spMk id="2" creationId="{F93216C5-12D8-CD7E-3DB4-4426C02AA3B8}"/>
          </ac:spMkLst>
        </pc:spChg>
        <pc:spChg chg="mod">
          <ac:chgData name="Ryan Low" userId="648a9f1e42f7e833" providerId="LiveId" clId="{C8D1A538-5DD3-9341-BB8D-B91117F43855}" dt="2024-04-05T03:37:18.369" v="360" actId="122"/>
          <ac:spMkLst>
            <pc:docMk/>
            <pc:sldMk cId="3550227291" sldId="776"/>
            <ac:spMk id="3" creationId="{AD4049DC-4F99-A440-FFAA-64E3212B20F2}"/>
          </ac:spMkLst>
        </pc:spChg>
      </pc:sldChg>
      <pc:sldChg chg="addSp modSp add mod modNotesTx">
        <pc:chgData name="Ryan Low" userId="648a9f1e42f7e833" providerId="LiveId" clId="{C8D1A538-5DD3-9341-BB8D-B91117F43855}" dt="2024-04-05T10:11:39.360" v="912" actId="1076"/>
        <pc:sldMkLst>
          <pc:docMk/>
          <pc:sldMk cId="3278076267" sldId="777"/>
        </pc:sldMkLst>
        <pc:spChg chg="mod">
          <ac:chgData name="Ryan Low" userId="648a9f1e42f7e833" providerId="LiveId" clId="{C8D1A538-5DD3-9341-BB8D-B91117F43855}" dt="2024-04-05T03:37:55.165" v="367"/>
          <ac:spMkLst>
            <pc:docMk/>
            <pc:sldMk cId="3278076267" sldId="777"/>
            <ac:spMk id="2" creationId="{F93216C5-12D8-CD7E-3DB4-4426C02AA3B8}"/>
          </ac:spMkLst>
        </pc:spChg>
        <pc:spChg chg="mod">
          <ac:chgData name="Ryan Low" userId="648a9f1e42f7e833" providerId="LiveId" clId="{C8D1A538-5DD3-9341-BB8D-B91117F43855}" dt="2024-04-05T10:11:10.562" v="906" actId="6549"/>
          <ac:spMkLst>
            <pc:docMk/>
            <pc:sldMk cId="3278076267" sldId="777"/>
            <ac:spMk id="3" creationId="{AD4049DC-4F99-A440-FFAA-64E3212B20F2}"/>
          </ac:spMkLst>
        </pc:spChg>
        <pc:picChg chg="add mod">
          <ac:chgData name="Ryan Low" userId="648a9f1e42f7e833" providerId="LiveId" clId="{C8D1A538-5DD3-9341-BB8D-B91117F43855}" dt="2024-04-05T10:11:39.360" v="912" actId="1076"/>
          <ac:picMkLst>
            <pc:docMk/>
            <pc:sldMk cId="3278076267" sldId="777"/>
            <ac:picMk id="4" creationId="{5BCBE352-C04A-7228-DC7E-24E2F19BC6F0}"/>
          </ac:picMkLst>
        </pc:picChg>
      </pc:sldChg>
      <pc:sldChg chg="modSp add mod modNotesTx">
        <pc:chgData name="Ryan Low" userId="648a9f1e42f7e833" providerId="LiveId" clId="{C8D1A538-5DD3-9341-BB8D-B91117F43855}" dt="2024-04-05T10:11:23.577" v="909" actId="6549"/>
        <pc:sldMkLst>
          <pc:docMk/>
          <pc:sldMk cId="1972725319" sldId="778"/>
        </pc:sldMkLst>
        <pc:spChg chg="mod">
          <ac:chgData name="Ryan Low" userId="648a9f1e42f7e833" providerId="LiveId" clId="{C8D1A538-5DD3-9341-BB8D-B91117F43855}" dt="2024-04-05T03:41:05.011" v="422"/>
          <ac:spMkLst>
            <pc:docMk/>
            <pc:sldMk cId="1972725319" sldId="778"/>
            <ac:spMk id="2" creationId="{F93216C5-12D8-CD7E-3DB4-4426C02AA3B8}"/>
          </ac:spMkLst>
        </pc:spChg>
        <pc:spChg chg="mod">
          <ac:chgData name="Ryan Low" userId="648a9f1e42f7e833" providerId="LiveId" clId="{C8D1A538-5DD3-9341-BB8D-B91117F43855}" dt="2024-04-05T10:11:23.577" v="909" actId="6549"/>
          <ac:spMkLst>
            <pc:docMk/>
            <pc:sldMk cId="1972725319" sldId="778"/>
            <ac:spMk id="3" creationId="{AD4049DC-4F99-A440-FFAA-64E3212B20F2}"/>
          </ac:spMkLst>
        </pc:spChg>
        <pc:picChg chg="mod">
          <ac:chgData name="Ryan Low" userId="648a9f1e42f7e833" providerId="LiveId" clId="{C8D1A538-5DD3-9341-BB8D-B91117F43855}" dt="2024-04-05T03:42:54.431" v="450" actId="1076"/>
          <ac:picMkLst>
            <pc:docMk/>
            <pc:sldMk cId="1972725319" sldId="778"/>
            <ac:picMk id="4" creationId="{5BCBE352-C04A-7228-DC7E-24E2F19BC6F0}"/>
          </ac:picMkLst>
        </pc:picChg>
      </pc:sldChg>
      <pc:sldChg chg="modSp add mod modNotesTx">
        <pc:chgData name="Ryan Low" userId="648a9f1e42f7e833" providerId="LiveId" clId="{C8D1A538-5DD3-9341-BB8D-B91117F43855}" dt="2024-04-05T10:11:28.597" v="910" actId="20577"/>
        <pc:sldMkLst>
          <pc:docMk/>
          <pc:sldMk cId="350312106" sldId="779"/>
        </pc:sldMkLst>
        <pc:spChg chg="mod">
          <ac:chgData name="Ryan Low" userId="648a9f1e42f7e833" providerId="LiveId" clId="{C8D1A538-5DD3-9341-BB8D-B91117F43855}" dt="2024-04-05T03:45:02.489" v="459"/>
          <ac:spMkLst>
            <pc:docMk/>
            <pc:sldMk cId="350312106" sldId="779"/>
            <ac:spMk id="2" creationId="{F93216C5-12D8-CD7E-3DB4-4426C02AA3B8}"/>
          </ac:spMkLst>
        </pc:spChg>
        <pc:spChg chg="mod">
          <ac:chgData name="Ryan Low" userId="648a9f1e42f7e833" providerId="LiveId" clId="{C8D1A538-5DD3-9341-BB8D-B91117F43855}" dt="2024-04-05T10:11:28.597" v="910" actId="20577"/>
          <ac:spMkLst>
            <pc:docMk/>
            <pc:sldMk cId="350312106" sldId="779"/>
            <ac:spMk id="3" creationId="{AD4049DC-4F99-A440-FFAA-64E3212B20F2}"/>
          </ac:spMkLst>
        </pc:spChg>
        <pc:picChg chg="mod">
          <ac:chgData name="Ryan Low" userId="648a9f1e42f7e833" providerId="LiveId" clId="{C8D1A538-5DD3-9341-BB8D-B91117F43855}" dt="2024-04-05T03:46:54.823" v="485" actId="1076"/>
          <ac:picMkLst>
            <pc:docMk/>
            <pc:sldMk cId="350312106" sldId="779"/>
            <ac:picMk id="4" creationId="{5BCBE352-C04A-7228-DC7E-24E2F19BC6F0}"/>
          </ac:picMkLst>
        </pc:picChg>
      </pc:sldChg>
      <pc:sldChg chg="addSp delSp modSp add mod modNotesTx">
        <pc:chgData name="Ryan Low" userId="648a9f1e42f7e833" providerId="LiveId" clId="{C8D1A538-5DD3-9341-BB8D-B91117F43855}" dt="2024-04-05T03:49:25.074" v="516" actId="1076"/>
        <pc:sldMkLst>
          <pc:docMk/>
          <pc:sldMk cId="3026505419" sldId="780"/>
        </pc:sldMkLst>
        <pc:spChg chg="mod">
          <ac:chgData name="Ryan Low" userId="648a9f1e42f7e833" providerId="LiveId" clId="{C8D1A538-5DD3-9341-BB8D-B91117F43855}" dt="2024-04-05T03:47:46.332" v="489"/>
          <ac:spMkLst>
            <pc:docMk/>
            <pc:sldMk cId="3026505419" sldId="780"/>
            <ac:spMk id="2" creationId="{F93216C5-12D8-CD7E-3DB4-4426C02AA3B8}"/>
          </ac:spMkLst>
        </pc:spChg>
        <pc:spChg chg="mod">
          <ac:chgData name="Ryan Low" userId="648a9f1e42f7e833" providerId="LiveId" clId="{C8D1A538-5DD3-9341-BB8D-B91117F43855}" dt="2024-04-05T03:49:00.515" v="512" actId="20577"/>
          <ac:spMkLst>
            <pc:docMk/>
            <pc:sldMk cId="3026505419" sldId="780"/>
            <ac:spMk id="3" creationId="{AD4049DC-4F99-A440-FFAA-64E3212B20F2}"/>
          </ac:spMkLst>
        </pc:spChg>
        <pc:picChg chg="del">
          <ac:chgData name="Ryan Low" userId="648a9f1e42f7e833" providerId="LiveId" clId="{C8D1A538-5DD3-9341-BB8D-B91117F43855}" dt="2024-04-05T03:47:56.172" v="492" actId="478"/>
          <ac:picMkLst>
            <pc:docMk/>
            <pc:sldMk cId="3026505419" sldId="780"/>
            <ac:picMk id="4" creationId="{5BCBE352-C04A-7228-DC7E-24E2F19BC6F0}"/>
          </ac:picMkLst>
        </pc:picChg>
        <pc:picChg chg="add mod">
          <ac:chgData name="Ryan Low" userId="648a9f1e42f7e833" providerId="LiveId" clId="{C8D1A538-5DD3-9341-BB8D-B91117F43855}" dt="2024-04-05T03:49:25.074" v="516" actId="1076"/>
          <ac:picMkLst>
            <pc:docMk/>
            <pc:sldMk cId="3026505419" sldId="780"/>
            <ac:picMk id="5" creationId="{AE4D2B4C-4B81-4C97-4202-AF0BB63B7B20}"/>
          </ac:picMkLst>
        </pc:picChg>
      </pc:sldChg>
      <pc:sldChg chg="addSp modSp new mod">
        <pc:chgData name="Ryan Low" userId="648a9f1e42f7e833" providerId="LiveId" clId="{C8D1A538-5DD3-9341-BB8D-B91117F43855}" dt="2024-04-05T03:50:18.894" v="524" actId="12789"/>
        <pc:sldMkLst>
          <pc:docMk/>
          <pc:sldMk cId="2083996944" sldId="781"/>
        </pc:sldMkLst>
        <pc:spChg chg="mod">
          <ac:chgData name="Ryan Low" userId="648a9f1e42f7e833" providerId="LiveId" clId="{C8D1A538-5DD3-9341-BB8D-B91117F43855}" dt="2024-04-05T03:49:57.866" v="520" actId="20577"/>
          <ac:spMkLst>
            <pc:docMk/>
            <pc:sldMk cId="2083996944" sldId="781"/>
            <ac:spMk id="2" creationId="{40468EB7-FF73-04EF-158E-735ED5E593ED}"/>
          </ac:spMkLst>
        </pc:spChg>
        <pc:picChg chg="add mod">
          <ac:chgData name="Ryan Low" userId="648a9f1e42f7e833" providerId="LiveId" clId="{C8D1A538-5DD3-9341-BB8D-B91117F43855}" dt="2024-04-05T03:50:18.894" v="524" actId="12789"/>
          <ac:picMkLst>
            <pc:docMk/>
            <pc:sldMk cId="2083996944" sldId="781"/>
            <ac:picMk id="3" creationId="{00014F3E-5B67-01B5-5FE1-48BF737B7F48}"/>
          </ac:picMkLst>
        </pc:picChg>
      </pc:sldChg>
      <pc:sldChg chg="delSp modSp add mod ord modNotesTx">
        <pc:chgData name="Ryan Low" userId="648a9f1e42f7e833" providerId="LiveId" clId="{C8D1A538-5DD3-9341-BB8D-B91117F43855}" dt="2024-04-05T03:51:24.819" v="541" actId="20577"/>
        <pc:sldMkLst>
          <pc:docMk/>
          <pc:sldMk cId="1186892670" sldId="782"/>
        </pc:sldMkLst>
        <pc:spChg chg="mod">
          <ac:chgData name="Ryan Low" userId="648a9f1e42f7e833" providerId="LiveId" clId="{C8D1A538-5DD3-9341-BB8D-B91117F43855}" dt="2024-04-05T03:51:24.819" v="541" actId="20577"/>
          <ac:spMkLst>
            <pc:docMk/>
            <pc:sldMk cId="1186892670" sldId="782"/>
            <ac:spMk id="2" creationId="{F93216C5-12D8-CD7E-3DB4-4426C02AA3B8}"/>
          </ac:spMkLst>
        </pc:spChg>
        <pc:spChg chg="mod">
          <ac:chgData name="Ryan Low" userId="648a9f1e42f7e833" providerId="LiveId" clId="{C8D1A538-5DD3-9341-BB8D-B91117F43855}" dt="2024-04-05T03:50:49.002" v="532" actId="20577"/>
          <ac:spMkLst>
            <pc:docMk/>
            <pc:sldMk cId="1186892670" sldId="782"/>
            <ac:spMk id="3" creationId="{AD4049DC-4F99-A440-FFAA-64E3212B20F2}"/>
          </ac:spMkLst>
        </pc:spChg>
        <pc:picChg chg="del">
          <ac:chgData name="Ryan Low" userId="648a9f1e42f7e833" providerId="LiveId" clId="{C8D1A538-5DD3-9341-BB8D-B91117F43855}" dt="2024-04-05T03:50:50.909" v="533" actId="21"/>
          <ac:picMkLst>
            <pc:docMk/>
            <pc:sldMk cId="1186892670" sldId="782"/>
            <ac:picMk id="4" creationId="{5BCBE352-C04A-7228-DC7E-24E2F19BC6F0}"/>
          </ac:picMkLst>
        </pc:picChg>
      </pc:sldChg>
      <pc:sldChg chg="addSp delSp modSp add mod">
        <pc:chgData name="Ryan Low" userId="648a9f1e42f7e833" providerId="LiveId" clId="{C8D1A538-5DD3-9341-BB8D-B91117F43855}" dt="2024-04-05T03:52:19.636" v="554" actId="1076"/>
        <pc:sldMkLst>
          <pc:docMk/>
          <pc:sldMk cId="1824469594" sldId="783"/>
        </pc:sldMkLst>
        <pc:spChg chg="mod">
          <ac:chgData name="Ryan Low" userId="648a9f1e42f7e833" providerId="LiveId" clId="{C8D1A538-5DD3-9341-BB8D-B91117F43855}" dt="2024-04-05T03:51:52.573" v="547" actId="27636"/>
          <ac:spMkLst>
            <pc:docMk/>
            <pc:sldMk cId="1824469594" sldId="783"/>
            <ac:spMk id="2" creationId="{F93216C5-12D8-CD7E-3DB4-4426C02AA3B8}"/>
          </ac:spMkLst>
        </pc:spChg>
        <pc:spChg chg="del">
          <ac:chgData name="Ryan Low" userId="648a9f1e42f7e833" providerId="LiveId" clId="{C8D1A538-5DD3-9341-BB8D-B91117F43855}" dt="2024-04-05T03:51:55.982" v="548" actId="21"/>
          <ac:spMkLst>
            <pc:docMk/>
            <pc:sldMk cId="1824469594" sldId="783"/>
            <ac:spMk id="3" creationId="{AD4049DC-4F99-A440-FFAA-64E3212B20F2}"/>
          </ac:spMkLst>
        </pc:spChg>
        <pc:spChg chg="add del mod">
          <ac:chgData name="Ryan Low" userId="648a9f1e42f7e833" providerId="LiveId" clId="{C8D1A538-5DD3-9341-BB8D-B91117F43855}" dt="2024-04-05T03:51:57.445" v="549" actId="21"/>
          <ac:spMkLst>
            <pc:docMk/>
            <pc:sldMk cId="1824469594" sldId="783"/>
            <ac:spMk id="5" creationId="{EB743E7D-4231-01EC-BE97-77B3F1C2D91C}"/>
          </ac:spMkLst>
        </pc:spChg>
        <pc:picChg chg="add mod">
          <ac:chgData name="Ryan Low" userId="648a9f1e42f7e833" providerId="LiveId" clId="{C8D1A538-5DD3-9341-BB8D-B91117F43855}" dt="2024-04-05T03:52:19.636" v="554" actId="1076"/>
          <ac:picMkLst>
            <pc:docMk/>
            <pc:sldMk cId="1824469594" sldId="783"/>
            <ac:picMk id="6" creationId="{799BB0E0-2045-9772-AEFE-9377727C1E55}"/>
          </ac:picMkLst>
        </pc:picChg>
      </pc:sldChg>
      <pc:sldChg chg="addSp delSp modSp add mod">
        <pc:chgData name="Ryan Low" userId="648a9f1e42f7e833" providerId="LiveId" clId="{C8D1A538-5DD3-9341-BB8D-B91117F43855}" dt="2024-04-05T03:54:57.856" v="589" actId="1076"/>
        <pc:sldMkLst>
          <pc:docMk/>
          <pc:sldMk cId="478338306" sldId="784"/>
        </pc:sldMkLst>
        <pc:spChg chg="mod">
          <ac:chgData name="Ryan Low" userId="648a9f1e42f7e833" providerId="LiveId" clId="{C8D1A538-5DD3-9341-BB8D-B91117F43855}" dt="2024-04-05T03:52:46.480" v="559" actId="27636"/>
          <ac:spMkLst>
            <pc:docMk/>
            <pc:sldMk cId="478338306" sldId="784"/>
            <ac:spMk id="2" creationId="{F93216C5-12D8-CD7E-3DB4-4426C02AA3B8}"/>
          </ac:spMkLst>
        </pc:spChg>
        <pc:spChg chg="add del mod">
          <ac:chgData name="Ryan Low" userId="648a9f1e42f7e833" providerId="LiveId" clId="{C8D1A538-5DD3-9341-BB8D-B91117F43855}" dt="2024-04-05T03:52:50.721" v="561" actId="21"/>
          <ac:spMkLst>
            <pc:docMk/>
            <pc:sldMk cId="478338306" sldId="784"/>
            <ac:spMk id="4" creationId="{6392CF35-68F8-AB2C-5F04-2CC3AF947AB4}"/>
          </ac:spMkLst>
        </pc:spChg>
        <pc:spChg chg="add mod">
          <ac:chgData name="Ryan Low" userId="648a9f1e42f7e833" providerId="LiveId" clId="{C8D1A538-5DD3-9341-BB8D-B91117F43855}" dt="2024-04-05T03:54:09.991" v="579" actId="14100"/>
          <ac:spMkLst>
            <pc:docMk/>
            <pc:sldMk cId="478338306" sldId="784"/>
            <ac:spMk id="9" creationId="{51035C56-2B1B-3EAF-30DC-2BD417D65B12}"/>
          </ac:spMkLst>
        </pc:spChg>
        <pc:spChg chg="add mod">
          <ac:chgData name="Ryan Low" userId="648a9f1e42f7e833" providerId="LiveId" clId="{C8D1A538-5DD3-9341-BB8D-B91117F43855}" dt="2024-04-05T03:54:05.509" v="577" actId="14100"/>
          <ac:spMkLst>
            <pc:docMk/>
            <pc:sldMk cId="478338306" sldId="784"/>
            <ac:spMk id="11" creationId="{F9401CCE-DB27-68F5-A97B-860242096A2C}"/>
          </ac:spMkLst>
        </pc:spChg>
        <pc:picChg chg="add mod">
          <ac:chgData name="Ryan Low" userId="648a9f1e42f7e833" providerId="LiveId" clId="{C8D1A538-5DD3-9341-BB8D-B91117F43855}" dt="2024-04-05T03:54:32.006" v="585" actId="1076"/>
          <ac:picMkLst>
            <pc:docMk/>
            <pc:sldMk cId="478338306" sldId="784"/>
            <ac:picMk id="5" creationId="{8518DC22-7AED-EAC5-D303-F649BD66E586}"/>
          </ac:picMkLst>
        </pc:picChg>
        <pc:picChg chg="del">
          <ac:chgData name="Ryan Low" userId="648a9f1e42f7e833" providerId="LiveId" clId="{C8D1A538-5DD3-9341-BB8D-B91117F43855}" dt="2024-04-05T03:52:48.594" v="560" actId="21"/>
          <ac:picMkLst>
            <pc:docMk/>
            <pc:sldMk cId="478338306" sldId="784"/>
            <ac:picMk id="6" creationId="{799BB0E0-2045-9772-AEFE-9377727C1E55}"/>
          </ac:picMkLst>
        </pc:picChg>
        <pc:picChg chg="add mod">
          <ac:chgData name="Ryan Low" userId="648a9f1e42f7e833" providerId="LiveId" clId="{C8D1A538-5DD3-9341-BB8D-B91117F43855}" dt="2024-04-05T03:54:57.856" v="589" actId="1076"/>
          <ac:picMkLst>
            <pc:docMk/>
            <pc:sldMk cId="478338306" sldId="784"/>
            <ac:picMk id="7" creationId="{A9321DA4-BE71-00C0-252A-7B78B7B7609A}"/>
          </ac:picMkLst>
        </pc:picChg>
      </pc:sldChg>
      <pc:sldChg chg="addSp delSp modSp add mod">
        <pc:chgData name="Ryan Low" userId="648a9f1e42f7e833" providerId="LiveId" clId="{C8D1A538-5DD3-9341-BB8D-B91117F43855}" dt="2024-04-05T03:58:01.263" v="624" actId="164"/>
        <pc:sldMkLst>
          <pc:docMk/>
          <pc:sldMk cId="1260370491" sldId="785"/>
        </pc:sldMkLst>
        <pc:spChg chg="mod">
          <ac:chgData name="Ryan Low" userId="648a9f1e42f7e833" providerId="LiveId" clId="{C8D1A538-5DD3-9341-BB8D-B91117F43855}" dt="2024-04-05T03:55:21.534" v="593"/>
          <ac:spMkLst>
            <pc:docMk/>
            <pc:sldMk cId="1260370491" sldId="785"/>
            <ac:spMk id="2" creationId="{F93216C5-12D8-CD7E-3DB4-4426C02AA3B8}"/>
          </ac:spMkLst>
        </pc:spChg>
        <pc:spChg chg="add mod">
          <ac:chgData name="Ryan Low" userId="648a9f1e42f7e833" providerId="LiveId" clId="{C8D1A538-5DD3-9341-BB8D-B91117F43855}" dt="2024-04-05T03:57:02.440" v="609" actId="14100"/>
          <ac:spMkLst>
            <pc:docMk/>
            <pc:sldMk cId="1260370491" sldId="785"/>
            <ac:spMk id="6" creationId="{4BA74EE0-D566-FBED-0292-97898504CC9C}"/>
          </ac:spMkLst>
        </pc:spChg>
        <pc:spChg chg="add mod">
          <ac:chgData name="Ryan Low" userId="648a9f1e42f7e833" providerId="LiveId" clId="{C8D1A538-5DD3-9341-BB8D-B91117F43855}" dt="2024-04-05T03:57:45.918" v="622" actId="1036"/>
          <ac:spMkLst>
            <pc:docMk/>
            <pc:sldMk cId="1260370491" sldId="785"/>
            <ac:spMk id="8" creationId="{B6437A3F-CE93-3519-D924-1E5E6132668F}"/>
          </ac:spMkLst>
        </pc:spChg>
        <pc:spChg chg="mod">
          <ac:chgData name="Ryan Low" userId="648a9f1e42f7e833" providerId="LiveId" clId="{C8D1A538-5DD3-9341-BB8D-B91117F43855}" dt="2024-04-05T03:55:39.274" v="595"/>
          <ac:spMkLst>
            <pc:docMk/>
            <pc:sldMk cId="1260370491" sldId="785"/>
            <ac:spMk id="9" creationId="{51035C56-2B1B-3EAF-30DC-2BD417D65B12}"/>
          </ac:spMkLst>
        </pc:spChg>
        <pc:spChg chg="mod">
          <ac:chgData name="Ryan Low" userId="648a9f1e42f7e833" providerId="LiveId" clId="{C8D1A538-5DD3-9341-BB8D-B91117F43855}" dt="2024-04-05T03:55:51.392" v="597"/>
          <ac:spMkLst>
            <pc:docMk/>
            <pc:sldMk cId="1260370491" sldId="785"/>
            <ac:spMk id="11" creationId="{F9401CCE-DB27-68F5-A97B-860242096A2C}"/>
          </ac:spMkLst>
        </pc:spChg>
        <pc:grpChg chg="add">
          <ac:chgData name="Ryan Low" userId="648a9f1e42f7e833" providerId="LiveId" clId="{C8D1A538-5DD3-9341-BB8D-B91117F43855}" dt="2024-04-05T03:57:54.153" v="623" actId="164"/>
          <ac:grpSpMkLst>
            <pc:docMk/>
            <pc:sldMk cId="1260370491" sldId="785"/>
            <ac:grpSpMk id="10" creationId="{10249113-7571-E7E3-400F-7671DFD12C31}"/>
          </ac:grpSpMkLst>
        </pc:grpChg>
        <pc:grpChg chg="add">
          <ac:chgData name="Ryan Low" userId="648a9f1e42f7e833" providerId="LiveId" clId="{C8D1A538-5DD3-9341-BB8D-B91117F43855}" dt="2024-04-05T03:58:01.263" v="624" actId="164"/>
          <ac:grpSpMkLst>
            <pc:docMk/>
            <pc:sldMk cId="1260370491" sldId="785"/>
            <ac:grpSpMk id="12" creationId="{3C574D4A-62F7-AC19-B6D3-BB1C5B1F3194}"/>
          </ac:grpSpMkLst>
        </pc:grpChg>
        <pc:picChg chg="add mod">
          <ac:chgData name="Ryan Low" userId="648a9f1e42f7e833" providerId="LiveId" clId="{C8D1A538-5DD3-9341-BB8D-B91117F43855}" dt="2024-04-05T03:56:43.007" v="606" actId="1076"/>
          <ac:picMkLst>
            <pc:docMk/>
            <pc:sldMk cId="1260370491" sldId="785"/>
            <ac:picMk id="3" creationId="{94C598E0-77CF-FBE9-8572-B7B429AB4089}"/>
          </ac:picMkLst>
        </pc:picChg>
        <pc:picChg chg="add mod">
          <ac:chgData name="Ryan Low" userId="648a9f1e42f7e833" providerId="LiveId" clId="{C8D1A538-5DD3-9341-BB8D-B91117F43855}" dt="2024-04-05T03:56:36.870" v="605" actId="1076"/>
          <ac:picMkLst>
            <pc:docMk/>
            <pc:sldMk cId="1260370491" sldId="785"/>
            <ac:picMk id="4" creationId="{1B35FAA0-B862-D41A-BF97-2A0CDB3F375C}"/>
          </ac:picMkLst>
        </pc:picChg>
        <pc:picChg chg="del">
          <ac:chgData name="Ryan Low" userId="648a9f1e42f7e833" providerId="LiveId" clId="{C8D1A538-5DD3-9341-BB8D-B91117F43855}" dt="2024-04-05T03:55:55.754" v="598" actId="21"/>
          <ac:picMkLst>
            <pc:docMk/>
            <pc:sldMk cId="1260370491" sldId="785"/>
            <ac:picMk id="5" creationId="{8518DC22-7AED-EAC5-D303-F649BD66E586}"/>
          </ac:picMkLst>
        </pc:picChg>
        <pc:picChg chg="del">
          <ac:chgData name="Ryan Low" userId="648a9f1e42f7e833" providerId="LiveId" clId="{C8D1A538-5DD3-9341-BB8D-B91117F43855}" dt="2024-04-05T03:55:56.674" v="599" actId="21"/>
          <ac:picMkLst>
            <pc:docMk/>
            <pc:sldMk cId="1260370491" sldId="785"/>
            <ac:picMk id="7" creationId="{A9321DA4-BE71-00C0-252A-7B78B7B7609A}"/>
          </ac:picMkLst>
        </pc:picChg>
      </pc:sldChg>
      <pc:sldChg chg="modSp new mod">
        <pc:chgData name="Ryan Low" userId="648a9f1e42f7e833" providerId="LiveId" clId="{C8D1A538-5DD3-9341-BB8D-B91117F43855}" dt="2024-04-05T03:58:25.456" v="627" actId="27636"/>
        <pc:sldMkLst>
          <pc:docMk/>
          <pc:sldMk cId="2188233950" sldId="786"/>
        </pc:sldMkLst>
        <pc:spChg chg="mod">
          <ac:chgData name="Ryan Low" userId="648a9f1e42f7e833" providerId="LiveId" clId="{C8D1A538-5DD3-9341-BB8D-B91117F43855}" dt="2024-04-05T03:58:25.456" v="627" actId="27636"/>
          <ac:spMkLst>
            <pc:docMk/>
            <pc:sldMk cId="2188233950" sldId="786"/>
            <ac:spMk id="2" creationId="{9C4C89EB-3AEB-6536-076D-2E3F94B53BC8}"/>
          </ac:spMkLst>
        </pc:spChg>
      </pc:sldChg>
      <pc:sldChg chg="addSp delSp modSp new mod">
        <pc:chgData name="Ryan Low" userId="648a9f1e42f7e833" providerId="LiveId" clId="{C8D1A538-5DD3-9341-BB8D-B91117F43855}" dt="2024-04-05T08:14:19.897" v="634" actId="1076"/>
        <pc:sldMkLst>
          <pc:docMk/>
          <pc:sldMk cId="2028553007" sldId="787"/>
        </pc:sldMkLst>
        <pc:spChg chg="mod">
          <ac:chgData name="Ryan Low" userId="648a9f1e42f7e833" providerId="LiveId" clId="{C8D1A538-5DD3-9341-BB8D-B91117F43855}" dt="2024-04-05T08:14:08.449" v="631"/>
          <ac:spMkLst>
            <pc:docMk/>
            <pc:sldMk cId="2028553007" sldId="787"/>
            <ac:spMk id="2" creationId="{341F53CD-D2F2-EE70-8A92-2877B9AFBA3B}"/>
          </ac:spMkLst>
        </pc:spChg>
        <pc:spChg chg="del">
          <ac:chgData name="Ryan Low" userId="648a9f1e42f7e833" providerId="LiveId" clId="{C8D1A538-5DD3-9341-BB8D-B91117F43855}" dt="2024-04-05T08:14:16.978" v="633" actId="21"/>
          <ac:spMkLst>
            <pc:docMk/>
            <pc:sldMk cId="2028553007" sldId="787"/>
            <ac:spMk id="3" creationId="{DB705CF2-690E-2A2D-3485-4C641371D830}"/>
          </ac:spMkLst>
        </pc:spChg>
        <pc:spChg chg="add mod">
          <ac:chgData name="Ryan Low" userId="648a9f1e42f7e833" providerId="LiveId" clId="{C8D1A538-5DD3-9341-BB8D-B91117F43855}" dt="2024-04-05T08:14:13.729" v="632"/>
          <ac:spMkLst>
            <pc:docMk/>
            <pc:sldMk cId="2028553007" sldId="787"/>
            <ac:spMk id="5" creationId="{D829C92F-E9B7-ACFD-82FE-C97CDBC2FA14}"/>
          </ac:spMkLst>
        </pc:spChg>
        <pc:picChg chg="add mod">
          <ac:chgData name="Ryan Low" userId="648a9f1e42f7e833" providerId="LiveId" clId="{C8D1A538-5DD3-9341-BB8D-B91117F43855}" dt="2024-04-05T08:14:19.897" v="634" actId="1076"/>
          <ac:picMkLst>
            <pc:docMk/>
            <pc:sldMk cId="2028553007" sldId="787"/>
            <ac:picMk id="4" creationId="{E6DE85BA-678C-707F-CC86-7E5008E802E5}"/>
          </ac:picMkLst>
        </pc:picChg>
      </pc:sldChg>
      <pc:sldChg chg="addSp modSp new mod modNotesTx">
        <pc:chgData name="Ryan Low" userId="648a9f1e42f7e833" providerId="LiveId" clId="{C8D1A538-5DD3-9341-BB8D-B91117F43855}" dt="2024-04-05T08:15:35.944" v="651" actId="20577"/>
        <pc:sldMkLst>
          <pc:docMk/>
          <pc:sldMk cId="3644865850" sldId="788"/>
        </pc:sldMkLst>
        <pc:spChg chg="mod">
          <ac:chgData name="Ryan Low" userId="648a9f1e42f7e833" providerId="LiveId" clId="{C8D1A538-5DD3-9341-BB8D-B91117F43855}" dt="2024-04-05T08:15:08.191" v="640"/>
          <ac:spMkLst>
            <pc:docMk/>
            <pc:sldMk cId="3644865850" sldId="788"/>
            <ac:spMk id="2" creationId="{D6FDC5FE-090E-DB8B-DC7A-2769A7CCA523}"/>
          </ac:spMkLst>
        </pc:spChg>
        <pc:spChg chg="mod">
          <ac:chgData name="Ryan Low" userId="648a9f1e42f7e833" providerId="LiveId" clId="{C8D1A538-5DD3-9341-BB8D-B91117F43855}" dt="2024-04-05T08:15:18.991" v="647" actId="20577"/>
          <ac:spMkLst>
            <pc:docMk/>
            <pc:sldMk cId="3644865850" sldId="788"/>
            <ac:spMk id="3" creationId="{28B99A47-6FFD-BB91-587A-342B4AB7E81A}"/>
          </ac:spMkLst>
        </pc:spChg>
        <pc:picChg chg="add mod">
          <ac:chgData name="Ryan Low" userId="648a9f1e42f7e833" providerId="LiveId" clId="{C8D1A538-5DD3-9341-BB8D-B91117F43855}" dt="2024-04-05T08:15:27.617" v="648"/>
          <ac:picMkLst>
            <pc:docMk/>
            <pc:sldMk cId="3644865850" sldId="788"/>
            <ac:picMk id="4" creationId="{E09C73C5-0A05-7637-610F-467BF8840382}"/>
          </ac:picMkLst>
        </pc:picChg>
      </pc:sldChg>
      <pc:sldChg chg="addSp delSp modSp add mod">
        <pc:chgData name="Ryan Low" userId="648a9f1e42f7e833" providerId="LiveId" clId="{C8D1A538-5DD3-9341-BB8D-B91117F43855}" dt="2024-04-05T08:16:21.269" v="658"/>
        <pc:sldMkLst>
          <pc:docMk/>
          <pc:sldMk cId="451733482" sldId="789"/>
        </pc:sldMkLst>
        <pc:spChg chg="mod">
          <ac:chgData name="Ryan Low" userId="648a9f1e42f7e833" providerId="LiveId" clId="{C8D1A538-5DD3-9341-BB8D-B91117F43855}" dt="2024-04-05T08:16:07.103" v="654"/>
          <ac:spMkLst>
            <pc:docMk/>
            <pc:sldMk cId="451733482" sldId="789"/>
            <ac:spMk id="2" creationId="{D6FDC5FE-090E-DB8B-DC7A-2769A7CCA523}"/>
          </ac:spMkLst>
        </pc:spChg>
        <pc:spChg chg="mod">
          <ac:chgData name="Ryan Low" userId="648a9f1e42f7e833" providerId="LiveId" clId="{C8D1A538-5DD3-9341-BB8D-B91117F43855}" dt="2024-04-05T08:16:15.541" v="657"/>
          <ac:spMkLst>
            <pc:docMk/>
            <pc:sldMk cId="451733482" sldId="789"/>
            <ac:spMk id="3" creationId="{28B99A47-6FFD-BB91-587A-342B4AB7E81A}"/>
          </ac:spMkLst>
        </pc:spChg>
        <pc:picChg chg="del mod">
          <ac:chgData name="Ryan Low" userId="648a9f1e42f7e833" providerId="LiveId" clId="{C8D1A538-5DD3-9341-BB8D-B91117F43855}" dt="2024-04-05T08:16:08.659" v="656" actId="21"/>
          <ac:picMkLst>
            <pc:docMk/>
            <pc:sldMk cId="451733482" sldId="789"/>
            <ac:picMk id="4" creationId="{E09C73C5-0A05-7637-610F-467BF8840382}"/>
          </ac:picMkLst>
        </pc:picChg>
        <pc:picChg chg="add mod">
          <ac:chgData name="Ryan Low" userId="648a9f1e42f7e833" providerId="LiveId" clId="{C8D1A538-5DD3-9341-BB8D-B91117F43855}" dt="2024-04-05T08:16:21.269" v="658"/>
          <ac:picMkLst>
            <pc:docMk/>
            <pc:sldMk cId="451733482" sldId="789"/>
            <ac:picMk id="5" creationId="{067A8AE0-E2C6-C160-C528-6DD58B8A9BAB}"/>
          </ac:picMkLst>
        </pc:picChg>
      </pc:sldChg>
      <pc:sldChg chg="addSp delSp modSp add mod">
        <pc:chgData name="Ryan Low" userId="648a9f1e42f7e833" providerId="LiveId" clId="{C8D1A538-5DD3-9341-BB8D-B91117F43855}" dt="2024-04-05T08:35:22.787" v="666"/>
        <pc:sldMkLst>
          <pc:docMk/>
          <pc:sldMk cId="2178086453" sldId="790"/>
        </pc:sldMkLst>
        <pc:spChg chg="mod">
          <ac:chgData name="Ryan Low" userId="648a9f1e42f7e833" providerId="LiveId" clId="{C8D1A538-5DD3-9341-BB8D-B91117F43855}" dt="2024-04-05T08:35:22.787" v="666"/>
          <ac:spMkLst>
            <pc:docMk/>
            <pc:sldMk cId="2178086453" sldId="790"/>
            <ac:spMk id="2" creationId="{D6FDC5FE-090E-DB8B-DC7A-2769A7CCA523}"/>
          </ac:spMkLst>
        </pc:spChg>
        <pc:spChg chg="mod">
          <ac:chgData name="Ryan Low" userId="648a9f1e42f7e833" providerId="LiveId" clId="{C8D1A538-5DD3-9341-BB8D-B91117F43855}" dt="2024-04-05T08:34:45.602" v="663" actId="20577"/>
          <ac:spMkLst>
            <pc:docMk/>
            <pc:sldMk cId="2178086453" sldId="790"/>
            <ac:spMk id="3" creationId="{28B99A47-6FFD-BB91-587A-342B4AB7E81A}"/>
          </ac:spMkLst>
        </pc:spChg>
        <pc:picChg chg="add mod">
          <ac:chgData name="Ryan Low" userId="648a9f1e42f7e833" providerId="LiveId" clId="{C8D1A538-5DD3-9341-BB8D-B91117F43855}" dt="2024-04-05T08:35:10.682" v="665"/>
          <ac:picMkLst>
            <pc:docMk/>
            <pc:sldMk cId="2178086453" sldId="790"/>
            <ac:picMk id="4" creationId="{6AC267D5-1B4F-2214-94BB-AFD22D010796}"/>
          </ac:picMkLst>
        </pc:picChg>
        <pc:picChg chg="del">
          <ac:chgData name="Ryan Low" userId="648a9f1e42f7e833" providerId="LiveId" clId="{C8D1A538-5DD3-9341-BB8D-B91117F43855}" dt="2024-04-05T08:35:10.350" v="664" actId="478"/>
          <ac:picMkLst>
            <pc:docMk/>
            <pc:sldMk cId="2178086453" sldId="790"/>
            <ac:picMk id="5" creationId="{067A8AE0-E2C6-C160-C528-6DD58B8A9BAB}"/>
          </ac:picMkLst>
        </pc:picChg>
      </pc:sldChg>
      <pc:sldChg chg="addSp delSp modSp add mod">
        <pc:chgData name="Ryan Low" userId="648a9f1e42f7e833" providerId="LiveId" clId="{C8D1A538-5DD3-9341-BB8D-B91117F43855}" dt="2024-04-05T08:36:21.569" v="676"/>
        <pc:sldMkLst>
          <pc:docMk/>
          <pc:sldMk cId="2447090912" sldId="791"/>
        </pc:sldMkLst>
        <pc:spChg chg="mod">
          <ac:chgData name="Ryan Low" userId="648a9f1e42f7e833" providerId="LiveId" clId="{C8D1A538-5DD3-9341-BB8D-B91117F43855}" dt="2024-04-05T08:36:08.408" v="671"/>
          <ac:spMkLst>
            <pc:docMk/>
            <pc:sldMk cId="2447090912" sldId="791"/>
            <ac:spMk id="2" creationId="{D6FDC5FE-090E-DB8B-DC7A-2769A7CCA523}"/>
          </ac:spMkLst>
        </pc:spChg>
        <pc:spChg chg="mod">
          <ac:chgData name="Ryan Low" userId="648a9f1e42f7e833" providerId="LiveId" clId="{C8D1A538-5DD3-9341-BB8D-B91117F43855}" dt="2024-04-05T08:36:15.965" v="673"/>
          <ac:spMkLst>
            <pc:docMk/>
            <pc:sldMk cId="2447090912" sldId="791"/>
            <ac:spMk id="3" creationId="{28B99A47-6FFD-BB91-587A-342B4AB7E81A}"/>
          </ac:spMkLst>
        </pc:spChg>
        <pc:picChg chg="del">
          <ac:chgData name="Ryan Low" userId="648a9f1e42f7e833" providerId="LiveId" clId="{C8D1A538-5DD3-9341-BB8D-B91117F43855}" dt="2024-04-05T08:36:21.363" v="675" actId="478"/>
          <ac:picMkLst>
            <pc:docMk/>
            <pc:sldMk cId="2447090912" sldId="791"/>
            <ac:picMk id="4" creationId="{6AC267D5-1B4F-2214-94BB-AFD22D010796}"/>
          </ac:picMkLst>
        </pc:picChg>
        <pc:picChg chg="add mod">
          <ac:chgData name="Ryan Low" userId="648a9f1e42f7e833" providerId="LiveId" clId="{C8D1A538-5DD3-9341-BB8D-B91117F43855}" dt="2024-04-05T08:36:21.569" v="676"/>
          <ac:picMkLst>
            <pc:docMk/>
            <pc:sldMk cId="2447090912" sldId="791"/>
            <ac:picMk id="5" creationId="{0129894B-EE4A-9DD0-F2A4-8DDD621680A4}"/>
          </ac:picMkLst>
        </pc:picChg>
      </pc:sldChg>
      <pc:sldChg chg="delSp modSp add mod">
        <pc:chgData name="Ryan Low" userId="648a9f1e42f7e833" providerId="LiveId" clId="{C8D1A538-5DD3-9341-BB8D-B91117F43855}" dt="2024-04-05T08:36:42.252" v="683"/>
        <pc:sldMkLst>
          <pc:docMk/>
          <pc:sldMk cId="1187258640" sldId="792"/>
        </pc:sldMkLst>
        <pc:spChg chg="mod">
          <ac:chgData name="Ryan Low" userId="648a9f1e42f7e833" providerId="LiveId" clId="{C8D1A538-5DD3-9341-BB8D-B91117F43855}" dt="2024-04-05T08:36:42.252" v="683"/>
          <ac:spMkLst>
            <pc:docMk/>
            <pc:sldMk cId="1187258640" sldId="792"/>
            <ac:spMk id="2" creationId="{D6FDC5FE-090E-DB8B-DC7A-2769A7CCA523}"/>
          </ac:spMkLst>
        </pc:spChg>
        <pc:spChg chg="mod">
          <ac:chgData name="Ryan Low" userId="648a9f1e42f7e833" providerId="LiveId" clId="{C8D1A538-5DD3-9341-BB8D-B91117F43855}" dt="2024-04-05T08:36:33.335" v="680"/>
          <ac:spMkLst>
            <pc:docMk/>
            <pc:sldMk cId="1187258640" sldId="792"/>
            <ac:spMk id="3" creationId="{28B99A47-6FFD-BB91-587A-342B4AB7E81A}"/>
          </ac:spMkLst>
        </pc:spChg>
        <pc:picChg chg="del">
          <ac:chgData name="Ryan Low" userId="648a9f1e42f7e833" providerId="LiveId" clId="{C8D1A538-5DD3-9341-BB8D-B91117F43855}" dt="2024-04-05T08:36:35.021" v="681" actId="21"/>
          <ac:picMkLst>
            <pc:docMk/>
            <pc:sldMk cId="1187258640" sldId="792"/>
            <ac:picMk id="5" creationId="{0129894B-EE4A-9DD0-F2A4-8DDD621680A4}"/>
          </ac:picMkLst>
        </pc:picChg>
      </pc:sldChg>
      <pc:sldChg chg="addSp delSp modSp add mod">
        <pc:chgData name="Ryan Low" userId="648a9f1e42f7e833" providerId="LiveId" clId="{C8D1A538-5DD3-9341-BB8D-B91117F43855}" dt="2024-04-05T08:37:21.879" v="690"/>
        <pc:sldMkLst>
          <pc:docMk/>
          <pc:sldMk cId="2418082203" sldId="793"/>
        </pc:sldMkLst>
        <pc:spChg chg="del">
          <ac:chgData name="Ryan Low" userId="648a9f1e42f7e833" providerId="LiveId" clId="{C8D1A538-5DD3-9341-BB8D-B91117F43855}" dt="2024-04-05T08:37:15.322" v="688" actId="21"/>
          <ac:spMkLst>
            <pc:docMk/>
            <pc:sldMk cId="2418082203" sldId="793"/>
            <ac:spMk id="3" creationId="{28B99A47-6FFD-BB91-587A-342B4AB7E81A}"/>
          </ac:spMkLst>
        </pc:spChg>
        <pc:spChg chg="add del mod">
          <ac:chgData name="Ryan Low" userId="648a9f1e42f7e833" providerId="LiveId" clId="{C8D1A538-5DD3-9341-BB8D-B91117F43855}" dt="2024-04-05T08:37:17.075" v="689" actId="21"/>
          <ac:spMkLst>
            <pc:docMk/>
            <pc:sldMk cId="2418082203" sldId="793"/>
            <ac:spMk id="5" creationId="{347BCD81-FF8E-C6CF-9D85-D7DE262A2B99}"/>
          </ac:spMkLst>
        </pc:spChg>
        <pc:spChg chg="mod">
          <ac:chgData name="Ryan Low" userId="648a9f1e42f7e833" providerId="LiveId" clId="{C8D1A538-5DD3-9341-BB8D-B91117F43855}" dt="2024-04-05T08:37:21.879" v="690"/>
          <ac:spMkLst>
            <pc:docMk/>
            <pc:sldMk cId="2418082203" sldId="793"/>
            <ac:spMk id="8" creationId="{758D6DAA-4300-25F1-CB56-B5313975160A}"/>
          </ac:spMkLst>
        </pc:spChg>
        <pc:spChg chg="mod">
          <ac:chgData name="Ryan Low" userId="648a9f1e42f7e833" providerId="LiveId" clId="{C8D1A538-5DD3-9341-BB8D-B91117F43855}" dt="2024-04-05T08:37:21.879" v="690"/>
          <ac:spMkLst>
            <pc:docMk/>
            <pc:sldMk cId="2418082203" sldId="793"/>
            <ac:spMk id="9" creationId="{6A4C6F2A-EF20-7115-DA61-1E4609416D1D}"/>
          </ac:spMkLst>
        </pc:spChg>
        <pc:spChg chg="mod">
          <ac:chgData name="Ryan Low" userId="648a9f1e42f7e833" providerId="LiveId" clId="{C8D1A538-5DD3-9341-BB8D-B91117F43855}" dt="2024-04-05T08:37:21.879" v="690"/>
          <ac:spMkLst>
            <pc:docMk/>
            <pc:sldMk cId="2418082203" sldId="793"/>
            <ac:spMk id="10" creationId="{FF3FD14E-DB9F-6475-9A62-D293866F056F}"/>
          </ac:spMkLst>
        </pc:spChg>
        <pc:spChg chg="mod">
          <ac:chgData name="Ryan Low" userId="648a9f1e42f7e833" providerId="LiveId" clId="{C8D1A538-5DD3-9341-BB8D-B91117F43855}" dt="2024-04-05T08:37:21.879" v="690"/>
          <ac:spMkLst>
            <pc:docMk/>
            <pc:sldMk cId="2418082203" sldId="793"/>
            <ac:spMk id="11" creationId="{246D9A5C-EF45-7C90-39C7-8906559C0ABA}"/>
          </ac:spMkLst>
        </pc:spChg>
        <pc:spChg chg="mod">
          <ac:chgData name="Ryan Low" userId="648a9f1e42f7e833" providerId="LiveId" clId="{C8D1A538-5DD3-9341-BB8D-B91117F43855}" dt="2024-04-05T08:37:21.879" v="690"/>
          <ac:spMkLst>
            <pc:docMk/>
            <pc:sldMk cId="2418082203" sldId="793"/>
            <ac:spMk id="12" creationId="{6919FA41-95C9-FBE2-7550-D574CEEE746A}"/>
          </ac:spMkLst>
        </pc:spChg>
        <pc:spChg chg="mod">
          <ac:chgData name="Ryan Low" userId="648a9f1e42f7e833" providerId="LiveId" clId="{C8D1A538-5DD3-9341-BB8D-B91117F43855}" dt="2024-04-05T08:37:21.879" v="690"/>
          <ac:spMkLst>
            <pc:docMk/>
            <pc:sldMk cId="2418082203" sldId="793"/>
            <ac:spMk id="13" creationId="{8443D3B7-45C3-D2C2-1644-0EC35B9EABA1}"/>
          </ac:spMkLst>
        </pc:spChg>
        <pc:grpChg chg="add mod">
          <ac:chgData name="Ryan Low" userId="648a9f1e42f7e833" providerId="LiveId" clId="{C8D1A538-5DD3-9341-BB8D-B91117F43855}" dt="2024-04-05T08:37:21.879" v="690"/>
          <ac:grpSpMkLst>
            <pc:docMk/>
            <pc:sldMk cId="2418082203" sldId="793"/>
            <ac:grpSpMk id="6" creationId="{AAD15A27-19DF-F385-983E-F27400E69B8D}"/>
          </ac:grpSpMkLst>
        </pc:grpChg>
        <pc:picChg chg="mod">
          <ac:chgData name="Ryan Low" userId="648a9f1e42f7e833" providerId="LiveId" clId="{C8D1A538-5DD3-9341-BB8D-B91117F43855}" dt="2024-04-05T08:37:21.879" v="690"/>
          <ac:picMkLst>
            <pc:docMk/>
            <pc:sldMk cId="2418082203" sldId="793"/>
            <ac:picMk id="7" creationId="{A38CD932-65C6-5C98-9423-6225E281C6DB}"/>
          </ac:picMkLst>
        </pc:picChg>
      </pc:sldChg>
      <pc:sldChg chg="addSp delSp modSp add mod">
        <pc:chgData name="Ryan Low" userId="648a9f1e42f7e833" providerId="LiveId" clId="{C8D1A538-5DD3-9341-BB8D-B91117F43855}" dt="2024-04-05T08:37:44.975" v="695"/>
        <pc:sldMkLst>
          <pc:docMk/>
          <pc:sldMk cId="634281183" sldId="794"/>
        </pc:sldMkLst>
        <pc:spChg chg="mod">
          <ac:chgData name="Ryan Low" userId="648a9f1e42f7e833" providerId="LiveId" clId="{C8D1A538-5DD3-9341-BB8D-B91117F43855}" dt="2024-04-05T08:37:44.975" v="695"/>
          <ac:spMkLst>
            <pc:docMk/>
            <pc:sldMk cId="634281183" sldId="794"/>
            <ac:spMk id="5" creationId="{060BD786-546F-4862-5E34-DA1645BCFD3B}"/>
          </ac:spMkLst>
        </pc:spChg>
        <pc:spChg chg="mod">
          <ac:chgData name="Ryan Low" userId="648a9f1e42f7e833" providerId="LiveId" clId="{C8D1A538-5DD3-9341-BB8D-B91117F43855}" dt="2024-04-05T08:37:44.975" v="695"/>
          <ac:spMkLst>
            <pc:docMk/>
            <pc:sldMk cId="634281183" sldId="794"/>
            <ac:spMk id="14" creationId="{72B07B27-847A-6195-F69C-61A4C4FB0624}"/>
          </ac:spMkLst>
        </pc:spChg>
        <pc:spChg chg="mod">
          <ac:chgData name="Ryan Low" userId="648a9f1e42f7e833" providerId="LiveId" clId="{C8D1A538-5DD3-9341-BB8D-B91117F43855}" dt="2024-04-05T08:37:44.975" v="695"/>
          <ac:spMkLst>
            <pc:docMk/>
            <pc:sldMk cId="634281183" sldId="794"/>
            <ac:spMk id="15" creationId="{9EE4DB0C-428A-B917-ADDC-08E290C10653}"/>
          </ac:spMkLst>
        </pc:spChg>
        <pc:spChg chg="mod">
          <ac:chgData name="Ryan Low" userId="648a9f1e42f7e833" providerId="LiveId" clId="{C8D1A538-5DD3-9341-BB8D-B91117F43855}" dt="2024-04-05T08:37:44.975" v="695"/>
          <ac:spMkLst>
            <pc:docMk/>
            <pc:sldMk cId="634281183" sldId="794"/>
            <ac:spMk id="16" creationId="{68FE590B-BC90-3F81-5F9D-A022A8677C8C}"/>
          </ac:spMkLst>
        </pc:spChg>
        <pc:spChg chg="mod">
          <ac:chgData name="Ryan Low" userId="648a9f1e42f7e833" providerId="LiveId" clId="{C8D1A538-5DD3-9341-BB8D-B91117F43855}" dt="2024-04-05T08:37:44.975" v="695"/>
          <ac:spMkLst>
            <pc:docMk/>
            <pc:sldMk cId="634281183" sldId="794"/>
            <ac:spMk id="17" creationId="{03FAE408-D24A-6801-1E3E-94705F76A292}"/>
          </ac:spMkLst>
        </pc:spChg>
        <pc:spChg chg="mod">
          <ac:chgData name="Ryan Low" userId="648a9f1e42f7e833" providerId="LiveId" clId="{C8D1A538-5DD3-9341-BB8D-B91117F43855}" dt="2024-04-05T08:37:44.975" v="695"/>
          <ac:spMkLst>
            <pc:docMk/>
            <pc:sldMk cId="634281183" sldId="794"/>
            <ac:spMk id="18" creationId="{9FF77FDB-50DB-571B-0806-991DC2A623A4}"/>
          </ac:spMkLst>
        </pc:spChg>
        <pc:grpChg chg="add mod">
          <ac:chgData name="Ryan Low" userId="648a9f1e42f7e833" providerId="LiveId" clId="{C8D1A538-5DD3-9341-BB8D-B91117F43855}" dt="2024-04-05T08:37:44.975" v="695"/>
          <ac:grpSpMkLst>
            <pc:docMk/>
            <pc:sldMk cId="634281183" sldId="794"/>
            <ac:grpSpMk id="3" creationId="{5C512F7D-E70C-25A9-D1A7-8DEAF4935661}"/>
          </ac:grpSpMkLst>
        </pc:grpChg>
        <pc:grpChg chg="del">
          <ac:chgData name="Ryan Low" userId="648a9f1e42f7e833" providerId="LiveId" clId="{C8D1A538-5DD3-9341-BB8D-B91117F43855}" dt="2024-04-05T08:37:35.317" v="693" actId="21"/>
          <ac:grpSpMkLst>
            <pc:docMk/>
            <pc:sldMk cId="634281183" sldId="794"/>
            <ac:grpSpMk id="6" creationId="{AAD15A27-19DF-F385-983E-F27400E69B8D}"/>
          </ac:grpSpMkLst>
        </pc:grpChg>
        <pc:picChg chg="mod">
          <ac:chgData name="Ryan Low" userId="648a9f1e42f7e833" providerId="LiveId" clId="{C8D1A538-5DD3-9341-BB8D-B91117F43855}" dt="2024-04-05T08:37:44.975" v="695"/>
          <ac:picMkLst>
            <pc:docMk/>
            <pc:sldMk cId="634281183" sldId="794"/>
            <ac:picMk id="4" creationId="{7106EFFA-4313-A274-6F0D-DF6E95255D77}"/>
          </ac:picMkLst>
        </pc:picChg>
      </pc:sldChg>
      <pc:sldChg chg="addSp delSp modSp add mod">
        <pc:chgData name="Ryan Low" userId="648a9f1e42f7e833" providerId="LiveId" clId="{C8D1A538-5DD3-9341-BB8D-B91117F43855}" dt="2024-04-05T08:38:08.432" v="700"/>
        <pc:sldMkLst>
          <pc:docMk/>
          <pc:sldMk cId="1439096243" sldId="795"/>
        </pc:sldMkLst>
        <pc:spChg chg="mod">
          <ac:chgData name="Ryan Low" userId="648a9f1e42f7e833" providerId="LiveId" clId="{C8D1A538-5DD3-9341-BB8D-B91117F43855}" dt="2024-04-05T08:38:08.432" v="700"/>
          <ac:spMkLst>
            <pc:docMk/>
            <pc:sldMk cId="1439096243" sldId="795"/>
            <ac:spMk id="8" creationId="{07A0EB70-D17C-BC3B-44F4-4073BE5B2102}"/>
          </ac:spMkLst>
        </pc:spChg>
        <pc:spChg chg="mod">
          <ac:chgData name="Ryan Low" userId="648a9f1e42f7e833" providerId="LiveId" clId="{C8D1A538-5DD3-9341-BB8D-B91117F43855}" dt="2024-04-05T08:38:08.432" v="700"/>
          <ac:spMkLst>
            <pc:docMk/>
            <pc:sldMk cId="1439096243" sldId="795"/>
            <ac:spMk id="9" creationId="{F75A5768-BEE7-1932-4AE2-0678EE3E1FDC}"/>
          </ac:spMkLst>
        </pc:spChg>
        <pc:spChg chg="mod">
          <ac:chgData name="Ryan Low" userId="648a9f1e42f7e833" providerId="LiveId" clId="{C8D1A538-5DD3-9341-BB8D-B91117F43855}" dt="2024-04-05T08:38:08.432" v="700"/>
          <ac:spMkLst>
            <pc:docMk/>
            <pc:sldMk cId="1439096243" sldId="795"/>
            <ac:spMk id="10" creationId="{ABCBE01F-CAD1-332B-A9A4-299870A07D49}"/>
          </ac:spMkLst>
        </pc:spChg>
        <pc:spChg chg="mod">
          <ac:chgData name="Ryan Low" userId="648a9f1e42f7e833" providerId="LiveId" clId="{C8D1A538-5DD3-9341-BB8D-B91117F43855}" dt="2024-04-05T08:38:08.432" v="700"/>
          <ac:spMkLst>
            <pc:docMk/>
            <pc:sldMk cId="1439096243" sldId="795"/>
            <ac:spMk id="11" creationId="{EBB747C3-68A7-A94A-0F6B-703C97F5B5A8}"/>
          </ac:spMkLst>
        </pc:spChg>
        <pc:spChg chg="mod">
          <ac:chgData name="Ryan Low" userId="648a9f1e42f7e833" providerId="LiveId" clId="{C8D1A538-5DD3-9341-BB8D-B91117F43855}" dt="2024-04-05T08:38:08.432" v="700"/>
          <ac:spMkLst>
            <pc:docMk/>
            <pc:sldMk cId="1439096243" sldId="795"/>
            <ac:spMk id="12" creationId="{5622149C-389C-2DAD-E70C-0571B5195ED6}"/>
          </ac:spMkLst>
        </pc:spChg>
        <pc:spChg chg="mod">
          <ac:chgData name="Ryan Low" userId="648a9f1e42f7e833" providerId="LiveId" clId="{C8D1A538-5DD3-9341-BB8D-B91117F43855}" dt="2024-04-05T08:38:08.432" v="700"/>
          <ac:spMkLst>
            <pc:docMk/>
            <pc:sldMk cId="1439096243" sldId="795"/>
            <ac:spMk id="13" creationId="{61DA61D4-3C20-A9B5-123F-9D43BF57F439}"/>
          </ac:spMkLst>
        </pc:spChg>
        <pc:grpChg chg="del">
          <ac:chgData name="Ryan Low" userId="648a9f1e42f7e833" providerId="LiveId" clId="{C8D1A538-5DD3-9341-BB8D-B91117F43855}" dt="2024-04-05T08:38:00.132" v="698" actId="21"/>
          <ac:grpSpMkLst>
            <pc:docMk/>
            <pc:sldMk cId="1439096243" sldId="795"/>
            <ac:grpSpMk id="3" creationId="{5C512F7D-E70C-25A9-D1A7-8DEAF4935661}"/>
          </ac:grpSpMkLst>
        </pc:grpChg>
        <pc:grpChg chg="add mod">
          <ac:chgData name="Ryan Low" userId="648a9f1e42f7e833" providerId="LiveId" clId="{C8D1A538-5DD3-9341-BB8D-B91117F43855}" dt="2024-04-05T08:38:08.432" v="700"/>
          <ac:grpSpMkLst>
            <pc:docMk/>
            <pc:sldMk cId="1439096243" sldId="795"/>
            <ac:grpSpMk id="6" creationId="{CFA63540-F50E-8446-1CEA-0D70BE018FD6}"/>
          </ac:grpSpMkLst>
        </pc:grpChg>
        <pc:picChg chg="mod">
          <ac:chgData name="Ryan Low" userId="648a9f1e42f7e833" providerId="LiveId" clId="{C8D1A538-5DD3-9341-BB8D-B91117F43855}" dt="2024-04-05T08:38:08.432" v="700"/>
          <ac:picMkLst>
            <pc:docMk/>
            <pc:sldMk cId="1439096243" sldId="795"/>
            <ac:picMk id="7" creationId="{F0120184-BADB-1B60-57F2-9BC0EAD1D0D5}"/>
          </ac:picMkLst>
        </pc:picChg>
      </pc:sldChg>
      <pc:sldChg chg="addSp modSp new mod">
        <pc:chgData name="Ryan Low" userId="648a9f1e42f7e833" providerId="LiveId" clId="{C8D1A538-5DD3-9341-BB8D-B91117F43855}" dt="2024-04-05T08:48:40.723" v="709" actId="1076"/>
        <pc:sldMkLst>
          <pc:docMk/>
          <pc:sldMk cId="3487916293" sldId="796"/>
        </pc:sldMkLst>
        <pc:spChg chg="mod">
          <ac:chgData name="Ryan Low" userId="648a9f1e42f7e833" providerId="LiveId" clId="{C8D1A538-5DD3-9341-BB8D-B91117F43855}" dt="2024-04-05T08:48:25.314" v="704"/>
          <ac:spMkLst>
            <pc:docMk/>
            <pc:sldMk cId="3487916293" sldId="796"/>
            <ac:spMk id="2" creationId="{4D735010-1C67-B50B-7B24-1CEC3878B2F9}"/>
          </ac:spMkLst>
        </pc:spChg>
        <pc:spChg chg="mod">
          <ac:chgData name="Ryan Low" userId="648a9f1e42f7e833" providerId="LiveId" clId="{C8D1A538-5DD3-9341-BB8D-B91117F43855}" dt="2024-04-05T08:48:32.116" v="706"/>
          <ac:spMkLst>
            <pc:docMk/>
            <pc:sldMk cId="3487916293" sldId="796"/>
            <ac:spMk id="3" creationId="{6909D031-467D-46AC-C410-BB234DEC8E4C}"/>
          </ac:spMkLst>
        </pc:spChg>
        <pc:picChg chg="add mod">
          <ac:chgData name="Ryan Low" userId="648a9f1e42f7e833" providerId="LiveId" clId="{C8D1A538-5DD3-9341-BB8D-B91117F43855}" dt="2024-04-05T08:48:40.723" v="709" actId="1076"/>
          <ac:picMkLst>
            <pc:docMk/>
            <pc:sldMk cId="3487916293" sldId="796"/>
            <ac:picMk id="4" creationId="{5119F1FB-82C3-D198-14B0-528780B279E6}"/>
          </ac:picMkLst>
        </pc:picChg>
      </pc:sldChg>
      <pc:sldChg chg="addSp delSp modSp add mod">
        <pc:chgData name="Ryan Low" userId="648a9f1e42f7e833" providerId="LiveId" clId="{C8D1A538-5DD3-9341-BB8D-B91117F43855}" dt="2024-04-05T08:49:24.318" v="723" actId="1076"/>
        <pc:sldMkLst>
          <pc:docMk/>
          <pc:sldMk cId="2719887997" sldId="797"/>
        </pc:sldMkLst>
        <pc:spChg chg="mod">
          <ac:chgData name="Ryan Low" userId="648a9f1e42f7e833" providerId="LiveId" clId="{C8D1A538-5DD3-9341-BB8D-B91117F43855}" dt="2024-04-05T08:49:09.784" v="717"/>
          <ac:spMkLst>
            <pc:docMk/>
            <pc:sldMk cId="2719887997" sldId="797"/>
            <ac:spMk id="2" creationId="{4D735010-1C67-B50B-7B24-1CEC3878B2F9}"/>
          </ac:spMkLst>
        </pc:spChg>
        <pc:spChg chg="mod">
          <ac:chgData name="Ryan Low" userId="648a9f1e42f7e833" providerId="LiveId" clId="{C8D1A538-5DD3-9341-BB8D-B91117F43855}" dt="2024-04-05T08:48:54.437" v="713"/>
          <ac:spMkLst>
            <pc:docMk/>
            <pc:sldMk cId="2719887997" sldId="797"/>
            <ac:spMk id="3" creationId="{6909D031-467D-46AC-C410-BB234DEC8E4C}"/>
          </ac:spMkLst>
        </pc:spChg>
        <pc:picChg chg="del">
          <ac:chgData name="Ryan Low" userId="648a9f1e42f7e833" providerId="LiveId" clId="{C8D1A538-5DD3-9341-BB8D-B91117F43855}" dt="2024-04-05T08:48:55.718" v="714" actId="21"/>
          <ac:picMkLst>
            <pc:docMk/>
            <pc:sldMk cId="2719887997" sldId="797"/>
            <ac:picMk id="4" creationId="{5119F1FB-82C3-D198-14B0-528780B279E6}"/>
          </ac:picMkLst>
        </pc:picChg>
        <pc:picChg chg="add mod">
          <ac:chgData name="Ryan Low" userId="648a9f1e42f7e833" providerId="LiveId" clId="{C8D1A538-5DD3-9341-BB8D-B91117F43855}" dt="2024-04-05T08:49:16.650" v="720" actId="1076"/>
          <ac:picMkLst>
            <pc:docMk/>
            <pc:sldMk cId="2719887997" sldId="797"/>
            <ac:picMk id="5" creationId="{43433F52-1141-219B-5D89-F8B7195C2D0D}"/>
          </ac:picMkLst>
        </pc:picChg>
        <pc:picChg chg="add mod">
          <ac:chgData name="Ryan Low" userId="648a9f1e42f7e833" providerId="LiveId" clId="{C8D1A538-5DD3-9341-BB8D-B91117F43855}" dt="2024-04-05T08:49:24.318" v="723" actId="1076"/>
          <ac:picMkLst>
            <pc:docMk/>
            <pc:sldMk cId="2719887997" sldId="797"/>
            <ac:picMk id="6" creationId="{5956DA5B-2C07-1D91-77A7-D4F5F4D55F84}"/>
          </ac:picMkLst>
        </pc:picChg>
      </pc:sldChg>
      <pc:sldChg chg="addSp delSp modSp new mod">
        <pc:chgData name="Ryan Low" userId="648a9f1e42f7e833" providerId="LiveId" clId="{C8D1A538-5DD3-9341-BB8D-B91117F43855}" dt="2024-04-05T08:49:55.578" v="733" actId="404"/>
        <pc:sldMkLst>
          <pc:docMk/>
          <pc:sldMk cId="661300535" sldId="798"/>
        </pc:sldMkLst>
        <pc:spChg chg="mod">
          <ac:chgData name="Ryan Low" userId="648a9f1e42f7e833" providerId="LiveId" clId="{C8D1A538-5DD3-9341-BB8D-B91117F43855}" dt="2024-04-05T08:49:47.400" v="728"/>
          <ac:spMkLst>
            <pc:docMk/>
            <pc:sldMk cId="661300535" sldId="798"/>
            <ac:spMk id="2" creationId="{F3E3CA8B-8817-66E8-A257-08163E9F1A27}"/>
          </ac:spMkLst>
        </pc:spChg>
        <pc:spChg chg="del">
          <ac:chgData name="Ryan Low" userId="648a9f1e42f7e833" providerId="LiveId" clId="{C8D1A538-5DD3-9341-BB8D-B91117F43855}" dt="2024-04-05T08:49:42.889" v="726" actId="21"/>
          <ac:spMkLst>
            <pc:docMk/>
            <pc:sldMk cId="661300535" sldId="798"/>
            <ac:spMk id="3" creationId="{69D3DE68-4936-62C0-C45C-528A3649F91A}"/>
          </ac:spMkLst>
        </pc:spChg>
        <pc:spChg chg="add mod">
          <ac:chgData name="Ryan Low" userId="648a9f1e42f7e833" providerId="LiveId" clId="{C8D1A538-5DD3-9341-BB8D-B91117F43855}" dt="2024-04-05T08:49:55.578" v="733" actId="404"/>
          <ac:spMkLst>
            <pc:docMk/>
            <pc:sldMk cId="661300535" sldId="798"/>
            <ac:spMk id="4" creationId="{AE2D79BC-9A57-4089-A533-C1546C3C82DC}"/>
          </ac:spMkLst>
        </pc:spChg>
        <pc:picChg chg="add mod">
          <ac:chgData name="Ryan Low" userId="648a9f1e42f7e833" providerId="LiveId" clId="{C8D1A538-5DD3-9341-BB8D-B91117F43855}" dt="2024-04-05T08:49:52.087" v="730"/>
          <ac:picMkLst>
            <pc:docMk/>
            <pc:sldMk cId="661300535" sldId="798"/>
            <ac:picMk id="5" creationId="{54B9F629-DC27-18F8-B228-F8EA842836F2}"/>
          </ac:picMkLst>
        </pc:picChg>
      </pc:sldChg>
      <pc:sldChg chg="addSp modSp new mod">
        <pc:chgData name="Ryan Low" userId="648a9f1e42f7e833" providerId="LiveId" clId="{C8D1A538-5DD3-9341-BB8D-B91117F43855}" dt="2024-04-05T08:50:37.425" v="749" actId="1076"/>
        <pc:sldMkLst>
          <pc:docMk/>
          <pc:sldMk cId="1735192539" sldId="799"/>
        </pc:sldMkLst>
        <pc:spChg chg="mod">
          <ac:chgData name="Ryan Low" userId="648a9f1e42f7e833" providerId="LiveId" clId="{C8D1A538-5DD3-9341-BB8D-B91117F43855}" dt="2024-04-05T08:50:21.895" v="740"/>
          <ac:spMkLst>
            <pc:docMk/>
            <pc:sldMk cId="1735192539" sldId="799"/>
            <ac:spMk id="2" creationId="{4FE70AE2-5B00-632E-D7ED-82EC02AB9BF0}"/>
          </ac:spMkLst>
        </pc:spChg>
        <pc:spChg chg="mod">
          <ac:chgData name="Ryan Low" userId="648a9f1e42f7e833" providerId="LiveId" clId="{C8D1A538-5DD3-9341-BB8D-B91117F43855}" dt="2024-04-05T08:50:34.384" v="748" actId="20577"/>
          <ac:spMkLst>
            <pc:docMk/>
            <pc:sldMk cId="1735192539" sldId="799"/>
            <ac:spMk id="3" creationId="{072DF98D-39DD-CC90-29D5-04EDDD203E88}"/>
          </ac:spMkLst>
        </pc:spChg>
        <pc:picChg chg="add mod">
          <ac:chgData name="Ryan Low" userId="648a9f1e42f7e833" providerId="LiveId" clId="{C8D1A538-5DD3-9341-BB8D-B91117F43855}" dt="2024-04-05T08:50:32.310" v="746" actId="1076"/>
          <ac:picMkLst>
            <pc:docMk/>
            <pc:sldMk cId="1735192539" sldId="799"/>
            <ac:picMk id="4" creationId="{3CD19B1B-B6CE-917F-6E67-8704E138AD67}"/>
          </ac:picMkLst>
        </pc:picChg>
        <pc:picChg chg="add mod">
          <ac:chgData name="Ryan Low" userId="648a9f1e42f7e833" providerId="LiveId" clId="{C8D1A538-5DD3-9341-BB8D-B91117F43855}" dt="2024-04-05T08:50:37.425" v="749" actId="1076"/>
          <ac:picMkLst>
            <pc:docMk/>
            <pc:sldMk cId="1735192539" sldId="799"/>
            <ac:picMk id="5" creationId="{A8410C2F-CC94-C55C-F0C8-5F921B1A124F}"/>
          </ac:picMkLst>
        </pc:picChg>
      </pc:sldChg>
      <pc:sldChg chg="addSp modSp new mod">
        <pc:chgData name="Ryan Low" userId="648a9f1e42f7e833" providerId="LiveId" clId="{C8D1A538-5DD3-9341-BB8D-B91117F43855}" dt="2024-04-05T08:51:12.441" v="760" actId="1076"/>
        <pc:sldMkLst>
          <pc:docMk/>
          <pc:sldMk cId="1390549309" sldId="800"/>
        </pc:sldMkLst>
        <pc:spChg chg="mod">
          <ac:chgData name="Ryan Low" userId="648a9f1e42f7e833" providerId="LiveId" clId="{C8D1A538-5DD3-9341-BB8D-B91117F43855}" dt="2024-04-05T08:50:59.508" v="755"/>
          <ac:spMkLst>
            <pc:docMk/>
            <pc:sldMk cId="1390549309" sldId="800"/>
            <ac:spMk id="2" creationId="{23C0D2B3-F0D7-CEF2-C4EE-3AECF9F2A4C9}"/>
          </ac:spMkLst>
        </pc:spChg>
        <pc:spChg chg="mod">
          <ac:chgData name="Ryan Low" userId="648a9f1e42f7e833" providerId="LiveId" clId="{C8D1A538-5DD3-9341-BB8D-B91117F43855}" dt="2024-04-05T08:51:09.696" v="759" actId="404"/>
          <ac:spMkLst>
            <pc:docMk/>
            <pc:sldMk cId="1390549309" sldId="800"/>
            <ac:spMk id="3" creationId="{11FE420F-343B-D5FF-B5B5-FC58B5ED76BA}"/>
          </ac:spMkLst>
        </pc:spChg>
        <pc:graphicFrameChg chg="add mod">
          <ac:chgData name="Ryan Low" userId="648a9f1e42f7e833" providerId="LiveId" clId="{C8D1A538-5DD3-9341-BB8D-B91117F43855}" dt="2024-04-05T08:51:12.441" v="760" actId="1076"/>
          <ac:graphicFrameMkLst>
            <pc:docMk/>
            <pc:sldMk cId="1390549309" sldId="800"/>
            <ac:graphicFrameMk id="4" creationId="{8E792087-BC6D-5B97-7CC6-6ED9B3449526}"/>
          </ac:graphicFrameMkLst>
        </pc:graphicFrameChg>
      </pc:sldChg>
      <pc:sldChg chg="addSp delSp modSp add mod ord">
        <pc:chgData name="Ryan Low" userId="648a9f1e42f7e833" providerId="LiveId" clId="{C8D1A538-5DD3-9341-BB8D-B91117F43855}" dt="2024-04-05T08:53:06.636" v="786" actId="1076"/>
        <pc:sldMkLst>
          <pc:docMk/>
          <pc:sldMk cId="1939495767" sldId="801"/>
        </pc:sldMkLst>
        <pc:spChg chg="mod">
          <ac:chgData name="Ryan Low" userId="648a9f1e42f7e833" providerId="LiveId" clId="{C8D1A538-5DD3-9341-BB8D-B91117F43855}" dt="2024-04-05T08:51:46.800" v="768"/>
          <ac:spMkLst>
            <pc:docMk/>
            <pc:sldMk cId="1939495767" sldId="801"/>
            <ac:spMk id="2" creationId="{F93216C5-12D8-CD7E-3DB4-4426C02AA3B8}"/>
          </ac:spMkLst>
        </pc:spChg>
        <pc:spChg chg="mod">
          <ac:chgData name="Ryan Low" userId="648a9f1e42f7e833" providerId="LiveId" clId="{C8D1A538-5DD3-9341-BB8D-B91117F43855}" dt="2024-04-05T08:52:37.466" v="781" actId="14100"/>
          <ac:spMkLst>
            <pc:docMk/>
            <pc:sldMk cId="1939495767" sldId="801"/>
            <ac:spMk id="3" creationId="{AD4049DC-4F99-A440-FFAA-64E3212B20F2}"/>
          </ac:spMkLst>
        </pc:spChg>
        <pc:picChg chg="add mod">
          <ac:chgData name="Ryan Low" userId="648a9f1e42f7e833" providerId="LiveId" clId="{C8D1A538-5DD3-9341-BB8D-B91117F43855}" dt="2024-04-05T08:53:06.636" v="786" actId="1076"/>
          <ac:picMkLst>
            <pc:docMk/>
            <pc:sldMk cId="1939495767" sldId="801"/>
            <ac:picMk id="4" creationId="{5C115B5F-D369-AF80-A472-6A1A11CE9E63}"/>
          </ac:picMkLst>
        </pc:picChg>
        <pc:picChg chg="del">
          <ac:chgData name="Ryan Low" userId="648a9f1e42f7e833" providerId="LiveId" clId="{C8D1A538-5DD3-9341-BB8D-B91117F43855}" dt="2024-04-05T08:51:55.184" v="771" actId="21"/>
          <ac:picMkLst>
            <pc:docMk/>
            <pc:sldMk cId="1939495767" sldId="801"/>
            <ac:picMk id="5" creationId="{AE4D2B4C-4B81-4C97-4202-AF0BB63B7B20}"/>
          </ac:picMkLst>
        </pc:picChg>
        <pc:picChg chg="add mod">
          <ac:chgData name="Ryan Low" userId="648a9f1e42f7e833" providerId="LiveId" clId="{C8D1A538-5DD3-9341-BB8D-B91117F43855}" dt="2024-04-05T08:52:52.780" v="785" actId="14100"/>
          <ac:picMkLst>
            <pc:docMk/>
            <pc:sldMk cId="1939495767" sldId="801"/>
            <ac:picMk id="6" creationId="{C2843169-3A61-44CC-565D-CCFF5177951B}"/>
          </ac:picMkLst>
        </pc:picChg>
      </pc:sldChg>
      <pc:sldChg chg="add ord">
        <pc:chgData name="Ryan Low" userId="648a9f1e42f7e833" providerId="LiveId" clId="{C8D1A538-5DD3-9341-BB8D-B91117F43855}" dt="2024-04-05T08:53:41.904" v="791" actId="20578"/>
        <pc:sldMkLst>
          <pc:docMk/>
          <pc:sldMk cId="1773689396" sldId="802"/>
        </pc:sldMkLst>
      </pc:sldChg>
      <pc:sldChg chg="addSp modSp new mod">
        <pc:chgData name="Ryan Low" userId="648a9f1e42f7e833" providerId="LiveId" clId="{C8D1A538-5DD3-9341-BB8D-B91117F43855}" dt="2024-04-05T08:54:19.207" v="798" actId="14100"/>
        <pc:sldMkLst>
          <pc:docMk/>
          <pc:sldMk cId="491222533" sldId="803"/>
        </pc:sldMkLst>
        <pc:spChg chg="mod">
          <ac:chgData name="Ryan Low" userId="648a9f1e42f7e833" providerId="LiveId" clId="{C8D1A538-5DD3-9341-BB8D-B91117F43855}" dt="2024-04-05T08:54:06.287" v="794"/>
          <ac:spMkLst>
            <pc:docMk/>
            <pc:sldMk cId="491222533" sldId="803"/>
            <ac:spMk id="2" creationId="{D1D684E6-19FA-E154-EB97-D04996E30AC3}"/>
          </ac:spMkLst>
        </pc:spChg>
        <pc:picChg chg="add mod">
          <ac:chgData name="Ryan Low" userId="648a9f1e42f7e833" providerId="LiveId" clId="{C8D1A538-5DD3-9341-BB8D-B91117F43855}" dt="2024-04-05T08:54:19.207" v="798" actId="14100"/>
          <ac:picMkLst>
            <pc:docMk/>
            <pc:sldMk cId="491222533" sldId="803"/>
            <ac:picMk id="3" creationId="{9C8CA939-D848-7934-B4E8-D81824CAFCC6}"/>
          </ac:picMkLst>
        </pc:picChg>
      </pc:sldChg>
      <pc:sldChg chg="modSp new mod">
        <pc:chgData name="Ryan Low" userId="648a9f1e42f7e833" providerId="LiveId" clId="{C8D1A538-5DD3-9341-BB8D-B91117F43855}" dt="2024-04-05T08:54:58.045" v="808"/>
        <pc:sldMkLst>
          <pc:docMk/>
          <pc:sldMk cId="3319485691" sldId="804"/>
        </pc:sldMkLst>
        <pc:spChg chg="mod">
          <ac:chgData name="Ryan Low" userId="648a9f1e42f7e833" providerId="LiveId" clId="{C8D1A538-5DD3-9341-BB8D-B91117F43855}" dt="2024-04-05T08:54:58.045" v="808"/>
          <ac:spMkLst>
            <pc:docMk/>
            <pc:sldMk cId="3319485691" sldId="804"/>
            <ac:spMk id="2" creationId="{768186FC-92E8-13CA-1E18-AD8DE0015386}"/>
          </ac:spMkLst>
        </pc:spChg>
        <pc:spChg chg="mod">
          <ac:chgData name="Ryan Low" userId="648a9f1e42f7e833" providerId="LiveId" clId="{C8D1A538-5DD3-9341-BB8D-B91117F43855}" dt="2024-04-05T08:54:50.338" v="806" actId="20577"/>
          <ac:spMkLst>
            <pc:docMk/>
            <pc:sldMk cId="3319485691" sldId="804"/>
            <ac:spMk id="3" creationId="{E8EC00B3-0930-3F81-26C9-40E321D69FF1}"/>
          </ac:spMkLst>
        </pc:spChg>
      </pc:sldChg>
      <pc:sldChg chg="addSp delSp modSp new mod">
        <pc:chgData name="Ryan Low" userId="648a9f1e42f7e833" providerId="LiveId" clId="{C8D1A538-5DD3-9341-BB8D-B91117F43855}" dt="2024-04-05T08:55:21.310" v="815"/>
        <pc:sldMkLst>
          <pc:docMk/>
          <pc:sldMk cId="1903229498" sldId="805"/>
        </pc:sldMkLst>
        <pc:spChg chg="mod">
          <ac:chgData name="Ryan Low" userId="648a9f1e42f7e833" providerId="LiveId" clId="{C8D1A538-5DD3-9341-BB8D-B91117F43855}" dt="2024-04-05T08:55:12.642" v="812"/>
          <ac:spMkLst>
            <pc:docMk/>
            <pc:sldMk cId="1903229498" sldId="805"/>
            <ac:spMk id="2" creationId="{D8988D6C-C422-7EB5-8C78-DB99EA7F612C}"/>
          </ac:spMkLst>
        </pc:spChg>
        <pc:spChg chg="del">
          <ac:chgData name="Ryan Low" userId="648a9f1e42f7e833" providerId="LiveId" clId="{C8D1A538-5DD3-9341-BB8D-B91117F43855}" dt="2024-04-05T08:55:15.327" v="813" actId="21"/>
          <ac:spMkLst>
            <pc:docMk/>
            <pc:sldMk cId="1903229498" sldId="805"/>
            <ac:spMk id="3" creationId="{C03E19F6-F875-BBA5-ABC9-4CC0FB54FE43}"/>
          </ac:spMkLst>
        </pc:spChg>
        <pc:graphicFrameChg chg="add mod">
          <ac:chgData name="Ryan Low" userId="648a9f1e42f7e833" providerId="LiveId" clId="{C8D1A538-5DD3-9341-BB8D-B91117F43855}" dt="2024-04-05T08:55:21.310" v="815"/>
          <ac:graphicFrameMkLst>
            <pc:docMk/>
            <pc:sldMk cId="1903229498" sldId="805"/>
            <ac:graphicFrameMk id="4" creationId="{FD36B8E7-B131-7549-1049-259543CD5184}"/>
          </ac:graphicFrameMkLst>
        </pc:graphicFrameChg>
        <pc:picChg chg="add mod">
          <ac:chgData name="Ryan Low" userId="648a9f1e42f7e833" providerId="LiveId" clId="{C8D1A538-5DD3-9341-BB8D-B91117F43855}" dt="2024-04-05T08:55:21.310" v="815"/>
          <ac:picMkLst>
            <pc:docMk/>
            <pc:sldMk cId="1903229498" sldId="805"/>
            <ac:picMk id="5" creationId="{7D114EC8-07C5-A50D-2787-B2F03807857B}"/>
          </ac:picMkLst>
        </pc:picChg>
        <pc:picChg chg="add mod">
          <ac:chgData name="Ryan Low" userId="648a9f1e42f7e833" providerId="LiveId" clId="{C8D1A538-5DD3-9341-BB8D-B91117F43855}" dt="2024-04-05T08:55:21.310" v="815"/>
          <ac:picMkLst>
            <pc:docMk/>
            <pc:sldMk cId="1903229498" sldId="805"/>
            <ac:picMk id="6" creationId="{BBE968FA-A6BB-E2EF-CF46-D6650C498352}"/>
          </ac:picMkLst>
        </pc:picChg>
      </pc:sldChg>
      <pc:sldChg chg="addSp delSp modSp new mod">
        <pc:chgData name="Ryan Low" userId="648a9f1e42f7e833" providerId="LiveId" clId="{C8D1A538-5DD3-9341-BB8D-B91117F43855}" dt="2024-04-05T08:55:45.358" v="822"/>
        <pc:sldMkLst>
          <pc:docMk/>
          <pc:sldMk cId="2918318564" sldId="806"/>
        </pc:sldMkLst>
        <pc:spChg chg="mod">
          <ac:chgData name="Ryan Low" userId="648a9f1e42f7e833" providerId="LiveId" clId="{C8D1A538-5DD3-9341-BB8D-B91117F43855}" dt="2024-04-05T08:55:37.785" v="819"/>
          <ac:spMkLst>
            <pc:docMk/>
            <pc:sldMk cId="2918318564" sldId="806"/>
            <ac:spMk id="2" creationId="{D117F35C-048E-DC7A-1575-E1B29A053298}"/>
          </ac:spMkLst>
        </pc:spChg>
        <pc:spChg chg="del">
          <ac:chgData name="Ryan Low" userId="648a9f1e42f7e833" providerId="LiveId" clId="{C8D1A538-5DD3-9341-BB8D-B91117F43855}" dt="2024-04-05T08:55:40.577" v="820" actId="21"/>
          <ac:spMkLst>
            <pc:docMk/>
            <pc:sldMk cId="2918318564" sldId="806"/>
            <ac:spMk id="3" creationId="{E02EC782-5396-FAB6-B7FB-4DFDDB99829A}"/>
          </ac:spMkLst>
        </pc:spChg>
        <pc:graphicFrameChg chg="add mod">
          <ac:chgData name="Ryan Low" userId="648a9f1e42f7e833" providerId="LiveId" clId="{C8D1A538-5DD3-9341-BB8D-B91117F43855}" dt="2024-04-05T08:55:45.358" v="822"/>
          <ac:graphicFrameMkLst>
            <pc:docMk/>
            <pc:sldMk cId="2918318564" sldId="806"/>
            <ac:graphicFrameMk id="4" creationId="{0E31D0FA-26DC-522D-DC57-2F86FED08CD4}"/>
          </ac:graphicFrameMkLst>
        </pc:graphicFrameChg>
      </pc:sldChg>
      <pc:sldChg chg="modSp new mod">
        <pc:chgData name="Ryan Low" userId="648a9f1e42f7e833" providerId="LiveId" clId="{C8D1A538-5DD3-9341-BB8D-B91117F43855}" dt="2024-04-05T10:12:22.742" v="921" actId="20577"/>
        <pc:sldMkLst>
          <pc:docMk/>
          <pc:sldMk cId="3795491135" sldId="807"/>
        </pc:sldMkLst>
        <pc:spChg chg="mod">
          <ac:chgData name="Ryan Low" userId="648a9f1e42f7e833" providerId="LiveId" clId="{C8D1A538-5DD3-9341-BB8D-B91117F43855}" dt="2024-04-05T08:56:08.293" v="828"/>
          <ac:spMkLst>
            <pc:docMk/>
            <pc:sldMk cId="3795491135" sldId="807"/>
            <ac:spMk id="2" creationId="{ABED451F-DC6F-9E0D-714B-CF0EE431E188}"/>
          </ac:spMkLst>
        </pc:spChg>
        <pc:spChg chg="mod">
          <ac:chgData name="Ryan Low" userId="648a9f1e42f7e833" providerId="LiveId" clId="{C8D1A538-5DD3-9341-BB8D-B91117F43855}" dt="2024-04-05T10:12:22.742" v="921" actId="20577"/>
          <ac:spMkLst>
            <pc:docMk/>
            <pc:sldMk cId="3795491135" sldId="807"/>
            <ac:spMk id="3" creationId="{E085DF7E-98A8-5CAB-9F48-FB846C08655C}"/>
          </ac:spMkLst>
        </pc:spChg>
      </pc:sldChg>
      <pc:sldChg chg="addSp delSp modSp new mod">
        <pc:chgData name="Ryan Low" userId="648a9f1e42f7e833" providerId="LiveId" clId="{C8D1A538-5DD3-9341-BB8D-B91117F43855}" dt="2024-04-05T10:14:17.776" v="946"/>
        <pc:sldMkLst>
          <pc:docMk/>
          <pc:sldMk cId="1051416950" sldId="808"/>
        </pc:sldMkLst>
        <pc:spChg chg="mod">
          <ac:chgData name="Ryan Low" userId="648a9f1e42f7e833" providerId="LiveId" clId="{C8D1A538-5DD3-9341-BB8D-B91117F43855}" dt="2024-04-05T10:12:50.022" v="926"/>
          <ac:spMkLst>
            <pc:docMk/>
            <pc:sldMk cId="1051416950" sldId="808"/>
            <ac:spMk id="2" creationId="{68C9200A-D009-3CEF-8189-378ED31210C2}"/>
          </ac:spMkLst>
        </pc:spChg>
        <pc:spChg chg="mod">
          <ac:chgData name="Ryan Low" userId="648a9f1e42f7e833" providerId="LiveId" clId="{C8D1A538-5DD3-9341-BB8D-B91117F43855}" dt="2024-04-05T10:13:40.732" v="936" actId="6549"/>
          <ac:spMkLst>
            <pc:docMk/>
            <pc:sldMk cId="1051416950" sldId="808"/>
            <ac:spMk id="3" creationId="{121B08ED-B385-D66D-855E-B52B82D2C5F0}"/>
          </ac:spMkLst>
        </pc:spChg>
        <pc:spChg chg="add del">
          <ac:chgData name="Ryan Low" userId="648a9f1e42f7e833" providerId="LiveId" clId="{C8D1A538-5DD3-9341-BB8D-B91117F43855}" dt="2024-04-05T10:13:49.121" v="939" actId="22"/>
          <ac:spMkLst>
            <pc:docMk/>
            <pc:sldMk cId="1051416950" sldId="808"/>
            <ac:spMk id="7" creationId="{35EE0D2E-1733-2381-371D-F9558982FC3D}"/>
          </ac:spMkLst>
        </pc:spChg>
        <pc:picChg chg="add mod">
          <ac:chgData name="Ryan Low" userId="648a9f1e42f7e833" providerId="LiveId" clId="{C8D1A538-5DD3-9341-BB8D-B91117F43855}" dt="2024-04-05T10:14:03.131" v="941" actId="1076"/>
          <ac:picMkLst>
            <pc:docMk/>
            <pc:sldMk cId="1051416950" sldId="808"/>
            <ac:picMk id="4" creationId="{17F25651-92F5-C63E-38D7-A84A1EB35112}"/>
          </ac:picMkLst>
        </pc:picChg>
        <pc:picChg chg="add mod">
          <ac:chgData name="Ryan Low" userId="648a9f1e42f7e833" providerId="LiveId" clId="{C8D1A538-5DD3-9341-BB8D-B91117F43855}" dt="2024-04-05T10:14:17.776" v="946"/>
          <ac:picMkLst>
            <pc:docMk/>
            <pc:sldMk cId="1051416950" sldId="808"/>
            <ac:picMk id="5" creationId="{7F134C3D-8908-1751-DCB0-B6A794AC9313}"/>
          </ac:picMkLst>
        </pc:picChg>
      </pc:sldChg>
      <pc:sldChg chg="add del ord">
        <pc:chgData name="Ryan Low" userId="648a9f1e42f7e833" providerId="LiveId" clId="{C8D1A538-5DD3-9341-BB8D-B91117F43855}" dt="2024-04-05T10:12:25.736" v="922" actId="2696"/>
        <pc:sldMkLst>
          <pc:docMk/>
          <pc:sldMk cId="3896524855" sldId="808"/>
        </pc:sldMkLst>
      </pc:sldChg>
      <pc:sldChg chg="addSp delSp modSp new mod">
        <pc:chgData name="Ryan Low" userId="648a9f1e42f7e833" providerId="LiveId" clId="{C8D1A538-5DD3-9341-BB8D-B91117F43855}" dt="2024-04-05T10:15:15.200" v="960" actId="1076"/>
        <pc:sldMkLst>
          <pc:docMk/>
          <pc:sldMk cId="3777906027" sldId="809"/>
        </pc:sldMkLst>
        <pc:spChg chg="mod">
          <ac:chgData name="Ryan Low" userId="648a9f1e42f7e833" providerId="LiveId" clId="{C8D1A538-5DD3-9341-BB8D-B91117F43855}" dt="2024-04-05T10:14:35.316" v="950"/>
          <ac:spMkLst>
            <pc:docMk/>
            <pc:sldMk cId="3777906027" sldId="809"/>
            <ac:spMk id="2" creationId="{60A7481C-E6B2-BB4B-37E2-CD432AC9B644}"/>
          </ac:spMkLst>
        </pc:spChg>
        <pc:spChg chg="del">
          <ac:chgData name="Ryan Low" userId="648a9f1e42f7e833" providerId="LiveId" clId="{C8D1A538-5DD3-9341-BB8D-B91117F43855}" dt="2024-04-05T10:14:36.186" v="951" actId="21"/>
          <ac:spMkLst>
            <pc:docMk/>
            <pc:sldMk cId="3777906027" sldId="809"/>
            <ac:spMk id="3" creationId="{1533787F-9F10-D5F8-2A8E-A60E416EB353}"/>
          </ac:spMkLst>
        </pc:spChg>
        <pc:picChg chg="add mod">
          <ac:chgData name="Ryan Low" userId="648a9f1e42f7e833" providerId="LiveId" clId="{C8D1A538-5DD3-9341-BB8D-B91117F43855}" dt="2024-04-05T10:15:15.200" v="960" actId="1076"/>
          <ac:picMkLst>
            <pc:docMk/>
            <pc:sldMk cId="3777906027" sldId="809"/>
            <ac:picMk id="4" creationId="{8B7368C8-2941-4AE9-3D97-0DE237467938}"/>
          </ac:picMkLst>
        </pc:picChg>
      </pc:sldChg>
      <pc:sldChg chg="addSp modSp new mod modNotesTx">
        <pc:chgData name="Ryan Low" userId="648a9f1e42f7e833" providerId="LiveId" clId="{C8D1A538-5DD3-9341-BB8D-B91117F43855}" dt="2024-04-05T10:16:31.253" v="985" actId="20577"/>
        <pc:sldMkLst>
          <pc:docMk/>
          <pc:sldMk cId="4229655987" sldId="810"/>
        </pc:sldMkLst>
        <pc:spChg chg="mod">
          <ac:chgData name="Ryan Low" userId="648a9f1e42f7e833" providerId="LiveId" clId="{C8D1A538-5DD3-9341-BB8D-B91117F43855}" dt="2024-04-05T10:15:31.936" v="964"/>
          <ac:spMkLst>
            <pc:docMk/>
            <pc:sldMk cId="4229655987" sldId="810"/>
            <ac:spMk id="2" creationId="{990A4E9C-A9C3-6EC3-069A-B062ACC27253}"/>
          </ac:spMkLst>
        </pc:spChg>
        <pc:spChg chg="mod">
          <ac:chgData name="Ryan Low" userId="648a9f1e42f7e833" providerId="LiveId" clId="{C8D1A538-5DD3-9341-BB8D-B91117F43855}" dt="2024-04-05T10:16:16.988" v="979" actId="20577"/>
          <ac:spMkLst>
            <pc:docMk/>
            <pc:sldMk cId="4229655987" sldId="810"/>
            <ac:spMk id="3" creationId="{F9A9EE8A-9B38-3168-A1F2-9FE0CBFA5F2D}"/>
          </ac:spMkLst>
        </pc:spChg>
        <pc:picChg chg="add mod">
          <ac:chgData name="Ryan Low" userId="648a9f1e42f7e833" providerId="LiveId" clId="{C8D1A538-5DD3-9341-BB8D-B91117F43855}" dt="2024-04-05T10:16:15.248" v="978" actId="1076"/>
          <ac:picMkLst>
            <pc:docMk/>
            <pc:sldMk cId="4229655987" sldId="810"/>
            <ac:picMk id="4" creationId="{4C435D4F-3DF1-4C67-9454-46C9920384DA}"/>
          </ac:picMkLst>
        </pc:picChg>
      </pc:sldChg>
      <pc:sldChg chg="addSp modSp new mod">
        <pc:chgData name="Ryan Low" userId="648a9f1e42f7e833" providerId="LiveId" clId="{C8D1A538-5DD3-9341-BB8D-B91117F43855}" dt="2024-04-05T10:17:53.466" v="1008" actId="1076"/>
        <pc:sldMkLst>
          <pc:docMk/>
          <pc:sldMk cId="17699214" sldId="811"/>
        </pc:sldMkLst>
        <pc:spChg chg="mod">
          <ac:chgData name="Ryan Low" userId="648a9f1e42f7e833" providerId="LiveId" clId="{C8D1A538-5DD3-9341-BB8D-B91117F43855}" dt="2024-04-05T10:16:54.699" v="990" actId="21"/>
          <ac:spMkLst>
            <pc:docMk/>
            <pc:sldMk cId="17699214" sldId="811"/>
            <ac:spMk id="2" creationId="{18659625-1A1D-A8C0-D288-EE78A9984580}"/>
          </ac:spMkLst>
        </pc:spChg>
        <pc:spChg chg="mod">
          <ac:chgData name="Ryan Low" userId="648a9f1e42f7e833" providerId="LiveId" clId="{C8D1A538-5DD3-9341-BB8D-B91117F43855}" dt="2024-04-05T10:17:18.720" v="999" actId="20577"/>
          <ac:spMkLst>
            <pc:docMk/>
            <pc:sldMk cId="17699214" sldId="811"/>
            <ac:spMk id="3" creationId="{A575124A-0BC2-C4FD-971F-022453F7A103}"/>
          </ac:spMkLst>
        </pc:spChg>
        <pc:graphicFrameChg chg="add mod modGraphic">
          <ac:chgData name="Ryan Low" userId="648a9f1e42f7e833" providerId="LiveId" clId="{C8D1A538-5DD3-9341-BB8D-B91117F43855}" dt="2024-04-05T10:17:53.466" v="1008" actId="1076"/>
          <ac:graphicFrameMkLst>
            <pc:docMk/>
            <pc:sldMk cId="17699214" sldId="811"/>
            <ac:graphicFrameMk id="5" creationId="{93481666-1506-DF9F-DAD7-604DC53BF318}"/>
          </ac:graphicFrameMkLst>
        </pc:graphicFrameChg>
        <pc:picChg chg="add mod">
          <ac:chgData name="Ryan Low" userId="648a9f1e42f7e833" providerId="LiveId" clId="{C8D1A538-5DD3-9341-BB8D-B91117F43855}" dt="2024-04-05T10:17:36.516" v="1003"/>
          <ac:picMkLst>
            <pc:docMk/>
            <pc:sldMk cId="17699214" sldId="811"/>
            <ac:picMk id="4" creationId="{75333CCE-AF05-C757-5665-7EDBDC15FC9F}"/>
          </ac:picMkLst>
        </pc:picChg>
      </pc:sldChg>
      <pc:sldChg chg="modSp new mod">
        <pc:chgData name="Ryan Low" userId="648a9f1e42f7e833" providerId="LiveId" clId="{C8D1A538-5DD3-9341-BB8D-B91117F43855}" dt="2024-04-05T10:18:27.762" v="1025" actId="6549"/>
        <pc:sldMkLst>
          <pc:docMk/>
          <pc:sldMk cId="863172683" sldId="812"/>
        </pc:sldMkLst>
        <pc:spChg chg="mod">
          <ac:chgData name="Ryan Low" userId="648a9f1e42f7e833" providerId="LiveId" clId="{C8D1A538-5DD3-9341-BB8D-B91117F43855}" dt="2024-04-05T10:18:12.367" v="1018" actId="20577"/>
          <ac:spMkLst>
            <pc:docMk/>
            <pc:sldMk cId="863172683" sldId="812"/>
            <ac:spMk id="2" creationId="{BD21ED0A-7838-D3D2-D8E5-E6F4DCE20698}"/>
          </ac:spMkLst>
        </pc:spChg>
        <pc:spChg chg="mod">
          <ac:chgData name="Ryan Low" userId="648a9f1e42f7e833" providerId="LiveId" clId="{C8D1A538-5DD3-9341-BB8D-B91117F43855}" dt="2024-04-05T10:18:27.762" v="1025" actId="6549"/>
          <ac:spMkLst>
            <pc:docMk/>
            <pc:sldMk cId="863172683" sldId="812"/>
            <ac:spMk id="3" creationId="{1BA16A2D-E5E4-2D07-B216-A4B43DC2A916}"/>
          </ac:spMkLst>
        </pc:spChg>
      </pc:sldChg>
      <pc:sldChg chg="addSp delSp modSp add mod ord">
        <pc:chgData name="Ryan Low" userId="648a9f1e42f7e833" providerId="LiveId" clId="{C8D1A538-5DD3-9341-BB8D-B91117F43855}" dt="2024-04-05T10:19:30.569" v="1040"/>
        <pc:sldMkLst>
          <pc:docMk/>
          <pc:sldMk cId="2217668393" sldId="813"/>
        </pc:sldMkLst>
        <pc:spChg chg="mod">
          <ac:chgData name="Ryan Low" userId="648a9f1e42f7e833" providerId="LiveId" clId="{C8D1A538-5DD3-9341-BB8D-B91117F43855}" dt="2024-04-05T10:19:30.569" v="1040"/>
          <ac:spMkLst>
            <pc:docMk/>
            <pc:sldMk cId="2217668393" sldId="813"/>
            <ac:spMk id="2" creationId="{F93216C5-12D8-CD7E-3DB4-4426C02AA3B8}"/>
          </ac:spMkLst>
        </pc:spChg>
        <pc:spChg chg="mod">
          <ac:chgData name="Ryan Low" userId="648a9f1e42f7e833" providerId="LiveId" clId="{C8D1A538-5DD3-9341-BB8D-B91117F43855}" dt="2024-04-05T10:19:17.899" v="1037" actId="14100"/>
          <ac:spMkLst>
            <pc:docMk/>
            <pc:sldMk cId="2217668393" sldId="813"/>
            <ac:spMk id="3" creationId="{AD4049DC-4F99-A440-FFAA-64E3212B20F2}"/>
          </ac:spMkLst>
        </pc:spChg>
        <pc:picChg chg="del">
          <ac:chgData name="Ryan Low" userId="648a9f1e42f7e833" providerId="LiveId" clId="{C8D1A538-5DD3-9341-BB8D-B91117F43855}" dt="2024-04-05T10:19:09.091" v="1034" actId="21"/>
          <ac:picMkLst>
            <pc:docMk/>
            <pc:sldMk cId="2217668393" sldId="813"/>
            <ac:picMk id="4" creationId="{5C115B5F-D369-AF80-A472-6A1A11CE9E63}"/>
          </ac:picMkLst>
        </pc:picChg>
        <pc:picChg chg="add mod">
          <ac:chgData name="Ryan Low" userId="648a9f1e42f7e833" providerId="LiveId" clId="{C8D1A538-5DD3-9341-BB8D-B91117F43855}" dt="2024-04-05T10:19:12.558" v="1035" actId="1076"/>
          <ac:picMkLst>
            <pc:docMk/>
            <pc:sldMk cId="2217668393" sldId="813"/>
            <ac:picMk id="5" creationId="{F62F7710-B567-85C8-8767-8F4E8DC7A4C4}"/>
          </ac:picMkLst>
        </pc:picChg>
        <pc:picChg chg="del">
          <ac:chgData name="Ryan Low" userId="648a9f1e42f7e833" providerId="LiveId" clId="{C8D1A538-5DD3-9341-BB8D-B91117F43855}" dt="2024-04-05T10:19:13.437" v="1036" actId="21"/>
          <ac:picMkLst>
            <pc:docMk/>
            <pc:sldMk cId="2217668393" sldId="813"/>
            <ac:picMk id="6" creationId="{C2843169-3A61-44CC-565D-CCFF5177951B}"/>
          </ac:picMkLst>
        </pc:picChg>
      </pc:sldChg>
      <pc:sldChg chg="addSp modSp add mod">
        <pc:chgData name="Ryan Low" userId="648a9f1e42f7e833" providerId="LiveId" clId="{C8D1A538-5DD3-9341-BB8D-B91117F43855}" dt="2024-04-05T10:20:17.637" v="1052"/>
        <pc:sldMkLst>
          <pc:docMk/>
          <pc:sldMk cId="215673928" sldId="814"/>
        </pc:sldMkLst>
        <pc:spChg chg="mod">
          <ac:chgData name="Ryan Low" userId="648a9f1e42f7e833" providerId="LiveId" clId="{C8D1A538-5DD3-9341-BB8D-B91117F43855}" dt="2024-04-05T10:20:17.637" v="1052"/>
          <ac:spMkLst>
            <pc:docMk/>
            <pc:sldMk cId="215673928" sldId="814"/>
            <ac:spMk id="2" creationId="{F93216C5-12D8-CD7E-3DB4-4426C02AA3B8}"/>
          </ac:spMkLst>
        </pc:spChg>
        <pc:spChg chg="mod">
          <ac:chgData name="Ryan Low" userId="648a9f1e42f7e833" providerId="LiveId" clId="{C8D1A538-5DD3-9341-BB8D-B91117F43855}" dt="2024-04-05T10:19:57.108" v="1045"/>
          <ac:spMkLst>
            <pc:docMk/>
            <pc:sldMk cId="215673928" sldId="814"/>
            <ac:spMk id="3" creationId="{AD4049DC-4F99-A440-FFAA-64E3212B20F2}"/>
          </ac:spMkLst>
        </pc:spChg>
        <pc:graphicFrameChg chg="add mod">
          <ac:chgData name="Ryan Low" userId="648a9f1e42f7e833" providerId="LiveId" clId="{C8D1A538-5DD3-9341-BB8D-B91117F43855}" dt="2024-04-05T10:20:05.232" v="1048" actId="1076"/>
          <ac:graphicFrameMkLst>
            <pc:docMk/>
            <pc:sldMk cId="215673928" sldId="814"/>
            <ac:graphicFrameMk id="4" creationId="{8BB55F0C-F457-660B-6E12-44033CD1BEDE}"/>
          </ac:graphicFrameMkLst>
        </pc:graphicFrameChg>
      </pc:sldChg>
      <pc:sldChg chg="addSp delSp modSp add mod">
        <pc:chgData name="Ryan Low" userId="648a9f1e42f7e833" providerId="LiveId" clId="{C8D1A538-5DD3-9341-BB8D-B91117F43855}" dt="2024-04-05T10:20:59.836" v="1064"/>
        <pc:sldMkLst>
          <pc:docMk/>
          <pc:sldMk cId="228889268" sldId="815"/>
        </pc:sldMkLst>
        <pc:spChg chg="mod">
          <ac:chgData name="Ryan Low" userId="648a9f1e42f7e833" providerId="LiveId" clId="{C8D1A538-5DD3-9341-BB8D-B91117F43855}" dt="2024-04-05T10:20:59.836" v="1064"/>
          <ac:spMkLst>
            <pc:docMk/>
            <pc:sldMk cId="228889268" sldId="815"/>
            <ac:spMk id="2" creationId="{F93216C5-12D8-CD7E-3DB4-4426C02AA3B8}"/>
          </ac:spMkLst>
        </pc:spChg>
        <pc:spChg chg="mod">
          <ac:chgData name="Ryan Low" userId="648a9f1e42f7e833" providerId="LiveId" clId="{C8D1A538-5DD3-9341-BB8D-B91117F43855}" dt="2024-04-05T10:20:40.567" v="1060"/>
          <ac:spMkLst>
            <pc:docMk/>
            <pc:sldMk cId="228889268" sldId="815"/>
            <ac:spMk id="3" creationId="{AD4049DC-4F99-A440-FFAA-64E3212B20F2}"/>
          </ac:spMkLst>
        </pc:spChg>
        <pc:graphicFrameChg chg="del">
          <ac:chgData name="Ryan Low" userId="648a9f1e42f7e833" providerId="LiveId" clId="{C8D1A538-5DD3-9341-BB8D-B91117F43855}" dt="2024-04-05T10:20:31.982" v="1056" actId="478"/>
          <ac:graphicFrameMkLst>
            <pc:docMk/>
            <pc:sldMk cId="228889268" sldId="815"/>
            <ac:graphicFrameMk id="4" creationId="{8BB55F0C-F457-660B-6E12-44033CD1BEDE}"/>
          </ac:graphicFrameMkLst>
        </pc:graphicFrameChg>
        <pc:graphicFrameChg chg="add mod">
          <ac:chgData name="Ryan Low" userId="648a9f1e42f7e833" providerId="LiveId" clId="{C8D1A538-5DD3-9341-BB8D-B91117F43855}" dt="2024-04-05T10:20:35.020" v="1058" actId="1076"/>
          <ac:graphicFrameMkLst>
            <pc:docMk/>
            <pc:sldMk cId="228889268" sldId="815"/>
            <ac:graphicFrameMk id="6" creationId="{CF2210C6-D2A8-7E41-F1CE-9E1C0A45FF67}"/>
          </ac:graphicFrameMkLst>
        </pc:graphicFrameChg>
      </pc:sldChg>
      <pc:sldChg chg="modSp new mod">
        <pc:chgData name="Ryan Low" userId="648a9f1e42f7e833" providerId="LiveId" clId="{C8D1A538-5DD3-9341-BB8D-B91117F43855}" dt="2024-04-05T10:26:11.083" v="1073" actId="20577"/>
        <pc:sldMkLst>
          <pc:docMk/>
          <pc:sldMk cId="384831067" sldId="816"/>
        </pc:sldMkLst>
        <pc:spChg chg="mod">
          <ac:chgData name="Ryan Low" userId="648a9f1e42f7e833" providerId="LiveId" clId="{C8D1A538-5DD3-9341-BB8D-B91117F43855}" dt="2024-04-05T10:26:04.043" v="1069"/>
          <ac:spMkLst>
            <pc:docMk/>
            <pc:sldMk cId="384831067" sldId="816"/>
            <ac:spMk id="2" creationId="{C5701473-18EC-388A-260F-0A22FE2227B0}"/>
          </ac:spMkLst>
        </pc:spChg>
        <pc:spChg chg="mod">
          <ac:chgData name="Ryan Low" userId="648a9f1e42f7e833" providerId="LiveId" clId="{C8D1A538-5DD3-9341-BB8D-B91117F43855}" dt="2024-04-05T10:26:11.083" v="1073" actId="20577"/>
          <ac:spMkLst>
            <pc:docMk/>
            <pc:sldMk cId="384831067" sldId="816"/>
            <ac:spMk id="3" creationId="{1E72AD04-32EF-11F2-ADA7-9C095726335E}"/>
          </ac:spMkLst>
        </pc:spChg>
      </pc:sldChg>
      <pc:sldChg chg="addSp delSp modSp new mod">
        <pc:chgData name="Ryan Low" userId="648a9f1e42f7e833" providerId="LiveId" clId="{C8D1A538-5DD3-9341-BB8D-B91117F43855}" dt="2024-04-05T10:28:21.776" v="1094"/>
        <pc:sldMkLst>
          <pc:docMk/>
          <pc:sldMk cId="2952890555" sldId="817"/>
        </pc:sldMkLst>
        <pc:spChg chg="mod">
          <ac:chgData name="Ryan Low" userId="648a9f1e42f7e833" providerId="LiveId" clId="{C8D1A538-5DD3-9341-BB8D-B91117F43855}" dt="2024-04-05T10:26:49.183" v="1078"/>
          <ac:spMkLst>
            <pc:docMk/>
            <pc:sldMk cId="2952890555" sldId="817"/>
            <ac:spMk id="2" creationId="{918B6DB0-3FA1-D98E-E566-32E11945E360}"/>
          </ac:spMkLst>
        </pc:spChg>
        <pc:spChg chg="add mod">
          <ac:chgData name="Ryan Low" userId="648a9f1e42f7e833" providerId="LiveId" clId="{C8D1A538-5DD3-9341-BB8D-B91117F43855}" dt="2024-04-05T10:28:12.277" v="1091" actId="6549"/>
          <ac:spMkLst>
            <pc:docMk/>
            <pc:sldMk cId="2952890555" sldId="817"/>
            <ac:spMk id="5" creationId="{1E551032-D1F6-3F4D-CD60-37796B906FAB}"/>
          </ac:spMkLst>
        </pc:spChg>
        <pc:spChg chg="add del mod">
          <ac:chgData name="Ryan Low" userId="648a9f1e42f7e833" providerId="LiveId" clId="{C8D1A538-5DD3-9341-BB8D-B91117F43855}" dt="2024-04-05T10:28:21.776" v="1094"/>
          <ac:spMkLst>
            <pc:docMk/>
            <pc:sldMk cId="2952890555" sldId="817"/>
            <ac:spMk id="6" creationId="{61D4123C-4FA2-8E8E-1D13-C0442F1D250B}"/>
          </ac:spMkLst>
        </pc:spChg>
        <pc:picChg chg="add mod">
          <ac:chgData name="Ryan Low" userId="648a9f1e42f7e833" providerId="LiveId" clId="{C8D1A538-5DD3-9341-BB8D-B91117F43855}" dt="2024-04-05T10:27:23.782" v="1084" actId="14100"/>
          <ac:picMkLst>
            <pc:docMk/>
            <pc:sldMk cId="2952890555" sldId="817"/>
            <ac:picMk id="3" creationId="{DB1CB165-0044-57C6-1312-B436E9D9F4AF}"/>
          </ac:picMkLst>
        </pc:picChg>
      </pc:sldChg>
      <pc:sldMasterChg chg="addSp modSp delSldLayout modSldLayout sldLayoutOrd">
        <pc:chgData name="Ryan Low" userId="648a9f1e42f7e833" providerId="LiveId" clId="{C8D1A538-5DD3-9341-BB8D-B91117F43855}" dt="2024-04-05T08:14:49.952" v="637" actId="2696"/>
        <pc:sldMasterMkLst>
          <pc:docMk/>
          <pc:sldMasterMk cId="3311932743" sldId="2147483648"/>
        </pc:sldMasterMkLst>
        <pc:spChg chg="mod">
          <ac:chgData name="Ryan Low" userId="648a9f1e42f7e833" providerId="LiveId" clId="{C8D1A538-5DD3-9341-BB8D-B91117F43855}" dt="2024-04-05T02:49:49.025" v="0"/>
          <ac:spMkLst>
            <pc:docMk/>
            <pc:sldMasterMk cId="3311932743" sldId="2147483648"/>
            <ac:spMk id="2" creationId="{C6B2B40A-8EF1-4547-B23A-05566CD44BB5}"/>
          </ac:spMkLst>
        </pc:spChg>
        <pc:picChg chg="add mod">
          <ac:chgData name="Ryan Low" userId="648a9f1e42f7e833" providerId="LiveId" clId="{C8D1A538-5DD3-9341-BB8D-B91117F43855}" dt="2024-04-05T02:58:44.785" v="77" actId="171"/>
          <ac:picMkLst>
            <pc:docMk/>
            <pc:sldMasterMk cId="3311932743" sldId="2147483648"/>
            <ac:picMk id="3" creationId="{0FF60579-0BF7-993E-30AD-B362542FEDFF}"/>
          </ac:picMkLst>
        </pc:picChg>
        <pc:sldLayoutChg chg="modSp mod">
          <pc:chgData name="Ryan Low" userId="648a9f1e42f7e833" providerId="LiveId" clId="{C8D1A538-5DD3-9341-BB8D-B91117F43855}" dt="2024-04-05T03:28:01.743" v="252" actId="14100"/>
          <pc:sldLayoutMkLst>
            <pc:docMk/>
            <pc:sldMasterMk cId="3311932743" sldId="2147483648"/>
            <pc:sldLayoutMk cId="681507360" sldId="2147483649"/>
          </pc:sldLayoutMkLst>
          <pc:spChg chg="mod">
            <ac:chgData name="Ryan Low" userId="648a9f1e42f7e833" providerId="LiveId" clId="{C8D1A538-5DD3-9341-BB8D-B91117F43855}" dt="2024-04-05T03:28:01.743" v="252" actId="14100"/>
            <ac:spMkLst>
              <pc:docMk/>
              <pc:sldMasterMk cId="3311932743" sldId="2147483648"/>
              <pc:sldLayoutMk cId="681507360" sldId="2147483649"/>
              <ac:spMk id="2" creationId="{00000000-0000-0000-0000-000000000000}"/>
            </ac:spMkLst>
          </pc:spChg>
          <pc:picChg chg="mod">
            <ac:chgData name="Ryan Low" userId="648a9f1e42f7e833" providerId="LiveId" clId="{C8D1A538-5DD3-9341-BB8D-B91117F43855}" dt="2024-04-05T02:49:49.025" v="0"/>
            <ac:picMkLst>
              <pc:docMk/>
              <pc:sldMasterMk cId="3311932743" sldId="2147483648"/>
              <pc:sldLayoutMk cId="681507360" sldId="2147483649"/>
              <ac:picMk id="3" creationId="{00000000-0000-0000-0000-000000000000}"/>
            </ac:picMkLst>
          </pc:picChg>
        </pc:sldLayoutChg>
        <pc:sldLayoutChg chg="addSp delSp modSp mod">
          <pc:chgData name="Ryan Low" userId="648a9f1e42f7e833" providerId="LiveId" clId="{C8D1A538-5DD3-9341-BB8D-B91117F43855}" dt="2024-04-05T02:53:20.330" v="19"/>
          <pc:sldLayoutMkLst>
            <pc:docMk/>
            <pc:sldMasterMk cId="3311932743" sldId="2147483648"/>
            <pc:sldLayoutMk cId="1975354342" sldId="2147483650"/>
          </pc:sldLayoutMkLst>
          <pc:spChg chg="mod">
            <ac:chgData name="Ryan Low" userId="648a9f1e42f7e833" providerId="LiveId" clId="{C8D1A538-5DD3-9341-BB8D-B91117F43855}" dt="2024-04-05T02:52:31.989" v="15" actId="1076"/>
            <ac:spMkLst>
              <pc:docMk/>
              <pc:sldMasterMk cId="3311932743" sldId="2147483648"/>
              <pc:sldLayoutMk cId="1975354342" sldId="2147483650"/>
              <ac:spMk id="2" creationId="{00000000-0000-0000-0000-000000000000}"/>
            </ac:spMkLst>
          </pc:spChg>
          <pc:spChg chg="mod">
            <ac:chgData name="Ryan Low" userId="648a9f1e42f7e833" providerId="LiveId" clId="{C8D1A538-5DD3-9341-BB8D-B91117F43855}" dt="2024-04-05T02:52:38.052" v="16" actId="1076"/>
            <ac:spMkLst>
              <pc:docMk/>
              <pc:sldMasterMk cId="3311932743" sldId="2147483648"/>
              <pc:sldLayoutMk cId="1975354342" sldId="2147483650"/>
              <ac:spMk id="6" creationId="{00000000-0000-0000-0000-000000000000}"/>
            </ac:spMkLst>
          </pc:spChg>
          <pc:picChg chg="del mod">
            <ac:chgData name="Ryan Low" userId="648a9f1e42f7e833" providerId="LiveId" clId="{C8D1A538-5DD3-9341-BB8D-B91117F43855}" dt="2024-04-05T02:53:19.920" v="18" actId="478"/>
            <ac:picMkLst>
              <pc:docMk/>
              <pc:sldMasterMk cId="3311932743" sldId="2147483648"/>
              <pc:sldLayoutMk cId="1975354342" sldId="2147483650"/>
              <ac:picMk id="3" creationId="{00000000-0000-0000-0000-000000000000}"/>
            </ac:picMkLst>
          </pc:picChg>
          <pc:picChg chg="add mod">
            <ac:chgData name="Ryan Low" userId="648a9f1e42f7e833" providerId="LiveId" clId="{C8D1A538-5DD3-9341-BB8D-B91117F43855}" dt="2024-04-05T02:53:20.330" v="19"/>
            <ac:picMkLst>
              <pc:docMk/>
              <pc:sldMasterMk cId="3311932743" sldId="2147483648"/>
              <pc:sldLayoutMk cId="1975354342" sldId="2147483650"/>
              <ac:picMk id="4" creationId="{3685A22F-A5F9-6134-47B9-B4A3F786C814}"/>
            </ac:picMkLst>
          </pc:picChg>
          <pc:picChg chg="mod">
            <ac:chgData name="Ryan Low" userId="648a9f1e42f7e833" providerId="LiveId" clId="{C8D1A538-5DD3-9341-BB8D-B91117F43855}" dt="2024-04-05T02:50:56.676" v="7" actId="1076"/>
            <ac:picMkLst>
              <pc:docMk/>
              <pc:sldMasterMk cId="3311932743" sldId="2147483648"/>
              <pc:sldLayoutMk cId="1975354342" sldId="2147483650"/>
              <ac:picMk id="5" creationId="{00000000-0000-0000-0000-000000000000}"/>
            </ac:picMkLst>
          </pc:picChg>
          <pc:picChg chg="del mod">
            <ac:chgData name="Ryan Low" userId="648a9f1e42f7e833" providerId="LiveId" clId="{C8D1A538-5DD3-9341-BB8D-B91117F43855}" dt="2024-04-05T02:50:45.929" v="5" actId="478"/>
            <ac:picMkLst>
              <pc:docMk/>
              <pc:sldMasterMk cId="3311932743" sldId="2147483648"/>
              <pc:sldLayoutMk cId="1975354342" sldId="2147483650"/>
              <ac:picMk id="10242" creationId="{00000000-0000-0000-0000-000000000000}"/>
            </ac:picMkLst>
          </pc:picChg>
        </pc:sldLayoutChg>
        <pc:sldLayoutChg chg="addSp delSp modSp mod">
          <pc:chgData name="Ryan Low" userId="648a9f1e42f7e833" providerId="LiveId" clId="{C8D1A538-5DD3-9341-BB8D-B91117F43855}" dt="2024-04-05T03:01:39.969" v="153" actId="14100"/>
          <pc:sldLayoutMkLst>
            <pc:docMk/>
            <pc:sldMasterMk cId="3311932743" sldId="2147483648"/>
            <pc:sldLayoutMk cId="1495844410" sldId="2147483651"/>
          </pc:sldLayoutMkLst>
          <pc:spChg chg="mod">
            <ac:chgData name="Ryan Low" userId="648a9f1e42f7e833" providerId="LiveId" clId="{C8D1A538-5DD3-9341-BB8D-B91117F43855}" dt="2024-04-05T02:54:42.343" v="37" actId="14100"/>
            <ac:spMkLst>
              <pc:docMk/>
              <pc:sldMasterMk cId="3311932743" sldId="2147483648"/>
              <pc:sldLayoutMk cId="1495844410" sldId="2147483651"/>
              <ac:spMk id="2" creationId="{00000000-0000-0000-0000-000000000000}"/>
            </ac:spMkLst>
          </pc:spChg>
          <pc:spChg chg="mod">
            <ac:chgData name="Ryan Low" userId="648a9f1e42f7e833" providerId="LiveId" clId="{C8D1A538-5DD3-9341-BB8D-B91117F43855}" dt="2024-04-05T03:01:39.969" v="153" actId="14100"/>
            <ac:spMkLst>
              <pc:docMk/>
              <pc:sldMasterMk cId="3311932743" sldId="2147483648"/>
              <pc:sldLayoutMk cId="1495844410" sldId="2147483651"/>
              <ac:spMk id="6" creationId="{00000000-0000-0000-0000-000000000000}"/>
            </ac:spMkLst>
          </pc:spChg>
          <pc:spChg chg="mod">
            <ac:chgData name="Ryan Low" userId="648a9f1e42f7e833" providerId="LiveId" clId="{C8D1A538-5DD3-9341-BB8D-B91117F43855}" dt="2024-04-05T02:49:49.025" v="0"/>
            <ac:spMkLst>
              <pc:docMk/>
              <pc:sldMasterMk cId="3311932743" sldId="2147483648"/>
              <pc:sldLayoutMk cId="1495844410" sldId="2147483651"/>
              <ac:spMk id="8" creationId="{00000000-0000-0000-0000-000000000000}"/>
            </ac:spMkLst>
          </pc:spChg>
          <pc:spChg chg="mod">
            <ac:chgData name="Ryan Low" userId="648a9f1e42f7e833" providerId="LiveId" clId="{C8D1A538-5DD3-9341-BB8D-B91117F43855}" dt="2024-04-05T02:49:49.025" v="0"/>
            <ac:spMkLst>
              <pc:docMk/>
              <pc:sldMasterMk cId="3311932743" sldId="2147483648"/>
              <pc:sldLayoutMk cId="1495844410" sldId="2147483651"/>
              <ac:spMk id="10" creationId="{00000000-0000-0000-0000-000000000000}"/>
            </ac:spMkLst>
          </pc:spChg>
          <pc:picChg chg="add mod">
            <ac:chgData name="Ryan Low" userId="648a9f1e42f7e833" providerId="LiveId" clId="{C8D1A538-5DD3-9341-BB8D-B91117F43855}" dt="2024-04-05T02:53:27.372" v="21"/>
            <ac:picMkLst>
              <pc:docMk/>
              <pc:sldMasterMk cId="3311932743" sldId="2147483648"/>
              <pc:sldLayoutMk cId="1495844410" sldId="2147483651"/>
              <ac:picMk id="3" creationId="{4388EDFA-E465-2CC1-1D44-ED51A7B8B628}"/>
            </ac:picMkLst>
          </pc:picChg>
          <pc:picChg chg="add del mod">
            <ac:chgData name="Ryan Low" userId="648a9f1e42f7e833" providerId="LiveId" clId="{C8D1A538-5DD3-9341-BB8D-B91117F43855}" dt="2024-04-05T02:59:42.252" v="141" actId="29295"/>
            <ac:picMkLst>
              <pc:docMk/>
              <pc:sldMasterMk cId="3311932743" sldId="2147483648"/>
              <pc:sldLayoutMk cId="1495844410" sldId="2147483651"/>
              <ac:picMk id="11" creationId="{00000000-0000-0000-0000-000000000000}"/>
            </ac:picMkLst>
          </pc:picChg>
          <pc:picChg chg="del mod">
            <ac:chgData name="Ryan Low" userId="648a9f1e42f7e833" providerId="LiveId" clId="{C8D1A538-5DD3-9341-BB8D-B91117F43855}" dt="2024-04-05T02:53:27.026" v="20" actId="478"/>
            <ac:picMkLst>
              <pc:docMk/>
              <pc:sldMasterMk cId="3311932743" sldId="2147483648"/>
              <pc:sldLayoutMk cId="1495844410" sldId="2147483651"/>
              <ac:picMk id="12" creationId="{00000000-0000-0000-0000-000000000000}"/>
            </ac:picMkLst>
          </pc:picChg>
          <pc:cxnChg chg="mod">
            <ac:chgData name="Ryan Low" userId="648a9f1e42f7e833" providerId="LiveId" clId="{C8D1A538-5DD3-9341-BB8D-B91117F43855}" dt="2024-04-05T02:57:00.819" v="61" actId="14100"/>
            <ac:cxnSpMkLst>
              <pc:docMk/>
              <pc:sldMasterMk cId="3311932743" sldId="2147483648"/>
              <pc:sldLayoutMk cId="1495844410" sldId="2147483651"/>
              <ac:cxnSpMk id="7" creationId="{00000000-0000-0000-0000-000000000000}"/>
            </ac:cxnSpMkLst>
          </pc:cxnChg>
        </pc:sldLayoutChg>
        <pc:sldLayoutChg chg="addSp delSp modSp mod">
          <pc:chgData name="Ryan Low" userId="648a9f1e42f7e833" providerId="LiveId" clId="{C8D1A538-5DD3-9341-BB8D-B91117F43855}" dt="2024-04-05T03:05:44.779" v="183" actId="1076"/>
          <pc:sldLayoutMkLst>
            <pc:docMk/>
            <pc:sldMasterMk cId="3311932743" sldId="2147483648"/>
            <pc:sldLayoutMk cId="2742491053" sldId="2147483652"/>
          </pc:sldLayoutMkLst>
          <pc:spChg chg="add del mod">
            <ac:chgData name="Ryan Low" userId="648a9f1e42f7e833" providerId="LiveId" clId="{C8D1A538-5DD3-9341-BB8D-B91117F43855}" dt="2024-04-05T02:55:51.883" v="48" actId="1076"/>
            <ac:spMkLst>
              <pc:docMk/>
              <pc:sldMasterMk cId="3311932743" sldId="2147483648"/>
              <pc:sldLayoutMk cId="2742491053" sldId="2147483652"/>
              <ac:spMk id="3" creationId="{00000000-0000-0000-0000-000000000000}"/>
            </ac:spMkLst>
          </pc:spChg>
          <pc:spChg chg="mod">
            <ac:chgData name="Ryan Low" userId="648a9f1e42f7e833" providerId="LiveId" clId="{C8D1A538-5DD3-9341-BB8D-B91117F43855}" dt="2024-04-05T02:49:49.025" v="0"/>
            <ac:spMkLst>
              <pc:docMk/>
              <pc:sldMasterMk cId="3311932743" sldId="2147483648"/>
              <pc:sldLayoutMk cId="2742491053" sldId="2147483652"/>
              <ac:spMk id="4" creationId="{00000000-0000-0000-0000-000000000000}"/>
            </ac:spMkLst>
          </pc:spChg>
          <pc:spChg chg="mod">
            <ac:chgData name="Ryan Low" userId="648a9f1e42f7e833" providerId="LiveId" clId="{C8D1A538-5DD3-9341-BB8D-B91117F43855}" dt="2024-04-05T02:49:49.025" v="0"/>
            <ac:spMkLst>
              <pc:docMk/>
              <pc:sldMasterMk cId="3311932743" sldId="2147483648"/>
              <pc:sldLayoutMk cId="2742491053" sldId="2147483652"/>
              <ac:spMk id="5" creationId="{00000000-0000-0000-0000-000000000000}"/>
            </ac:spMkLst>
          </pc:spChg>
          <pc:spChg chg="mod">
            <ac:chgData name="Ryan Low" userId="648a9f1e42f7e833" providerId="LiveId" clId="{C8D1A538-5DD3-9341-BB8D-B91117F43855}" dt="2024-04-05T03:02:55.868" v="160" actId="14100"/>
            <ac:spMkLst>
              <pc:docMk/>
              <pc:sldMasterMk cId="3311932743" sldId="2147483648"/>
              <pc:sldLayoutMk cId="2742491053" sldId="2147483652"/>
              <ac:spMk id="8" creationId="{00000000-0000-0000-0000-000000000000}"/>
            </ac:spMkLst>
          </pc:spChg>
          <pc:spChg chg="mod">
            <ac:chgData name="Ryan Low" userId="648a9f1e42f7e833" providerId="LiveId" clId="{C8D1A538-5DD3-9341-BB8D-B91117F43855}" dt="2024-04-05T03:05:44.779" v="183" actId="1076"/>
            <ac:spMkLst>
              <pc:docMk/>
              <pc:sldMasterMk cId="3311932743" sldId="2147483648"/>
              <pc:sldLayoutMk cId="2742491053" sldId="2147483652"/>
              <ac:spMk id="10" creationId="{00000000-0000-0000-0000-000000000000}"/>
            </ac:spMkLst>
          </pc:spChg>
          <pc:picChg chg="mod">
            <ac:chgData name="Ryan Low" userId="648a9f1e42f7e833" providerId="LiveId" clId="{C8D1A538-5DD3-9341-BB8D-B91117F43855}" dt="2024-04-05T02:49:49.025" v="0"/>
            <ac:picMkLst>
              <pc:docMk/>
              <pc:sldMasterMk cId="3311932743" sldId="2147483648"/>
              <pc:sldLayoutMk cId="2742491053" sldId="2147483652"/>
              <ac:picMk id="2" creationId="{00000000-0000-0000-0000-000000000000}"/>
            </ac:picMkLst>
          </pc:picChg>
          <pc:picChg chg="del mod">
            <ac:chgData name="Ryan Low" userId="648a9f1e42f7e833" providerId="LiveId" clId="{C8D1A538-5DD3-9341-BB8D-B91117F43855}" dt="2024-04-05T02:53:36.660" v="22" actId="478"/>
            <ac:picMkLst>
              <pc:docMk/>
              <pc:sldMasterMk cId="3311932743" sldId="2147483648"/>
              <pc:sldLayoutMk cId="2742491053" sldId="2147483652"/>
              <ac:picMk id="7" creationId="{00000000-0000-0000-0000-000000000000}"/>
            </ac:picMkLst>
          </pc:picChg>
          <pc:picChg chg="add mod">
            <ac:chgData name="Ryan Low" userId="648a9f1e42f7e833" providerId="LiveId" clId="{C8D1A538-5DD3-9341-BB8D-B91117F43855}" dt="2024-04-05T02:53:36.959" v="23"/>
            <ac:picMkLst>
              <pc:docMk/>
              <pc:sldMasterMk cId="3311932743" sldId="2147483648"/>
              <pc:sldLayoutMk cId="2742491053" sldId="2147483652"/>
              <ac:picMk id="9" creationId="{2BB1EB6E-802F-F793-49EF-9BADDCD0BA5E}"/>
            </ac:picMkLst>
          </pc:picChg>
          <pc:cxnChg chg="add del mod">
            <ac:chgData name="Ryan Low" userId="648a9f1e42f7e833" providerId="LiveId" clId="{C8D1A538-5DD3-9341-BB8D-B91117F43855}" dt="2024-04-05T02:57:23.714" v="64" actId="1076"/>
            <ac:cxnSpMkLst>
              <pc:docMk/>
              <pc:sldMasterMk cId="3311932743" sldId="2147483648"/>
              <pc:sldLayoutMk cId="2742491053" sldId="2147483652"/>
              <ac:cxnSpMk id="6" creationId="{00000000-0000-0000-0000-000000000000}"/>
            </ac:cxnSpMkLst>
          </pc:cxnChg>
        </pc:sldLayoutChg>
        <pc:sldLayoutChg chg="addSp delSp modSp mod">
          <pc:chgData name="Ryan Low" userId="648a9f1e42f7e833" providerId="LiveId" clId="{C8D1A538-5DD3-9341-BB8D-B91117F43855}" dt="2024-04-05T03:06:08" v="184" actId="1076"/>
          <pc:sldLayoutMkLst>
            <pc:docMk/>
            <pc:sldMasterMk cId="3311932743" sldId="2147483648"/>
            <pc:sldLayoutMk cId="3681066393" sldId="2147483653"/>
          </pc:sldLayoutMkLst>
          <pc:spChg chg="add del mod">
            <ac:chgData name="Ryan Low" userId="648a9f1e42f7e833" providerId="LiveId" clId="{C8D1A538-5DD3-9341-BB8D-B91117F43855}" dt="2024-04-05T02:56:07.106" v="52" actId="1076"/>
            <ac:spMkLst>
              <pc:docMk/>
              <pc:sldMasterMk cId="3311932743" sldId="2147483648"/>
              <pc:sldLayoutMk cId="3681066393" sldId="2147483653"/>
              <ac:spMk id="3" creationId="{00000000-0000-0000-0000-000000000000}"/>
            </ac:spMkLst>
          </pc:spChg>
          <pc:spChg chg="mod">
            <ac:chgData name="Ryan Low" userId="648a9f1e42f7e833" providerId="LiveId" clId="{C8D1A538-5DD3-9341-BB8D-B91117F43855}" dt="2024-04-05T03:04:05.888" v="169" actId="14100"/>
            <ac:spMkLst>
              <pc:docMk/>
              <pc:sldMasterMk cId="3311932743" sldId="2147483648"/>
              <pc:sldLayoutMk cId="3681066393" sldId="2147483653"/>
              <ac:spMk id="8" creationId="{00000000-0000-0000-0000-000000000000}"/>
            </ac:spMkLst>
          </pc:spChg>
          <pc:spChg chg="mod">
            <ac:chgData name="Ryan Low" userId="648a9f1e42f7e833" providerId="LiveId" clId="{C8D1A538-5DD3-9341-BB8D-B91117F43855}" dt="2024-04-05T02:49:49.025" v="0"/>
            <ac:spMkLst>
              <pc:docMk/>
              <pc:sldMasterMk cId="3311932743" sldId="2147483648"/>
              <pc:sldLayoutMk cId="3681066393" sldId="2147483653"/>
              <ac:spMk id="10" creationId="{00000000-0000-0000-0000-000000000000}"/>
            </ac:spMkLst>
          </pc:spChg>
          <pc:spChg chg="mod">
            <ac:chgData name="Ryan Low" userId="648a9f1e42f7e833" providerId="LiveId" clId="{C8D1A538-5DD3-9341-BB8D-B91117F43855}" dt="2024-04-05T03:06:08" v="184" actId="1076"/>
            <ac:spMkLst>
              <pc:docMk/>
              <pc:sldMasterMk cId="3311932743" sldId="2147483648"/>
              <pc:sldLayoutMk cId="3681066393" sldId="2147483653"/>
              <ac:spMk id="11" creationId="{00000000-0000-0000-0000-000000000000}"/>
            </ac:spMkLst>
          </pc:spChg>
          <pc:spChg chg="mod">
            <ac:chgData name="Ryan Low" userId="648a9f1e42f7e833" providerId="LiveId" clId="{C8D1A538-5DD3-9341-BB8D-B91117F43855}" dt="2024-04-05T02:49:49.025" v="0"/>
            <ac:spMkLst>
              <pc:docMk/>
              <pc:sldMasterMk cId="3311932743" sldId="2147483648"/>
              <pc:sldLayoutMk cId="3681066393" sldId="2147483653"/>
              <ac:spMk id="12" creationId="{00000000-0000-0000-0000-000000000000}"/>
            </ac:spMkLst>
          </pc:spChg>
          <pc:picChg chg="add mod">
            <ac:chgData name="Ryan Low" userId="648a9f1e42f7e833" providerId="LiveId" clId="{C8D1A538-5DD3-9341-BB8D-B91117F43855}" dt="2024-04-05T02:53:41.185" v="25"/>
            <ac:picMkLst>
              <pc:docMk/>
              <pc:sldMasterMk cId="3311932743" sldId="2147483648"/>
              <pc:sldLayoutMk cId="3681066393" sldId="2147483653"/>
              <ac:picMk id="2" creationId="{06C3DC71-D64A-D9AD-EA79-3B0CFE14FB1B}"/>
            </ac:picMkLst>
          </pc:picChg>
          <pc:picChg chg="del mod">
            <ac:chgData name="Ryan Low" userId="648a9f1e42f7e833" providerId="LiveId" clId="{C8D1A538-5DD3-9341-BB8D-B91117F43855}" dt="2024-04-05T02:53:40.916" v="24" actId="478"/>
            <ac:picMkLst>
              <pc:docMk/>
              <pc:sldMasterMk cId="3311932743" sldId="2147483648"/>
              <pc:sldLayoutMk cId="3681066393" sldId="2147483653"/>
              <ac:picMk id="7" creationId="{00000000-0000-0000-0000-000000000000}"/>
            </ac:picMkLst>
          </pc:picChg>
          <pc:picChg chg="mod">
            <ac:chgData name="Ryan Low" userId="648a9f1e42f7e833" providerId="LiveId" clId="{C8D1A538-5DD3-9341-BB8D-B91117F43855}" dt="2024-04-05T02:49:49.025" v="0"/>
            <ac:picMkLst>
              <pc:docMk/>
              <pc:sldMasterMk cId="3311932743" sldId="2147483648"/>
              <pc:sldLayoutMk cId="3681066393" sldId="2147483653"/>
              <ac:picMk id="9" creationId="{00000000-0000-0000-0000-000000000000}"/>
            </ac:picMkLst>
          </pc:picChg>
          <pc:cxnChg chg="add del mod">
            <ac:chgData name="Ryan Low" userId="648a9f1e42f7e833" providerId="LiveId" clId="{C8D1A538-5DD3-9341-BB8D-B91117F43855}" dt="2024-04-05T02:57:39.886" v="67" actId="1076"/>
            <ac:cxnSpMkLst>
              <pc:docMk/>
              <pc:sldMasterMk cId="3311932743" sldId="2147483648"/>
              <pc:sldLayoutMk cId="3681066393" sldId="2147483653"/>
              <ac:cxnSpMk id="6" creationId="{00000000-0000-0000-0000-000000000000}"/>
            </ac:cxnSpMkLst>
          </pc:cxnChg>
        </pc:sldLayoutChg>
        <pc:sldLayoutChg chg="addSp delSp modSp mod">
          <pc:chgData name="Ryan Low" userId="648a9f1e42f7e833" providerId="LiveId" clId="{C8D1A538-5DD3-9341-BB8D-B91117F43855}" dt="2024-04-05T03:05:03.890" v="180" actId="1076"/>
          <pc:sldLayoutMkLst>
            <pc:docMk/>
            <pc:sldMasterMk cId="3311932743" sldId="2147483648"/>
            <pc:sldLayoutMk cId="3982130891" sldId="2147483654"/>
          </pc:sldLayoutMkLst>
          <pc:spChg chg="add del mod">
            <ac:chgData name="Ryan Low" userId="648a9f1e42f7e833" providerId="LiveId" clId="{C8D1A538-5DD3-9341-BB8D-B91117F43855}" dt="2024-04-05T02:56:46.227" v="60" actId="14100"/>
            <ac:spMkLst>
              <pc:docMk/>
              <pc:sldMasterMk cId="3311932743" sldId="2147483648"/>
              <pc:sldLayoutMk cId="3982130891" sldId="2147483654"/>
              <ac:spMk id="3" creationId="{00000000-0000-0000-0000-000000000000}"/>
            </ac:spMkLst>
          </pc:spChg>
          <pc:spChg chg="mod">
            <ac:chgData name="Ryan Low" userId="648a9f1e42f7e833" providerId="LiveId" clId="{C8D1A538-5DD3-9341-BB8D-B91117F43855}" dt="2024-04-05T03:04:39.110" v="176" actId="1076"/>
            <ac:spMkLst>
              <pc:docMk/>
              <pc:sldMasterMk cId="3311932743" sldId="2147483648"/>
              <pc:sldLayoutMk cId="3982130891" sldId="2147483654"/>
              <ac:spMk id="8" creationId="{00000000-0000-0000-0000-000000000000}"/>
            </ac:spMkLst>
          </pc:spChg>
          <pc:spChg chg="mod">
            <ac:chgData name="Ryan Low" userId="648a9f1e42f7e833" providerId="LiveId" clId="{C8D1A538-5DD3-9341-BB8D-B91117F43855}" dt="2024-04-05T03:05:03.890" v="180" actId="1076"/>
            <ac:spMkLst>
              <pc:docMk/>
              <pc:sldMasterMk cId="3311932743" sldId="2147483648"/>
              <pc:sldLayoutMk cId="3982130891" sldId="2147483654"/>
              <ac:spMk id="9" creationId="{00000000-0000-0000-0000-000000000000}"/>
            </ac:spMkLst>
          </pc:spChg>
          <pc:picChg chg="add mod">
            <ac:chgData name="Ryan Low" userId="648a9f1e42f7e833" providerId="LiveId" clId="{C8D1A538-5DD3-9341-BB8D-B91117F43855}" dt="2024-04-05T02:53:45.553" v="27"/>
            <ac:picMkLst>
              <pc:docMk/>
              <pc:sldMasterMk cId="3311932743" sldId="2147483648"/>
              <pc:sldLayoutMk cId="3982130891" sldId="2147483654"/>
              <ac:picMk id="2" creationId="{F638886D-1E9B-0FF0-AC25-F9E3D65AD2C3}"/>
            </ac:picMkLst>
          </pc:picChg>
          <pc:picChg chg="del mod">
            <ac:chgData name="Ryan Low" userId="648a9f1e42f7e833" providerId="LiveId" clId="{C8D1A538-5DD3-9341-BB8D-B91117F43855}" dt="2024-04-05T02:53:45.272" v="26" actId="478"/>
            <ac:picMkLst>
              <pc:docMk/>
              <pc:sldMasterMk cId="3311932743" sldId="2147483648"/>
              <pc:sldLayoutMk cId="3982130891" sldId="2147483654"/>
              <ac:picMk id="7" creationId="{00000000-0000-0000-0000-000000000000}"/>
            </ac:picMkLst>
          </pc:picChg>
          <pc:picChg chg="mod">
            <ac:chgData name="Ryan Low" userId="648a9f1e42f7e833" providerId="LiveId" clId="{C8D1A538-5DD3-9341-BB8D-B91117F43855}" dt="2024-04-05T02:49:49.025" v="0"/>
            <ac:picMkLst>
              <pc:docMk/>
              <pc:sldMasterMk cId="3311932743" sldId="2147483648"/>
              <pc:sldLayoutMk cId="3982130891" sldId="2147483654"/>
              <ac:picMk id="10" creationId="{00000000-0000-0000-0000-000000000000}"/>
            </ac:picMkLst>
          </pc:picChg>
          <pc:cxnChg chg="add del mod">
            <ac:chgData name="Ryan Low" userId="648a9f1e42f7e833" providerId="LiveId" clId="{C8D1A538-5DD3-9341-BB8D-B91117F43855}" dt="2024-04-05T02:57:52.109" v="72" actId="1076"/>
            <ac:cxnSpMkLst>
              <pc:docMk/>
              <pc:sldMasterMk cId="3311932743" sldId="2147483648"/>
              <pc:sldLayoutMk cId="3982130891" sldId="2147483654"/>
              <ac:cxnSpMk id="6" creationId="{00000000-0000-0000-0000-000000000000}"/>
            </ac:cxnSpMkLst>
          </pc:cxnChg>
        </pc:sldLayoutChg>
        <pc:sldLayoutChg chg="addSp delSp modSp mod">
          <pc:chgData name="Ryan Low" userId="648a9f1e42f7e833" providerId="LiveId" clId="{C8D1A538-5DD3-9341-BB8D-B91117F43855}" dt="2024-04-05T03:16:07.117" v="190" actId="14100"/>
          <pc:sldLayoutMkLst>
            <pc:docMk/>
            <pc:sldMasterMk cId="3311932743" sldId="2147483648"/>
            <pc:sldLayoutMk cId="3349681014" sldId="2147483655"/>
          </pc:sldLayoutMkLst>
          <pc:spChg chg="mod">
            <ac:chgData name="Ryan Low" userId="648a9f1e42f7e833" providerId="LiveId" clId="{C8D1A538-5DD3-9341-BB8D-B91117F43855}" dt="2024-04-05T02:56:33.934" v="59" actId="1076"/>
            <ac:spMkLst>
              <pc:docMk/>
              <pc:sldMasterMk cId="3311932743" sldId="2147483648"/>
              <pc:sldLayoutMk cId="3349681014" sldId="2147483655"/>
              <ac:spMk id="3" creationId="{00000000-0000-0000-0000-000000000000}"/>
            </ac:spMkLst>
          </pc:spChg>
          <pc:spChg chg="mod">
            <ac:chgData name="Ryan Low" userId="648a9f1e42f7e833" providerId="LiveId" clId="{C8D1A538-5DD3-9341-BB8D-B91117F43855}" dt="2024-04-05T02:49:49.025" v="0"/>
            <ac:spMkLst>
              <pc:docMk/>
              <pc:sldMasterMk cId="3311932743" sldId="2147483648"/>
              <pc:sldLayoutMk cId="3349681014" sldId="2147483655"/>
              <ac:spMk id="8" creationId="{00000000-0000-0000-0000-000000000000}"/>
            </ac:spMkLst>
          </pc:spChg>
          <pc:spChg chg="mod">
            <ac:chgData name="Ryan Low" userId="648a9f1e42f7e833" providerId="LiveId" clId="{C8D1A538-5DD3-9341-BB8D-B91117F43855}" dt="2024-04-05T02:49:49.025" v="0"/>
            <ac:spMkLst>
              <pc:docMk/>
              <pc:sldMasterMk cId="3311932743" sldId="2147483648"/>
              <pc:sldLayoutMk cId="3349681014" sldId="2147483655"/>
              <ac:spMk id="9" creationId="{00000000-0000-0000-0000-000000000000}"/>
            </ac:spMkLst>
          </pc:spChg>
          <pc:spChg chg="mod">
            <ac:chgData name="Ryan Low" userId="648a9f1e42f7e833" providerId="LiveId" clId="{C8D1A538-5DD3-9341-BB8D-B91117F43855}" dt="2024-04-05T03:16:07.117" v="190" actId="14100"/>
            <ac:spMkLst>
              <pc:docMk/>
              <pc:sldMasterMk cId="3311932743" sldId="2147483648"/>
              <pc:sldLayoutMk cId="3349681014" sldId="2147483655"/>
              <ac:spMk id="10" creationId="{00000000-0000-0000-0000-000000000000}"/>
            </ac:spMkLst>
          </pc:spChg>
          <pc:picChg chg="add mod">
            <ac:chgData name="Ryan Low" userId="648a9f1e42f7e833" providerId="LiveId" clId="{C8D1A538-5DD3-9341-BB8D-B91117F43855}" dt="2024-04-05T02:53:49.600" v="29"/>
            <ac:picMkLst>
              <pc:docMk/>
              <pc:sldMasterMk cId="3311932743" sldId="2147483648"/>
              <pc:sldLayoutMk cId="3349681014" sldId="2147483655"/>
              <ac:picMk id="2" creationId="{80B31026-ACC9-CB17-0570-A3A1C92B8C38}"/>
            </ac:picMkLst>
          </pc:picChg>
          <pc:picChg chg="del mod">
            <ac:chgData name="Ryan Low" userId="648a9f1e42f7e833" providerId="LiveId" clId="{C8D1A538-5DD3-9341-BB8D-B91117F43855}" dt="2024-04-05T02:53:49.346" v="28" actId="478"/>
            <ac:picMkLst>
              <pc:docMk/>
              <pc:sldMasterMk cId="3311932743" sldId="2147483648"/>
              <pc:sldLayoutMk cId="3349681014" sldId="2147483655"/>
              <ac:picMk id="7" creationId="{00000000-0000-0000-0000-000000000000}"/>
            </ac:picMkLst>
          </pc:picChg>
          <pc:picChg chg="mod">
            <ac:chgData name="Ryan Low" userId="648a9f1e42f7e833" providerId="LiveId" clId="{C8D1A538-5DD3-9341-BB8D-B91117F43855}" dt="2024-04-05T02:49:49.025" v="0"/>
            <ac:picMkLst>
              <pc:docMk/>
              <pc:sldMasterMk cId="3311932743" sldId="2147483648"/>
              <pc:sldLayoutMk cId="3349681014" sldId="2147483655"/>
              <ac:picMk id="11" creationId="{00000000-0000-0000-0000-000000000000}"/>
            </ac:picMkLst>
          </pc:picChg>
          <pc:cxnChg chg="mod">
            <ac:chgData name="Ryan Low" userId="648a9f1e42f7e833" providerId="LiveId" clId="{C8D1A538-5DD3-9341-BB8D-B91117F43855}" dt="2024-04-05T02:58:04.980" v="75" actId="1076"/>
            <ac:cxnSpMkLst>
              <pc:docMk/>
              <pc:sldMasterMk cId="3311932743" sldId="2147483648"/>
              <pc:sldLayoutMk cId="3349681014" sldId="2147483655"/>
              <ac:cxnSpMk id="6" creationId="{00000000-0000-0000-0000-000000000000}"/>
            </ac:cxnSpMkLst>
          </pc:cxnChg>
        </pc:sldLayoutChg>
        <pc:sldLayoutChg chg="addSp delSp modSp del mod">
          <pc:chgData name="Ryan Low" userId="648a9f1e42f7e833" providerId="LiveId" clId="{C8D1A538-5DD3-9341-BB8D-B91117F43855}" dt="2024-04-05T08:14:49.952" v="637" actId="2696"/>
          <pc:sldLayoutMkLst>
            <pc:docMk/>
            <pc:sldMasterMk cId="3311932743" sldId="2147483648"/>
            <pc:sldLayoutMk cId="1746266061" sldId="2147483656"/>
          </pc:sldLayoutMkLst>
          <pc:spChg chg="mod">
            <ac:chgData name="Ryan Low" userId="648a9f1e42f7e833" providerId="LiveId" clId="{C8D1A538-5DD3-9341-BB8D-B91117F43855}" dt="2024-04-05T02:49:49.025" v="0"/>
            <ac:spMkLst>
              <pc:docMk/>
              <pc:sldMasterMk cId="3311932743" sldId="2147483648"/>
              <pc:sldLayoutMk cId="1746266061" sldId="2147483656"/>
              <ac:spMk id="10" creationId="{00000000-0000-0000-0000-000000000000}"/>
            </ac:spMkLst>
          </pc:spChg>
          <pc:picChg chg="mod">
            <ac:chgData name="Ryan Low" userId="648a9f1e42f7e833" providerId="LiveId" clId="{C8D1A538-5DD3-9341-BB8D-B91117F43855}" dt="2024-04-05T02:49:49.025" v="0"/>
            <ac:picMkLst>
              <pc:docMk/>
              <pc:sldMasterMk cId="3311932743" sldId="2147483648"/>
              <pc:sldLayoutMk cId="1746266061" sldId="2147483656"/>
              <ac:picMk id="2" creationId="{00000000-0000-0000-0000-000000000000}"/>
            </ac:picMkLst>
          </pc:picChg>
          <pc:picChg chg="add mod">
            <ac:chgData name="Ryan Low" userId="648a9f1e42f7e833" providerId="LiveId" clId="{C8D1A538-5DD3-9341-BB8D-B91117F43855}" dt="2024-04-05T03:00:46.334" v="147"/>
            <ac:picMkLst>
              <pc:docMk/>
              <pc:sldMasterMk cId="3311932743" sldId="2147483648"/>
              <pc:sldLayoutMk cId="1746266061" sldId="2147483656"/>
              <ac:picMk id="3" creationId="{429181B0-ECB4-CD76-BBD7-ABFA8D905BA0}"/>
            </ac:picMkLst>
          </pc:picChg>
          <pc:picChg chg="del mod">
            <ac:chgData name="Ryan Low" userId="648a9f1e42f7e833" providerId="LiveId" clId="{C8D1A538-5DD3-9341-BB8D-B91117F43855}" dt="2024-04-05T03:00:45.988" v="146" actId="478"/>
            <ac:picMkLst>
              <pc:docMk/>
              <pc:sldMasterMk cId="3311932743" sldId="2147483648"/>
              <pc:sldLayoutMk cId="1746266061" sldId="2147483656"/>
              <ac:picMk id="7" creationId="{00000000-0000-0000-0000-000000000000}"/>
            </ac:picMkLst>
          </pc:picChg>
        </pc:sldLayoutChg>
        <pc:sldLayoutChg chg="addSp delSp modSp mod">
          <pc:chgData name="Ryan Low" userId="648a9f1e42f7e833" providerId="LiveId" clId="{C8D1A538-5DD3-9341-BB8D-B91117F43855}" dt="2024-04-05T03:23:56.013" v="231" actId="3064"/>
          <pc:sldLayoutMkLst>
            <pc:docMk/>
            <pc:sldMasterMk cId="3311932743" sldId="2147483648"/>
            <pc:sldLayoutMk cId="2662864761" sldId="2147483657"/>
          </pc:sldLayoutMkLst>
          <pc:spChg chg="mod">
            <ac:chgData name="Ryan Low" userId="648a9f1e42f7e833" providerId="LiveId" clId="{C8D1A538-5DD3-9341-BB8D-B91117F43855}" dt="2024-04-05T03:23:00.693" v="224" actId="14100"/>
            <ac:spMkLst>
              <pc:docMk/>
              <pc:sldMasterMk cId="3311932743" sldId="2147483648"/>
              <pc:sldLayoutMk cId="2662864761" sldId="2147483657"/>
              <ac:spMk id="11" creationId="{00000000-0000-0000-0000-000000000000}"/>
            </ac:spMkLst>
          </pc:spChg>
          <pc:spChg chg="mod">
            <ac:chgData name="Ryan Low" userId="648a9f1e42f7e833" providerId="LiveId" clId="{C8D1A538-5DD3-9341-BB8D-B91117F43855}" dt="2024-04-05T03:23:56.013" v="231" actId="3064"/>
            <ac:spMkLst>
              <pc:docMk/>
              <pc:sldMasterMk cId="3311932743" sldId="2147483648"/>
              <pc:sldLayoutMk cId="2662864761" sldId="2147483657"/>
              <ac:spMk id="12" creationId="{00000000-0000-0000-0000-000000000000}"/>
            </ac:spMkLst>
          </pc:spChg>
          <pc:picChg chg="add mod">
            <ac:chgData name="Ryan Low" userId="648a9f1e42f7e833" providerId="LiveId" clId="{C8D1A538-5DD3-9341-BB8D-B91117F43855}" dt="2024-04-05T03:00:09.232" v="144"/>
            <ac:picMkLst>
              <pc:docMk/>
              <pc:sldMasterMk cId="3311932743" sldId="2147483648"/>
              <pc:sldLayoutMk cId="2662864761" sldId="2147483657"/>
              <ac:picMk id="2" creationId="{03A45629-90E1-ABC1-B10A-6FFFD8CE7CDD}"/>
            </ac:picMkLst>
          </pc:picChg>
          <pc:picChg chg="mod">
            <ac:chgData name="Ryan Low" userId="648a9f1e42f7e833" providerId="LiveId" clId="{C8D1A538-5DD3-9341-BB8D-B91117F43855}" dt="2024-04-05T02:49:49.025" v="0"/>
            <ac:picMkLst>
              <pc:docMk/>
              <pc:sldMasterMk cId="3311932743" sldId="2147483648"/>
              <pc:sldLayoutMk cId="2662864761" sldId="2147483657"/>
              <ac:picMk id="3" creationId="{00000000-0000-0000-0000-000000000000}"/>
            </ac:picMkLst>
          </pc:picChg>
          <pc:picChg chg="add del mod">
            <ac:chgData name="Ryan Low" userId="648a9f1e42f7e833" providerId="LiveId" clId="{C8D1A538-5DD3-9341-BB8D-B91117F43855}" dt="2024-04-05T03:00:12.162" v="145" actId="21"/>
            <ac:picMkLst>
              <pc:docMk/>
              <pc:sldMasterMk cId="3311932743" sldId="2147483648"/>
              <pc:sldLayoutMk cId="2662864761" sldId="2147483657"/>
              <ac:picMk id="13" creationId="{00000000-0000-0000-0000-000000000000}"/>
            </ac:picMkLst>
          </pc:picChg>
        </pc:sldLayoutChg>
        <pc:sldLayoutChg chg="modSp del mod ord">
          <pc:chgData name="Ryan Low" userId="648a9f1e42f7e833" providerId="LiveId" clId="{C8D1A538-5DD3-9341-BB8D-B91117F43855}" dt="2024-04-05T02:52:58.212" v="17" actId="2696"/>
          <pc:sldLayoutMkLst>
            <pc:docMk/>
            <pc:sldMasterMk cId="3311932743" sldId="2147483648"/>
            <pc:sldLayoutMk cId="2285058061" sldId="2147483659"/>
          </pc:sldLayoutMkLst>
          <pc:spChg chg="mod">
            <ac:chgData name="Ryan Low" userId="648a9f1e42f7e833" providerId="LiveId" clId="{C8D1A538-5DD3-9341-BB8D-B91117F43855}" dt="2024-04-05T02:52:26.067" v="14" actId="1076"/>
            <ac:spMkLst>
              <pc:docMk/>
              <pc:sldMasterMk cId="3311932743" sldId="2147483648"/>
              <pc:sldLayoutMk cId="2285058061" sldId="2147483659"/>
              <ac:spMk id="2" creationId="{00000000-0000-0000-0000-000000000000}"/>
            </ac:spMkLst>
          </pc:spChg>
          <pc:spChg chg="mod">
            <ac:chgData name="Ryan Low" userId="648a9f1e42f7e833" providerId="LiveId" clId="{C8D1A538-5DD3-9341-BB8D-B91117F43855}" dt="2024-04-05T02:49:49.025" v="0"/>
            <ac:spMkLst>
              <pc:docMk/>
              <pc:sldMasterMk cId="3311932743" sldId="2147483648"/>
              <pc:sldLayoutMk cId="2285058061" sldId="2147483659"/>
              <ac:spMk id="6" creationId="{00000000-0000-0000-0000-000000000000}"/>
            </ac:spMkLst>
          </pc:spChg>
          <pc:spChg chg="mod">
            <ac:chgData name="Ryan Low" userId="648a9f1e42f7e833" providerId="LiveId" clId="{C8D1A538-5DD3-9341-BB8D-B91117F43855}" dt="2024-04-05T02:49:49.025" v="0"/>
            <ac:spMkLst>
              <pc:docMk/>
              <pc:sldMasterMk cId="3311932743" sldId="2147483648"/>
              <pc:sldLayoutMk cId="2285058061" sldId="2147483659"/>
              <ac:spMk id="9" creationId="{00000000-0000-0000-0000-000000000000}"/>
            </ac:spMkLst>
          </pc:spChg>
          <pc:picChg chg="mod">
            <ac:chgData name="Ryan Low" userId="648a9f1e42f7e833" providerId="LiveId" clId="{C8D1A538-5DD3-9341-BB8D-B91117F43855}" dt="2024-04-05T02:49:49.025" v="0"/>
            <ac:picMkLst>
              <pc:docMk/>
              <pc:sldMasterMk cId="3311932743" sldId="2147483648"/>
              <pc:sldLayoutMk cId="2285058061" sldId="2147483659"/>
              <ac:picMk id="3" creationId="{00000000-0000-0000-0000-000000000000}"/>
            </ac:picMkLst>
          </pc:picChg>
          <pc:picChg chg="mod">
            <ac:chgData name="Ryan Low" userId="648a9f1e42f7e833" providerId="LiveId" clId="{C8D1A538-5DD3-9341-BB8D-B91117F43855}" dt="2024-04-05T02:49:49.025" v="0"/>
            <ac:picMkLst>
              <pc:docMk/>
              <pc:sldMasterMk cId="3311932743" sldId="2147483648"/>
              <pc:sldLayoutMk cId="2285058061" sldId="2147483659"/>
              <ac:picMk id="4" creationId="{00000000-0000-0000-0000-000000000000}"/>
            </ac:picMkLst>
          </pc:picChg>
          <pc:picChg chg="mod">
            <ac:chgData name="Ryan Low" userId="648a9f1e42f7e833" providerId="LiveId" clId="{C8D1A538-5DD3-9341-BB8D-B91117F43855}" dt="2024-04-05T02:49:49.025" v="0"/>
            <ac:picMkLst>
              <pc:docMk/>
              <pc:sldMasterMk cId="3311932743" sldId="2147483648"/>
              <pc:sldLayoutMk cId="2285058061" sldId="2147483659"/>
              <ac:picMk id="7" creationId="{00000000-0000-0000-0000-000000000000}"/>
            </ac:picMkLst>
          </pc:picChg>
        </pc:sldLayoutChg>
        <pc:sldLayoutChg chg="modSp del ord">
          <pc:chgData name="Ryan Low" userId="648a9f1e42f7e833" providerId="LiveId" clId="{C8D1A538-5DD3-9341-BB8D-B91117F43855}" dt="2024-04-05T02:51:56.181" v="13" actId="2696"/>
          <pc:sldLayoutMkLst>
            <pc:docMk/>
            <pc:sldMasterMk cId="3311932743" sldId="2147483648"/>
            <pc:sldLayoutMk cId="2285058061" sldId="2147483661"/>
          </pc:sldLayoutMkLst>
          <pc:spChg chg="mod">
            <ac:chgData name="Ryan Low" userId="648a9f1e42f7e833" providerId="LiveId" clId="{C8D1A538-5DD3-9341-BB8D-B91117F43855}" dt="2024-04-05T02:49:49.025" v="0"/>
            <ac:spMkLst>
              <pc:docMk/>
              <pc:sldMasterMk cId="3311932743" sldId="2147483648"/>
              <pc:sldLayoutMk cId="2285058061" sldId="2147483661"/>
              <ac:spMk id="2" creationId="{00000000-0000-0000-0000-000000000000}"/>
            </ac:spMkLst>
          </pc:spChg>
          <pc:spChg chg="mod">
            <ac:chgData name="Ryan Low" userId="648a9f1e42f7e833" providerId="LiveId" clId="{C8D1A538-5DD3-9341-BB8D-B91117F43855}" dt="2024-04-05T02:49:49.025" v="0"/>
            <ac:spMkLst>
              <pc:docMk/>
              <pc:sldMasterMk cId="3311932743" sldId="2147483648"/>
              <pc:sldLayoutMk cId="2285058061" sldId="2147483661"/>
              <ac:spMk id="6" creationId="{00000000-0000-0000-0000-000000000000}"/>
            </ac:spMkLst>
          </pc:spChg>
          <pc:spChg chg="mod">
            <ac:chgData name="Ryan Low" userId="648a9f1e42f7e833" providerId="LiveId" clId="{C8D1A538-5DD3-9341-BB8D-B91117F43855}" dt="2024-04-05T02:49:49.025" v="0"/>
            <ac:spMkLst>
              <pc:docMk/>
              <pc:sldMasterMk cId="3311932743" sldId="2147483648"/>
              <pc:sldLayoutMk cId="2285058061" sldId="2147483661"/>
              <ac:spMk id="9" creationId="{00000000-0000-0000-0000-000000000000}"/>
            </ac:spMkLst>
          </pc:spChg>
          <pc:picChg chg="mod">
            <ac:chgData name="Ryan Low" userId="648a9f1e42f7e833" providerId="LiveId" clId="{C8D1A538-5DD3-9341-BB8D-B91117F43855}" dt="2024-04-05T02:49:49.025" v="0"/>
            <ac:picMkLst>
              <pc:docMk/>
              <pc:sldMasterMk cId="3311932743" sldId="2147483648"/>
              <pc:sldLayoutMk cId="2285058061" sldId="2147483661"/>
              <ac:picMk id="3" creationId="{00000000-0000-0000-0000-000000000000}"/>
            </ac:picMkLst>
          </pc:picChg>
          <pc:picChg chg="mod">
            <ac:chgData name="Ryan Low" userId="648a9f1e42f7e833" providerId="LiveId" clId="{C8D1A538-5DD3-9341-BB8D-B91117F43855}" dt="2024-04-05T02:49:49.025" v="0"/>
            <ac:picMkLst>
              <pc:docMk/>
              <pc:sldMasterMk cId="3311932743" sldId="2147483648"/>
              <pc:sldLayoutMk cId="2285058061" sldId="2147483661"/>
              <ac:picMk id="4" creationId="{00000000-0000-0000-0000-000000000000}"/>
            </ac:picMkLst>
          </pc:picChg>
          <pc:picChg chg="mod">
            <ac:chgData name="Ryan Low" userId="648a9f1e42f7e833" providerId="LiveId" clId="{C8D1A538-5DD3-9341-BB8D-B91117F43855}" dt="2024-04-05T02:49:49.025" v="0"/>
            <ac:picMkLst>
              <pc:docMk/>
              <pc:sldMasterMk cId="3311932743" sldId="2147483648"/>
              <pc:sldLayoutMk cId="2285058061" sldId="2147483661"/>
              <ac:picMk id="7" creationId="{00000000-0000-0000-0000-000000000000}"/>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D93482-9870-4B83-8682-D5465ABFF955}" type="datetimeFigureOut">
              <a:rPr lang="en-GB" smtClean="0"/>
              <a:t>20/06/2024</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ED786D-039F-4B6F-987F-3811BA5D3497}" type="slidenum">
              <a:rPr lang="en-GB" smtClean="0"/>
              <a:t>‹#›</a:t>
            </a:fld>
            <a:endParaRPr lang="en-GB" dirty="0"/>
          </a:p>
        </p:txBody>
      </p:sp>
    </p:spTree>
    <p:extLst>
      <p:ext uri="{BB962C8B-B14F-4D97-AF65-F5344CB8AC3E}">
        <p14:creationId xmlns:p14="http://schemas.microsoft.com/office/powerpoint/2010/main" val="28654732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3075EF-0CED-44C8-AD17-1F7C32062854}" type="datetimeFigureOut">
              <a:rPr lang="en-US" smtClean="0"/>
              <a:t>6/20/2024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C9FC32-54EF-4535-8EE5-84A4CBDBC030}" type="slidenum">
              <a:rPr lang="en-US" smtClean="0"/>
              <a:t>‹#›</a:t>
            </a:fld>
            <a:endParaRPr lang="en-US" dirty="0"/>
          </a:p>
        </p:txBody>
      </p:sp>
    </p:spTree>
    <p:extLst>
      <p:ext uri="{BB962C8B-B14F-4D97-AF65-F5344CB8AC3E}">
        <p14:creationId xmlns:p14="http://schemas.microsoft.com/office/powerpoint/2010/main" val="972462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005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106316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4081887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629404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https://docs.pytest.org/en/8.0.x/getting-started.html</a:t>
            </a:r>
          </a:p>
        </p:txBody>
      </p:sp>
    </p:spTree>
    <p:extLst>
      <p:ext uri="{BB962C8B-B14F-4D97-AF65-F5344CB8AC3E}">
        <p14:creationId xmlns:p14="http://schemas.microsoft.com/office/powerpoint/2010/main" val="2875528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0028935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3" name="Picture 2" descr="A white background with text&#10;&#10;Description automatically generated">
            <a:extLst>
              <a:ext uri="{FF2B5EF4-FFF2-40B4-BE49-F238E27FC236}">
                <a16:creationId xmlns:a16="http://schemas.microsoft.com/office/drawing/2014/main" id="{BC39A7C5-ACC4-AEFB-6B56-9B6C0C13F0A5}"/>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34468" y="-19388"/>
            <a:ext cx="12226467" cy="6877388"/>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467" y="-19388"/>
            <a:ext cx="12226467" cy="6877388"/>
          </a:xfrm>
          <a:prstGeom prst="rect">
            <a:avLst/>
          </a:prstGeom>
        </p:spPr>
      </p:pic>
      <p:sp>
        <p:nvSpPr>
          <p:cNvPr id="2" name="Title 1"/>
          <p:cNvSpPr>
            <a:spLocks noGrp="1"/>
          </p:cNvSpPr>
          <p:nvPr>
            <p:ph type="ctrTitle" hasCustomPrompt="1"/>
          </p:nvPr>
        </p:nvSpPr>
        <p:spPr>
          <a:xfrm>
            <a:off x="1994400" y="1935043"/>
            <a:ext cx="6805464" cy="1360445"/>
          </a:xfrm>
          <a:prstGeom prst="rect">
            <a:avLst/>
          </a:prstGeom>
        </p:spPr>
        <p:txBody>
          <a:bodyPr anchor="t" anchorCtr="0">
            <a:normAutofit/>
          </a:bodyPr>
          <a:lstStyle>
            <a:lvl1pPr marL="0" algn="l">
              <a:lnSpc>
                <a:spcPts val="5000"/>
              </a:lnSpc>
              <a:spcBef>
                <a:spcPts val="0"/>
              </a:spcBef>
              <a:defRPr sz="5500" baseline="0">
                <a:solidFill>
                  <a:schemeClr val="bg1">
                    <a:lumMod val="50000"/>
                  </a:schemeClr>
                </a:solidFill>
                <a:latin typeface="Arial"/>
                <a:cs typeface="Arial"/>
              </a:defRPr>
            </a:lvl1pPr>
          </a:lstStyle>
          <a:p>
            <a:r>
              <a:rPr lang="en-US" dirty="0"/>
              <a:t>COVER PAGE</a:t>
            </a:r>
            <a:br>
              <a:rPr lang="en-US" dirty="0"/>
            </a:br>
            <a:r>
              <a:rPr lang="en-US" dirty="0"/>
              <a:t>TEMPLATE</a:t>
            </a:r>
          </a:p>
        </p:txBody>
      </p:sp>
      <p:sp>
        <p:nvSpPr>
          <p:cNvPr id="6" name="Text Placeholder 5"/>
          <p:cNvSpPr>
            <a:spLocks noGrp="1"/>
          </p:cNvSpPr>
          <p:nvPr>
            <p:ph type="body" sz="quarter" idx="10" hasCustomPrompt="1"/>
          </p:nvPr>
        </p:nvSpPr>
        <p:spPr>
          <a:xfrm>
            <a:off x="1994400" y="3313275"/>
            <a:ext cx="6805464" cy="498475"/>
          </a:xfrm>
          <a:prstGeom prst="rect">
            <a:avLst/>
          </a:prstGeom>
        </p:spPr>
        <p:txBody>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Sub header</a:t>
            </a:r>
          </a:p>
        </p:txBody>
      </p:sp>
      <p:pic>
        <p:nvPicPr>
          <p:cNvPr id="4" name="Picture 3" descr="Graphical user interface, text, application&#10;&#10;Description automatically generated">
            <a:extLst>
              <a:ext uri="{FF2B5EF4-FFF2-40B4-BE49-F238E27FC236}">
                <a16:creationId xmlns:a16="http://schemas.microsoft.com/office/drawing/2014/main" id="{3685A22F-A5F9-6134-47B9-B4A3F786C814}"/>
              </a:ext>
            </a:extLst>
          </p:cNvPr>
          <p:cNvPicPr/>
          <p:nvPr userDrawn="1"/>
        </p:nvPicPr>
        <p:blipFill>
          <a:blip r:embed="rId4">
            <a:extLst>
              <a:ext uri="{28A0092B-C50C-407E-A947-70E740481C1C}">
                <a14:useLocalDpi xmlns:a14="http://schemas.microsoft.com/office/drawing/2010/main" val="0"/>
              </a:ext>
            </a:extLst>
          </a:blip>
          <a:stretch>
            <a:fillRect/>
          </a:stretch>
        </p:blipFill>
        <p:spPr>
          <a:xfrm>
            <a:off x="10098000" y="180000"/>
            <a:ext cx="1912941" cy="720000"/>
          </a:xfrm>
          <a:prstGeom prst="rect">
            <a:avLst/>
          </a:prstGeom>
        </p:spPr>
      </p:pic>
    </p:spTree>
    <p:extLst>
      <p:ext uri="{BB962C8B-B14F-4D97-AF65-F5344CB8AC3E}">
        <p14:creationId xmlns:p14="http://schemas.microsoft.com/office/powerpoint/2010/main" val="1975354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11" name="Title 1"/>
          <p:cNvSpPr>
            <a:spLocks noGrp="1"/>
          </p:cNvSpPr>
          <p:nvPr>
            <p:ph type="ctrTitle" hasCustomPrompt="1"/>
          </p:nvPr>
        </p:nvSpPr>
        <p:spPr>
          <a:xfrm>
            <a:off x="1239606" y="2542980"/>
            <a:ext cx="6803999" cy="540000"/>
          </a:xfrm>
          <a:prstGeom prst="rect">
            <a:avLst/>
          </a:prstGeom>
        </p:spPr>
        <p:txBody>
          <a:bodyPr anchor="t" anchorCtr="0">
            <a:normAutofit/>
          </a:bodyPr>
          <a:lstStyle>
            <a:lvl1pPr marL="0" algn="l">
              <a:lnSpc>
                <a:spcPts val="5000"/>
              </a:lnSpc>
              <a:spcBef>
                <a:spcPts val="0"/>
              </a:spcBef>
              <a:defRPr sz="5500" baseline="0">
                <a:solidFill>
                  <a:schemeClr val="bg1">
                    <a:lumMod val="50000"/>
                  </a:schemeClr>
                </a:solidFill>
                <a:latin typeface="Arial"/>
                <a:cs typeface="Arial"/>
              </a:defRPr>
            </a:lvl1pPr>
          </a:lstStyle>
          <a:p>
            <a:r>
              <a:rPr lang="en-US" dirty="0"/>
              <a:t>COVER PAGE</a:t>
            </a:r>
          </a:p>
        </p:txBody>
      </p:sp>
      <p:sp>
        <p:nvSpPr>
          <p:cNvPr id="12" name="Text Placeholder 5"/>
          <p:cNvSpPr>
            <a:spLocks noGrp="1"/>
          </p:cNvSpPr>
          <p:nvPr>
            <p:ph type="body" sz="quarter" idx="10" hasCustomPrompt="1"/>
          </p:nvPr>
        </p:nvSpPr>
        <p:spPr>
          <a:xfrm>
            <a:off x="1239605" y="3082980"/>
            <a:ext cx="6803999" cy="1183625"/>
          </a:xfrm>
          <a:prstGeom prst="rect">
            <a:avLst/>
          </a:prstGeom>
        </p:spPr>
        <p:txBody>
          <a:bodyPr anchor="b" anchorCtr="0"/>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Sub header</a:t>
            </a:r>
          </a:p>
        </p:txBody>
      </p:sp>
      <p:pic>
        <p:nvPicPr>
          <p:cNvPr id="2" name="Picture 1" descr="Graphical user interface, text, application&#10;&#10;Description automatically generated">
            <a:extLst>
              <a:ext uri="{FF2B5EF4-FFF2-40B4-BE49-F238E27FC236}">
                <a16:creationId xmlns:a16="http://schemas.microsoft.com/office/drawing/2014/main" id="{03A45629-90E1-ABC1-B10A-6FFFD8CE7CDD}"/>
              </a:ext>
            </a:extLst>
          </p:cNvPr>
          <p:cNvPicPr/>
          <p:nvPr userDrawn="1"/>
        </p:nvPicPr>
        <p:blipFill>
          <a:blip r:embed="rId3">
            <a:extLst>
              <a:ext uri="{28A0092B-C50C-407E-A947-70E740481C1C}">
                <a14:useLocalDpi xmlns:a14="http://schemas.microsoft.com/office/drawing/2010/main" val="0"/>
              </a:ext>
            </a:extLst>
          </a:blip>
          <a:stretch>
            <a:fillRect/>
          </a:stretch>
        </p:blipFill>
        <p:spPr>
          <a:xfrm>
            <a:off x="10098000" y="180000"/>
            <a:ext cx="1912941" cy="720000"/>
          </a:xfrm>
          <a:prstGeom prst="rect">
            <a:avLst/>
          </a:prstGeom>
        </p:spPr>
      </p:pic>
    </p:spTree>
    <p:extLst>
      <p:ext uri="{BB962C8B-B14F-4D97-AF65-F5344CB8AC3E}">
        <p14:creationId xmlns:p14="http://schemas.microsoft.com/office/powerpoint/2010/main" val="2662864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2" name="Title 1"/>
          <p:cNvSpPr>
            <a:spLocks noGrp="1"/>
          </p:cNvSpPr>
          <p:nvPr>
            <p:ph type="ctrTitle" hasCustomPrompt="1"/>
          </p:nvPr>
        </p:nvSpPr>
        <p:spPr>
          <a:xfrm>
            <a:off x="540000" y="2350800"/>
            <a:ext cx="6840000" cy="2160000"/>
          </a:xfrm>
          <a:prstGeom prst="rect">
            <a:avLst/>
          </a:prstGeom>
        </p:spPr>
        <p:txBody>
          <a:bodyPr anchor="ctr" anchorCtr="0">
            <a:noAutofit/>
          </a:bodyPr>
          <a:lstStyle>
            <a:lvl1pPr marL="0" algn="l">
              <a:lnSpc>
                <a:spcPts val="4200"/>
              </a:lnSpc>
              <a:spcBef>
                <a:spcPts val="0"/>
              </a:spcBef>
              <a:defRPr sz="5000" baseline="0">
                <a:solidFill>
                  <a:schemeClr val="bg1">
                    <a:lumMod val="50000"/>
                  </a:schemeClr>
                </a:solidFill>
                <a:latin typeface="Arial"/>
                <a:cs typeface="Arial"/>
              </a:defRPr>
            </a:lvl1pPr>
          </a:lstStyle>
          <a:p>
            <a:r>
              <a:rPr lang="en-US" dirty="0"/>
              <a:t>CHAPTER DIVIDER</a:t>
            </a:r>
          </a:p>
        </p:txBody>
      </p:sp>
    </p:spTree>
    <p:extLst>
      <p:ext uri="{BB962C8B-B14F-4D97-AF65-F5344CB8AC3E}">
        <p14:creationId xmlns:p14="http://schemas.microsoft.com/office/powerpoint/2010/main" val="681507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4" name="Picture 3" descr="A white background with text&#10;&#10;Description automatically generated">
            <a:extLst>
              <a:ext uri="{FF2B5EF4-FFF2-40B4-BE49-F238E27FC236}">
                <a16:creationId xmlns:a16="http://schemas.microsoft.com/office/drawing/2014/main" id="{D59A1D4B-CF42-BA88-E4BB-010E657DDF88}"/>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2" name="Title 1"/>
          <p:cNvSpPr>
            <a:spLocks noGrp="1"/>
          </p:cNvSpPr>
          <p:nvPr>
            <p:ph type="title" hasCustomPrompt="1"/>
          </p:nvPr>
        </p:nvSpPr>
        <p:spPr>
          <a:xfrm>
            <a:off x="180000" y="179999"/>
            <a:ext cx="9720000" cy="720000"/>
          </a:xfrm>
          <a:prstGeom prst="rect">
            <a:avLst/>
          </a:prstGeom>
        </p:spPr>
        <p:txBody>
          <a:bodyPr>
            <a:normAutofit/>
          </a:bodyPr>
          <a:lstStyle>
            <a:lvl1pPr algn="l">
              <a:defRPr sz="3200" baseline="0">
                <a:solidFill>
                  <a:schemeClr val="bg1">
                    <a:lumMod val="50000"/>
                  </a:schemeClr>
                </a:solidFill>
                <a:latin typeface="Arial"/>
                <a:cs typeface="Arial"/>
              </a:defRPr>
            </a:lvl1pPr>
          </a:lstStyle>
          <a:p>
            <a:r>
              <a:rPr lang="en-US" dirty="0"/>
              <a:t>Header Copy</a:t>
            </a:r>
          </a:p>
        </p:txBody>
      </p:sp>
      <p:cxnSp>
        <p:nvCxnSpPr>
          <p:cNvPr id="7" name="Straight Connector 6"/>
          <p:cNvCxnSpPr/>
          <p:nvPr userDrawn="1"/>
        </p:nvCxnSpPr>
        <p:spPr>
          <a:xfrm flipV="1">
            <a:off x="180000" y="920171"/>
            <a:ext cx="10080000"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Content Placeholder 5"/>
          <p:cNvSpPr>
            <a:spLocks noGrp="1"/>
          </p:cNvSpPr>
          <p:nvPr>
            <p:ph sz="quarter" idx="13"/>
          </p:nvPr>
        </p:nvSpPr>
        <p:spPr>
          <a:xfrm>
            <a:off x="179999" y="1080000"/>
            <a:ext cx="11830941" cy="5040000"/>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Footer Placeholder 3"/>
          <p:cNvSpPr>
            <a:spLocks noGrp="1"/>
          </p:cNvSpPr>
          <p:nvPr>
            <p:ph type="ftr" sz="quarter" idx="11"/>
          </p:nvPr>
        </p:nvSpPr>
        <p:spPr>
          <a:xfrm>
            <a:off x="3846037" y="6449239"/>
            <a:ext cx="3860800" cy="365125"/>
          </a:xfrm>
          <a:prstGeom prst="rect">
            <a:avLst/>
          </a:prstGeom>
        </p:spPr>
        <p:txBody>
          <a:bodyPr/>
          <a:lstStyle>
            <a:lvl1pPr>
              <a:defRPr sz="1100" cap="all" baseline="0">
                <a:solidFill>
                  <a:schemeClr val="bg1"/>
                </a:solidFill>
                <a:latin typeface="Arial" pitchFamily="34" charset="0"/>
                <a:cs typeface="Arial" pitchFamily="34" charset="0"/>
              </a:defRPr>
            </a:lvl1pPr>
          </a:lstStyle>
          <a:p>
            <a:endParaRPr lang="en-US" dirty="0"/>
          </a:p>
        </p:txBody>
      </p:sp>
      <p:sp>
        <p:nvSpPr>
          <p:cNvPr id="10" name="Slide Number Placeholder 4"/>
          <p:cNvSpPr>
            <a:spLocks noGrp="1"/>
          </p:cNvSpPr>
          <p:nvPr>
            <p:ph type="sldNum" sz="quarter" idx="12"/>
          </p:nvPr>
        </p:nvSpPr>
        <p:spPr>
          <a:xfrm>
            <a:off x="11212037" y="6449239"/>
            <a:ext cx="2844800" cy="365125"/>
          </a:xfrm>
          <a:prstGeom prst="rect">
            <a:avLst/>
          </a:prstGeom>
        </p:spPr>
        <p:txBody>
          <a:bodyPr/>
          <a:lstStyle>
            <a:lvl1pPr>
              <a:defRPr sz="1100" cap="all" baseline="0">
                <a:solidFill>
                  <a:schemeClr val="bg1"/>
                </a:solidFill>
                <a:latin typeface="Arial" pitchFamily="34" charset="0"/>
                <a:cs typeface="Arial" pitchFamily="34" charset="0"/>
              </a:defRPr>
            </a:lvl1pPr>
          </a:lstStyle>
          <a:p>
            <a:fld id="{6767FADE-2612-3649-B495-F644A23F288B}" type="slidenum">
              <a:rPr lang="en-US" smtClean="0"/>
              <a:pPr/>
              <a:t>‹#›</a:t>
            </a:fld>
            <a:endParaRPr lang="en-US" dirty="0"/>
          </a:p>
        </p:txBody>
      </p:sp>
      <p:pic>
        <p:nvPicPr>
          <p:cNvPr id="3" name="Picture 2" descr="Graphical user interface, text, application&#10;&#10;Description automatically generated">
            <a:extLst>
              <a:ext uri="{FF2B5EF4-FFF2-40B4-BE49-F238E27FC236}">
                <a16:creationId xmlns:a16="http://schemas.microsoft.com/office/drawing/2014/main" id="{4388EDFA-E465-2CC1-1D44-ED51A7B8B628}"/>
              </a:ext>
            </a:extLst>
          </p:cNvPr>
          <p:cNvPicPr/>
          <p:nvPr userDrawn="1"/>
        </p:nvPicPr>
        <p:blipFill>
          <a:blip r:embed="rId4">
            <a:extLst>
              <a:ext uri="{28A0092B-C50C-407E-A947-70E740481C1C}">
                <a14:useLocalDpi xmlns:a14="http://schemas.microsoft.com/office/drawing/2010/main" val="0"/>
              </a:ext>
            </a:extLst>
          </a:blip>
          <a:stretch>
            <a:fillRect/>
          </a:stretch>
        </p:blipFill>
        <p:spPr>
          <a:xfrm>
            <a:off x="10098000" y="180000"/>
            <a:ext cx="1912941" cy="720000"/>
          </a:xfrm>
          <a:prstGeom prst="rect">
            <a:avLst/>
          </a:prstGeom>
        </p:spPr>
      </p:pic>
    </p:spTree>
    <p:extLst>
      <p:ext uri="{BB962C8B-B14F-4D97-AF65-F5344CB8AC3E}">
        <p14:creationId xmlns:p14="http://schemas.microsoft.com/office/powerpoint/2010/main" val="1495844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creenshot and explanatio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2" name="Title 1"/>
          <p:cNvSpPr>
            <a:spLocks noGrp="1"/>
          </p:cNvSpPr>
          <p:nvPr>
            <p:ph type="title" hasCustomPrompt="1"/>
          </p:nvPr>
        </p:nvSpPr>
        <p:spPr>
          <a:xfrm>
            <a:off x="180000" y="179999"/>
            <a:ext cx="9720000" cy="720000"/>
          </a:xfrm>
          <a:prstGeom prst="rect">
            <a:avLst/>
          </a:prstGeom>
        </p:spPr>
        <p:txBody>
          <a:bodyPr>
            <a:normAutofit/>
          </a:bodyPr>
          <a:lstStyle>
            <a:lvl1pPr algn="l">
              <a:defRPr sz="3200" baseline="0">
                <a:solidFill>
                  <a:schemeClr val="bg1">
                    <a:lumMod val="50000"/>
                  </a:schemeClr>
                </a:solidFill>
                <a:latin typeface="Arial"/>
                <a:cs typeface="Arial"/>
              </a:defRPr>
            </a:lvl1pPr>
          </a:lstStyle>
          <a:p>
            <a:r>
              <a:rPr lang="en-US" dirty="0"/>
              <a:t>Header Copy</a:t>
            </a:r>
          </a:p>
        </p:txBody>
      </p:sp>
      <p:cxnSp>
        <p:nvCxnSpPr>
          <p:cNvPr id="7" name="Straight Connector 6"/>
          <p:cNvCxnSpPr/>
          <p:nvPr userDrawn="1"/>
        </p:nvCxnSpPr>
        <p:spPr>
          <a:xfrm flipV="1">
            <a:off x="180000" y="920171"/>
            <a:ext cx="10080000"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Footer Placeholder 3"/>
          <p:cNvSpPr>
            <a:spLocks noGrp="1"/>
          </p:cNvSpPr>
          <p:nvPr>
            <p:ph type="ftr" sz="quarter" idx="11"/>
          </p:nvPr>
        </p:nvSpPr>
        <p:spPr>
          <a:xfrm>
            <a:off x="3846037" y="6449239"/>
            <a:ext cx="3860800" cy="365125"/>
          </a:xfrm>
          <a:prstGeom prst="rect">
            <a:avLst/>
          </a:prstGeom>
        </p:spPr>
        <p:txBody>
          <a:bodyPr/>
          <a:lstStyle>
            <a:lvl1pPr>
              <a:defRPr sz="1100" cap="all" baseline="0">
                <a:solidFill>
                  <a:schemeClr val="bg1"/>
                </a:solidFill>
                <a:latin typeface="Arial" pitchFamily="34" charset="0"/>
                <a:cs typeface="Arial" pitchFamily="34" charset="0"/>
              </a:defRPr>
            </a:lvl1pPr>
          </a:lstStyle>
          <a:p>
            <a:endParaRPr lang="en-US" dirty="0"/>
          </a:p>
        </p:txBody>
      </p:sp>
      <p:sp>
        <p:nvSpPr>
          <p:cNvPr id="10" name="Slide Number Placeholder 4"/>
          <p:cNvSpPr>
            <a:spLocks noGrp="1"/>
          </p:cNvSpPr>
          <p:nvPr>
            <p:ph type="sldNum" sz="quarter" idx="12"/>
          </p:nvPr>
        </p:nvSpPr>
        <p:spPr>
          <a:xfrm>
            <a:off x="11212037" y="6449239"/>
            <a:ext cx="2844800" cy="365125"/>
          </a:xfrm>
          <a:prstGeom prst="rect">
            <a:avLst/>
          </a:prstGeom>
        </p:spPr>
        <p:txBody>
          <a:bodyPr/>
          <a:lstStyle>
            <a:lvl1pPr>
              <a:defRPr sz="1100" cap="all" baseline="0">
                <a:solidFill>
                  <a:schemeClr val="bg1"/>
                </a:solidFill>
                <a:latin typeface="Arial" pitchFamily="34" charset="0"/>
                <a:cs typeface="Arial" pitchFamily="34" charset="0"/>
              </a:defRPr>
            </a:lvl1pPr>
          </a:lstStyle>
          <a:p>
            <a:fld id="{6767FADE-2612-3649-B495-F644A23F288B}" type="slidenum">
              <a:rPr lang="en-US" smtClean="0"/>
              <a:pPr/>
              <a:t>‹#›</a:t>
            </a:fld>
            <a:endParaRPr lang="en-US" dirty="0"/>
          </a:p>
        </p:txBody>
      </p:sp>
      <p:pic>
        <p:nvPicPr>
          <p:cNvPr id="3" name="Picture 2" descr="Graphical user interface, text, application&#10;&#10;Description automatically generated">
            <a:extLst>
              <a:ext uri="{FF2B5EF4-FFF2-40B4-BE49-F238E27FC236}">
                <a16:creationId xmlns:a16="http://schemas.microsoft.com/office/drawing/2014/main" id="{4388EDFA-E465-2CC1-1D44-ED51A7B8B628}"/>
              </a:ext>
            </a:extLst>
          </p:cNvPr>
          <p:cNvPicPr/>
          <p:nvPr userDrawn="1"/>
        </p:nvPicPr>
        <p:blipFill>
          <a:blip r:embed="rId3">
            <a:extLst>
              <a:ext uri="{28A0092B-C50C-407E-A947-70E740481C1C}">
                <a14:useLocalDpi xmlns:a14="http://schemas.microsoft.com/office/drawing/2010/main" val="0"/>
              </a:ext>
            </a:extLst>
          </a:blip>
          <a:stretch>
            <a:fillRect/>
          </a:stretch>
        </p:blipFill>
        <p:spPr>
          <a:xfrm>
            <a:off x="10098000" y="180000"/>
            <a:ext cx="1912941" cy="720000"/>
          </a:xfrm>
          <a:prstGeom prst="rect">
            <a:avLst/>
          </a:prstGeom>
        </p:spPr>
      </p:pic>
      <p:sp>
        <p:nvSpPr>
          <p:cNvPr id="5" name="Picture Placeholder 4">
            <a:extLst>
              <a:ext uri="{FF2B5EF4-FFF2-40B4-BE49-F238E27FC236}">
                <a16:creationId xmlns:a16="http://schemas.microsoft.com/office/drawing/2014/main" id="{CB14E0E6-9BCD-5E65-658A-F54666F88698}"/>
              </a:ext>
            </a:extLst>
          </p:cNvPr>
          <p:cNvSpPr>
            <a:spLocks noGrp="1"/>
          </p:cNvSpPr>
          <p:nvPr>
            <p:ph type="pic" sz="quarter" idx="13"/>
          </p:nvPr>
        </p:nvSpPr>
        <p:spPr>
          <a:xfrm>
            <a:off x="180000" y="1079999"/>
            <a:ext cx="8046000" cy="5040000"/>
          </a:xfrm>
          <a:prstGeom prst="rect">
            <a:avLst/>
          </a:prstGeom>
          <a:ln w="12700">
            <a:solidFill>
              <a:schemeClr val="tx1"/>
            </a:solidFill>
          </a:ln>
        </p:spPr>
        <p:txBody>
          <a:bodyPr lIns="90000"/>
          <a:lstStyle/>
          <a:p>
            <a:endParaRPr lang="en-US" dirty="0"/>
          </a:p>
        </p:txBody>
      </p:sp>
      <p:sp>
        <p:nvSpPr>
          <p:cNvPr id="14" name="Text Placeholder 13">
            <a:extLst>
              <a:ext uri="{FF2B5EF4-FFF2-40B4-BE49-F238E27FC236}">
                <a16:creationId xmlns:a16="http://schemas.microsoft.com/office/drawing/2014/main" id="{CE166A86-F393-B97C-A19A-AF18FA779649}"/>
              </a:ext>
            </a:extLst>
          </p:cNvPr>
          <p:cNvSpPr>
            <a:spLocks noGrp="1"/>
          </p:cNvSpPr>
          <p:nvPr>
            <p:ph type="body" sz="quarter" idx="14"/>
          </p:nvPr>
        </p:nvSpPr>
        <p:spPr>
          <a:xfrm>
            <a:off x="8406000" y="1079500"/>
            <a:ext cx="3604941" cy="5040313"/>
          </a:xfrm>
          <a:prstGeom prst="rect">
            <a:avLst/>
          </a:prstGeom>
        </p:spPr>
        <p:txBody>
          <a:bodyPr/>
          <a:lstStyle>
            <a:lvl1pPr marL="182563" indent="-182563">
              <a:buFont typeface="Arial" panose="020B0604020202020204" pitchFamily="34" charset="0"/>
              <a:buChar char="•"/>
              <a:tabLst/>
              <a:defRPr sz="2000"/>
            </a:lvl1pPr>
            <a:lvl2pPr marL="400050" indent="-171450">
              <a:buFont typeface="Arial" panose="020B0604020202020204" pitchFamily="34" charset="0"/>
              <a:buChar char="•"/>
              <a:tabLst/>
              <a:defRPr sz="1800"/>
            </a:lvl2pPr>
            <a:lvl3pPr marL="628650" indent="-182563">
              <a:buFont typeface="Arial" panose="020B0604020202020204" pitchFamily="34" charset="0"/>
              <a:buChar char="•"/>
              <a:tabLst/>
              <a:defRPr sz="1600"/>
            </a:lvl3pPr>
            <a:lvl4pPr marL="800100" indent="-171450">
              <a:buFont typeface="Arial" panose="020B0604020202020204" pitchFamily="34" charset="0"/>
              <a:buChar char="•"/>
              <a:tabLst/>
              <a:defRPr sz="1400"/>
            </a:lvl4pPr>
            <a:lvl5pPr marL="982663" indent="-182563">
              <a:buFont typeface="Arial" panose="020B0604020202020204" pitchFamily="34" charset="0"/>
              <a:buChar char="•"/>
              <a:tabLst/>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344472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3" name="Title 1"/>
          <p:cNvSpPr>
            <a:spLocks noGrp="1"/>
          </p:cNvSpPr>
          <p:nvPr>
            <p:ph type="title" hasCustomPrompt="1"/>
          </p:nvPr>
        </p:nvSpPr>
        <p:spPr>
          <a:xfrm>
            <a:off x="180000" y="180000"/>
            <a:ext cx="9720000" cy="720000"/>
          </a:xfrm>
          <a:prstGeom prst="rect">
            <a:avLst/>
          </a:prstGeom>
        </p:spPr>
        <p:txBody>
          <a:bodyPr>
            <a:normAutofit/>
          </a:bodyPr>
          <a:lstStyle>
            <a:lvl1pPr algn="l">
              <a:defRPr sz="3200" baseline="0">
                <a:solidFill>
                  <a:schemeClr val="bg1">
                    <a:lumMod val="50000"/>
                  </a:schemeClr>
                </a:solidFill>
                <a:latin typeface="Arial"/>
                <a:cs typeface="Arial"/>
              </a:defRPr>
            </a:lvl1pPr>
          </a:lstStyle>
          <a:p>
            <a:r>
              <a:rPr lang="en-US" dirty="0"/>
              <a:t>Header Copy</a:t>
            </a:r>
          </a:p>
        </p:txBody>
      </p:sp>
      <p:sp>
        <p:nvSpPr>
          <p:cNvPr id="4" name="Footer Placeholder 3"/>
          <p:cNvSpPr>
            <a:spLocks noGrp="1"/>
          </p:cNvSpPr>
          <p:nvPr>
            <p:ph type="ftr" sz="quarter" idx="11"/>
          </p:nvPr>
        </p:nvSpPr>
        <p:spPr>
          <a:xfrm>
            <a:off x="3846037" y="6449239"/>
            <a:ext cx="3860800" cy="365125"/>
          </a:xfrm>
          <a:prstGeom prst="rect">
            <a:avLst/>
          </a:prstGeom>
        </p:spPr>
        <p:txBody>
          <a:bodyPr/>
          <a:lstStyle>
            <a:lvl1pPr>
              <a:defRPr sz="1100" cap="all" baseline="0">
                <a:solidFill>
                  <a:schemeClr val="bg1"/>
                </a:solidFill>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11212037" y="6449239"/>
            <a:ext cx="2844800" cy="365125"/>
          </a:xfrm>
          <a:prstGeom prst="rect">
            <a:avLst/>
          </a:prstGeom>
        </p:spPr>
        <p:txBody>
          <a:bodyPr/>
          <a:lstStyle>
            <a:lvl1pPr>
              <a:defRPr sz="1100" cap="all" baseline="0">
                <a:solidFill>
                  <a:schemeClr val="bg1"/>
                </a:solidFill>
                <a:latin typeface="Arial" pitchFamily="34" charset="0"/>
                <a:cs typeface="Arial" pitchFamily="34" charset="0"/>
              </a:defRPr>
            </a:lvl1pPr>
          </a:lstStyle>
          <a:p>
            <a:fld id="{6767FADE-2612-3649-B495-F644A23F288B}" type="slidenum">
              <a:rPr lang="en-US" smtClean="0"/>
              <a:pPr/>
              <a:t>‹#›</a:t>
            </a:fld>
            <a:endParaRPr lang="en-US" dirty="0"/>
          </a:p>
        </p:txBody>
      </p:sp>
      <p:cxnSp>
        <p:nvCxnSpPr>
          <p:cNvPr id="6" name="Straight Connector 5"/>
          <p:cNvCxnSpPr/>
          <p:nvPr userDrawn="1"/>
        </p:nvCxnSpPr>
        <p:spPr>
          <a:xfrm flipV="1">
            <a:off x="180000" y="921600"/>
            <a:ext cx="10080000"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Content Placeholder 5"/>
          <p:cNvSpPr>
            <a:spLocks noGrp="1"/>
          </p:cNvSpPr>
          <p:nvPr>
            <p:ph sz="quarter" idx="13"/>
          </p:nvPr>
        </p:nvSpPr>
        <p:spPr>
          <a:xfrm>
            <a:off x="180000" y="1080000"/>
            <a:ext cx="5760000" cy="5040000"/>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hart Placeholder 9"/>
          <p:cNvSpPr>
            <a:spLocks noGrp="1"/>
          </p:cNvSpPr>
          <p:nvPr>
            <p:ph type="chart" sz="quarter" idx="14"/>
          </p:nvPr>
        </p:nvSpPr>
        <p:spPr>
          <a:xfrm>
            <a:off x="6253200" y="1080000"/>
            <a:ext cx="5760000" cy="5034509"/>
          </a:xfrm>
          <a:prstGeom prst="rect">
            <a:avLst/>
          </a:prstGeom>
        </p:spPr>
        <p:txBody>
          <a:bodyPr/>
          <a:lstStyle>
            <a:lvl1pPr>
              <a:defRPr sz="2400"/>
            </a:lvl1pPr>
          </a:lstStyle>
          <a:p>
            <a:endParaRPr lang="en-GB" dirty="0"/>
          </a:p>
        </p:txBody>
      </p:sp>
      <p:pic>
        <p:nvPicPr>
          <p:cNvPr id="9" name="Picture 8" descr="Graphical user interface, text, application&#10;&#10;Description automatically generated">
            <a:extLst>
              <a:ext uri="{FF2B5EF4-FFF2-40B4-BE49-F238E27FC236}">
                <a16:creationId xmlns:a16="http://schemas.microsoft.com/office/drawing/2014/main" id="{2BB1EB6E-802F-F793-49EF-9BADDCD0BA5E}"/>
              </a:ext>
            </a:extLst>
          </p:cNvPr>
          <p:cNvPicPr/>
          <p:nvPr userDrawn="1"/>
        </p:nvPicPr>
        <p:blipFill>
          <a:blip r:embed="rId3">
            <a:extLst>
              <a:ext uri="{28A0092B-C50C-407E-A947-70E740481C1C}">
                <a14:useLocalDpi xmlns:a14="http://schemas.microsoft.com/office/drawing/2010/main" val="0"/>
              </a:ext>
            </a:extLst>
          </a:blip>
          <a:stretch>
            <a:fillRect/>
          </a:stretch>
        </p:blipFill>
        <p:spPr>
          <a:xfrm>
            <a:off x="10098000" y="180000"/>
            <a:ext cx="1912941" cy="720000"/>
          </a:xfrm>
          <a:prstGeom prst="rect">
            <a:avLst/>
          </a:prstGeom>
        </p:spPr>
      </p:pic>
    </p:spTree>
    <p:extLst>
      <p:ext uri="{BB962C8B-B14F-4D97-AF65-F5344CB8AC3E}">
        <p14:creationId xmlns:p14="http://schemas.microsoft.com/office/powerpoint/2010/main" val="2742491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3" name="Title 1"/>
          <p:cNvSpPr>
            <a:spLocks noGrp="1"/>
          </p:cNvSpPr>
          <p:nvPr>
            <p:ph type="title" hasCustomPrompt="1"/>
          </p:nvPr>
        </p:nvSpPr>
        <p:spPr>
          <a:xfrm>
            <a:off x="180000" y="180000"/>
            <a:ext cx="9720000" cy="720000"/>
          </a:xfrm>
          <a:prstGeom prst="rect">
            <a:avLst/>
          </a:prstGeom>
        </p:spPr>
        <p:txBody>
          <a:bodyPr>
            <a:normAutofit/>
          </a:bodyPr>
          <a:lstStyle>
            <a:lvl1pPr algn="l">
              <a:defRPr sz="3200" baseline="0">
                <a:solidFill>
                  <a:schemeClr val="bg1">
                    <a:lumMod val="50000"/>
                  </a:schemeClr>
                </a:solidFill>
                <a:latin typeface="Arial"/>
                <a:cs typeface="Arial"/>
              </a:defRPr>
            </a:lvl1pPr>
          </a:lstStyle>
          <a:p>
            <a:r>
              <a:rPr lang="en-US" dirty="0"/>
              <a:t>Header Copy</a:t>
            </a:r>
          </a:p>
        </p:txBody>
      </p:sp>
      <p:cxnSp>
        <p:nvCxnSpPr>
          <p:cNvPr id="6" name="Straight Connector 5"/>
          <p:cNvCxnSpPr/>
          <p:nvPr userDrawn="1"/>
        </p:nvCxnSpPr>
        <p:spPr>
          <a:xfrm flipV="1">
            <a:off x="180000" y="921600"/>
            <a:ext cx="10080000"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Content Placeholder 5"/>
          <p:cNvSpPr>
            <a:spLocks noGrp="1"/>
          </p:cNvSpPr>
          <p:nvPr>
            <p:ph sz="quarter" idx="13"/>
          </p:nvPr>
        </p:nvSpPr>
        <p:spPr>
          <a:xfrm>
            <a:off x="180000" y="1080000"/>
            <a:ext cx="5760000" cy="5040000"/>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Picture Placeholder 10"/>
          <p:cNvSpPr>
            <a:spLocks noGrp="1"/>
          </p:cNvSpPr>
          <p:nvPr>
            <p:ph type="pic" sz="quarter" idx="14"/>
          </p:nvPr>
        </p:nvSpPr>
        <p:spPr>
          <a:xfrm>
            <a:off x="6253200" y="1085491"/>
            <a:ext cx="5760000" cy="5034509"/>
          </a:xfrm>
          <a:prstGeom prst="rect">
            <a:avLst/>
          </a:prstGeom>
        </p:spPr>
        <p:txBody>
          <a:bodyPr/>
          <a:lstStyle>
            <a:lvl1pPr>
              <a:defRPr sz="2400"/>
            </a:lvl1pPr>
          </a:lstStyle>
          <a:p>
            <a:endParaRPr lang="en-GB" dirty="0"/>
          </a:p>
        </p:txBody>
      </p:sp>
      <p:sp>
        <p:nvSpPr>
          <p:cNvPr id="10" name="Footer Placeholder 3"/>
          <p:cNvSpPr>
            <a:spLocks noGrp="1"/>
          </p:cNvSpPr>
          <p:nvPr>
            <p:ph type="ftr" sz="quarter" idx="11"/>
          </p:nvPr>
        </p:nvSpPr>
        <p:spPr>
          <a:xfrm>
            <a:off x="3846037" y="6449239"/>
            <a:ext cx="3860800" cy="365125"/>
          </a:xfrm>
          <a:prstGeom prst="rect">
            <a:avLst/>
          </a:prstGeom>
        </p:spPr>
        <p:txBody>
          <a:bodyPr/>
          <a:lstStyle>
            <a:lvl1pPr>
              <a:defRPr sz="1100" cap="all" baseline="0">
                <a:solidFill>
                  <a:schemeClr val="bg1"/>
                </a:solidFill>
                <a:latin typeface="Arial" pitchFamily="34" charset="0"/>
                <a:cs typeface="Arial" pitchFamily="34" charset="0"/>
              </a:defRPr>
            </a:lvl1pPr>
          </a:lstStyle>
          <a:p>
            <a:endParaRPr lang="en-US" dirty="0"/>
          </a:p>
        </p:txBody>
      </p:sp>
      <p:sp>
        <p:nvSpPr>
          <p:cNvPr id="12" name="Slide Number Placeholder 4"/>
          <p:cNvSpPr>
            <a:spLocks noGrp="1"/>
          </p:cNvSpPr>
          <p:nvPr>
            <p:ph type="sldNum" sz="quarter" idx="12"/>
          </p:nvPr>
        </p:nvSpPr>
        <p:spPr>
          <a:xfrm>
            <a:off x="11212037" y="6449239"/>
            <a:ext cx="2844800" cy="365125"/>
          </a:xfrm>
          <a:prstGeom prst="rect">
            <a:avLst/>
          </a:prstGeom>
        </p:spPr>
        <p:txBody>
          <a:bodyPr/>
          <a:lstStyle>
            <a:lvl1pPr>
              <a:defRPr sz="1100" cap="all" baseline="0">
                <a:solidFill>
                  <a:schemeClr val="bg1"/>
                </a:solidFill>
                <a:latin typeface="Arial" pitchFamily="34" charset="0"/>
                <a:cs typeface="Arial" pitchFamily="34" charset="0"/>
              </a:defRPr>
            </a:lvl1pPr>
          </a:lstStyle>
          <a:p>
            <a:fld id="{6767FADE-2612-3649-B495-F644A23F288B}" type="slidenum">
              <a:rPr lang="en-US" smtClean="0"/>
              <a:pPr/>
              <a:t>‹#›</a:t>
            </a:fld>
            <a:endParaRPr lang="en-US" dirty="0"/>
          </a:p>
        </p:txBody>
      </p:sp>
      <p:pic>
        <p:nvPicPr>
          <p:cNvPr id="2" name="Picture 1" descr="Graphical user interface, text, application&#10;&#10;Description automatically generated">
            <a:extLst>
              <a:ext uri="{FF2B5EF4-FFF2-40B4-BE49-F238E27FC236}">
                <a16:creationId xmlns:a16="http://schemas.microsoft.com/office/drawing/2014/main" id="{06C3DC71-D64A-D9AD-EA79-3B0CFE14FB1B}"/>
              </a:ext>
            </a:extLst>
          </p:cNvPr>
          <p:cNvPicPr/>
          <p:nvPr userDrawn="1"/>
        </p:nvPicPr>
        <p:blipFill>
          <a:blip r:embed="rId3">
            <a:extLst>
              <a:ext uri="{28A0092B-C50C-407E-A947-70E740481C1C}">
                <a14:useLocalDpi xmlns:a14="http://schemas.microsoft.com/office/drawing/2010/main" val="0"/>
              </a:ext>
            </a:extLst>
          </a:blip>
          <a:stretch>
            <a:fillRect/>
          </a:stretch>
        </p:blipFill>
        <p:spPr>
          <a:xfrm>
            <a:off x="10098000" y="180000"/>
            <a:ext cx="1912941" cy="720000"/>
          </a:xfrm>
          <a:prstGeom prst="rect">
            <a:avLst/>
          </a:prstGeom>
        </p:spPr>
      </p:pic>
    </p:spTree>
    <p:extLst>
      <p:ext uri="{BB962C8B-B14F-4D97-AF65-F5344CB8AC3E}">
        <p14:creationId xmlns:p14="http://schemas.microsoft.com/office/powerpoint/2010/main" val="3681066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3" name="Title 1"/>
          <p:cNvSpPr>
            <a:spLocks noGrp="1"/>
          </p:cNvSpPr>
          <p:nvPr>
            <p:ph type="title" hasCustomPrompt="1"/>
          </p:nvPr>
        </p:nvSpPr>
        <p:spPr>
          <a:xfrm>
            <a:off x="180000" y="179999"/>
            <a:ext cx="9720000" cy="720000"/>
          </a:xfrm>
          <a:prstGeom prst="rect">
            <a:avLst/>
          </a:prstGeom>
        </p:spPr>
        <p:txBody>
          <a:bodyPr>
            <a:normAutofit/>
          </a:bodyPr>
          <a:lstStyle>
            <a:lvl1pPr algn="l">
              <a:defRPr sz="3200" baseline="0">
                <a:solidFill>
                  <a:schemeClr val="bg1">
                    <a:lumMod val="50000"/>
                  </a:schemeClr>
                </a:solidFill>
                <a:latin typeface="Arial"/>
                <a:cs typeface="Arial"/>
              </a:defRPr>
            </a:lvl1pPr>
          </a:lstStyle>
          <a:p>
            <a:r>
              <a:rPr lang="en-US" dirty="0"/>
              <a:t>Header Copy</a:t>
            </a:r>
          </a:p>
        </p:txBody>
      </p:sp>
      <p:cxnSp>
        <p:nvCxnSpPr>
          <p:cNvPr id="6" name="Straight Connector 5"/>
          <p:cNvCxnSpPr/>
          <p:nvPr userDrawn="1"/>
        </p:nvCxnSpPr>
        <p:spPr>
          <a:xfrm flipV="1">
            <a:off x="180000" y="921600"/>
            <a:ext cx="10080000"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Content Placeholder 5"/>
          <p:cNvSpPr>
            <a:spLocks noGrp="1"/>
          </p:cNvSpPr>
          <p:nvPr>
            <p:ph sz="quarter" idx="13"/>
          </p:nvPr>
        </p:nvSpPr>
        <p:spPr>
          <a:xfrm>
            <a:off x="180000" y="1080000"/>
            <a:ext cx="5760000" cy="5040000"/>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able Placeholder 8"/>
          <p:cNvSpPr>
            <a:spLocks noGrp="1"/>
          </p:cNvSpPr>
          <p:nvPr>
            <p:ph type="tbl" sz="quarter" idx="14"/>
          </p:nvPr>
        </p:nvSpPr>
        <p:spPr>
          <a:xfrm>
            <a:off x="6250941" y="1080000"/>
            <a:ext cx="5760000" cy="5040000"/>
          </a:xfrm>
          <a:prstGeom prst="rect">
            <a:avLst/>
          </a:prstGeom>
        </p:spPr>
        <p:txBody>
          <a:bodyPr/>
          <a:lstStyle>
            <a:lvl1pPr>
              <a:defRPr sz="2400"/>
            </a:lvl1pPr>
          </a:lstStyle>
          <a:p>
            <a:endParaRPr lang="en-GB" dirty="0"/>
          </a:p>
        </p:txBody>
      </p:sp>
      <p:pic>
        <p:nvPicPr>
          <p:cNvPr id="2" name="Picture 1" descr="Graphical user interface, text, application&#10;&#10;Description automatically generated">
            <a:extLst>
              <a:ext uri="{FF2B5EF4-FFF2-40B4-BE49-F238E27FC236}">
                <a16:creationId xmlns:a16="http://schemas.microsoft.com/office/drawing/2014/main" id="{F638886D-1E9B-0FF0-AC25-F9E3D65AD2C3}"/>
              </a:ext>
            </a:extLst>
          </p:cNvPr>
          <p:cNvPicPr/>
          <p:nvPr userDrawn="1"/>
        </p:nvPicPr>
        <p:blipFill>
          <a:blip r:embed="rId3">
            <a:extLst>
              <a:ext uri="{28A0092B-C50C-407E-A947-70E740481C1C}">
                <a14:useLocalDpi xmlns:a14="http://schemas.microsoft.com/office/drawing/2010/main" val="0"/>
              </a:ext>
            </a:extLst>
          </a:blip>
          <a:stretch>
            <a:fillRect/>
          </a:stretch>
        </p:blipFill>
        <p:spPr>
          <a:xfrm>
            <a:off x="10098000" y="180000"/>
            <a:ext cx="1912941" cy="720000"/>
          </a:xfrm>
          <a:prstGeom prst="rect">
            <a:avLst/>
          </a:prstGeom>
        </p:spPr>
      </p:pic>
    </p:spTree>
    <p:extLst>
      <p:ext uri="{BB962C8B-B14F-4D97-AF65-F5344CB8AC3E}">
        <p14:creationId xmlns:p14="http://schemas.microsoft.com/office/powerpoint/2010/main" val="398213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3" name="Title 1"/>
          <p:cNvSpPr>
            <a:spLocks noGrp="1"/>
          </p:cNvSpPr>
          <p:nvPr>
            <p:ph type="title" hasCustomPrompt="1"/>
          </p:nvPr>
        </p:nvSpPr>
        <p:spPr>
          <a:xfrm>
            <a:off x="180000" y="180000"/>
            <a:ext cx="9720000" cy="720000"/>
          </a:xfrm>
          <a:prstGeom prst="rect">
            <a:avLst/>
          </a:prstGeom>
        </p:spPr>
        <p:txBody>
          <a:bodyPr>
            <a:normAutofit/>
          </a:bodyPr>
          <a:lstStyle>
            <a:lvl1pPr algn="l">
              <a:defRPr sz="3200" baseline="0">
                <a:solidFill>
                  <a:schemeClr val="bg1">
                    <a:lumMod val="50000"/>
                  </a:schemeClr>
                </a:solidFill>
                <a:latin typeface="Arial"/>
                <a:cs typeface="Arial"/>
              </a:defRPr>
            </a:lvl1pPr>
          </a:lstStyle>
          <a:p>
            <a:r>
              <a:rPr lang="en-US" dirty="0"/>
              <a:t>Header Copy</a:t>
            </a:r>
          </a:p>
        </p:txBody>
      </p:sp>
      <p:cxnSp>
        <p:nvCxnSpPr>
          <p:cNvPr id="6" name="Straight Connector 5"/>
          <p:cNvCxnSpPr/>
          <p:nvPr userDrawn="1"/>
        </p:nvCxnSpPr>
        <p:spPr>
          <a:xfrm flipV="1">
            <a:off x="180000" y="921600"/>
            <a:ext cx="10080000"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3"/>
          </p:nvPr>
        </p:nvSpPr>
        <p:spPr>
          <a:xfrm>
            <a:off x="179999" y="1080000"/>
            <a:ext cx="11830941" cy="50400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Footer Placeholder 3"/>
          <p:cNvSpPr>
            <a:spLocks noGrp="1"/>
          </p:cNvSpPr>
          <p:nvPr>
            <p:ph type="ftr" sz="quarter" idx="11"/>
          </p:nvPr>
        </p:nvSpPr>
        <p:spPr>
          <a:xfrm>
            <a:off x="3846037" y="6449239"/>
            <a:ext cx="3860800" cy="365125"/>
          </a:xfrm>
          <a:prstGeom prst="rect">
            <a:avLst/>
          </a:prstGeom>
        </p:spPr>
        <p:txBody>
          <a:bodyPr/>
          <a:lstStyle>
            <a:lvl1pPr>
              <a:defRPr sz="1100" cap="all" baseline="0">
                <a:solidFill>
                  <a:schemeClr val="bg1"/>
                </a:solidFill>
                <a:latin typeface="Arial" pitchFamily="34" charset="0"/>
                <a:cs typeface="Arial" pitchFamily="34" charset="0"/>
              </a:defRPr>
            </a:lvl1pPr>
          </a:lstStyle>
          <a:p>
            <a:endParaRPr lang="en-US" dirty="0"/>
          </a:p>
        </p:txBody>
      </p:sp>
      <p:sp>
        <p:nvSpPr>
          <p:cNvPr id="9" name="Slide Number Placeholder 4"/>
          <p:cNvSpPr>
            <a:spLocks noGrp="1"/>
          </p:cNvSpPr>
          <p:nvPr>
            <p:ph type="sldNum" sz="quarter" idx="12"/>
          </p:nvPr>
        </p:nvSpPr>
        <p:spPr>
          <a:xfrm>
            <a:off x="11212037" y="6449239"/>
            <a:ext cx="2844800" cy="365125"/>
          </a:xfrm>
          <a:prstGeom prst="rect">
            <a:avLst/>
          </a:prstGeom>
        </p:spPr>
        <p:txBody>
          <a:bodyPr/>
          <a:lstStyle>
            <a:lvl1pPr>
              <a:defRPr sz="1100" cap="all" baseline="0">
                <a:solidFill>
                  <a:schemeClr val="bg1"/>
                </a:solidFill>
                <a:latin typeface="Arial" pitchFamily="34" charset="0"/>
                <a:cs typeface="Arial" pitchFamily="34" charset="0"/>
              </a:defRPr>
            </a:lvl1pPr>
          </a:lstStyle>
          <a:p>
            <a:fld id="{6767FADE-2612-3649-B495-F644A23F288B}" type="slidenum">
              <a:rPr lang="en-US" smtClean="0"/>
              <a:pPr/>
              <a:t>‹#›</a:t>
            </a:fld>
            <a:endParaRPr lang="en-US" dirty="0"/>
          </a:p>
        </p:txBody>
      </p:sp>
      <p:pic>
        <p:nvPicPr>
          <p:cNvPr id="2" name="Picture 1" descr="Graphical user interface, text, application&#10;&#10;Description automatically generated">
            <a:extLst>
              <a:ext uri="{FF2B5EF4-FFF2-40B4-BE49-F238E27FC236}">
                <a16:creationId xmlns:a16="http://schemas.microsoft.com/office/drawing/2014/main" id="{80B31026-ACC9-CB17-0570-A3A1C92B8C38}"/>
              </a:ext>
            </a:extLst>
          </p:cNvPr>
          <p:cNvPicPr/>
          <p:nvPr userDrawn="1"/>
        </p:nvPicPr>
        <p:blipFill>
          <a:blip r:embed="rId3">
            <a:extLst>
              <a:ext uri="{28A0092B-C50C-407E-A947-70E740481C1C}">
                <a14:useLocalDpi xmlns:a14="http://schemas.microsoft.com/office/drawing/2010/main" val="0"/>
              </a:ext>
            </a:extLst>
          </a:blip>
          <a:stretch>
            <a:fillRect/>
          </a:stretch>
        </p:blipFill>
        <p:spPr>
          <a:xfrm>
            <a:off x="10098000" y="180000"/>
            <a:ext cx="1912941" cy="720000"/>
          </a:xfrm>
          <a:prstGeom prst="rect">
            <a:avLst/>
          </a:prstGeom>
        </p:spPr>
      </p:pic>
    </p:spTree>
    <p:extLst>
      <p:ext uri="{BB962C8B-B14F-4D97-AF65-F5344CB8AC3E}">
        <p14:creationId xmlns:p14="http://schemas.microsoft.com/office/powerpoint/2010/main" val="334968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A white background with text&#10;&#10;Description automatically generated">
            <a:extLst>
              <a:ext uri="{FF2B5EF4-FFF2-40B4-BE49-F238E27FC236}">
                <a16:creationId xmlns:a16="http://schemas.microsoft.com/office/drawing/2014/main" id="{0FF60579-0BF7-993E-30AD-B362542FEDFF}"/>
              </a:ext>
            </a:extLst>
          </p:cNvPr>
          <p:cNvPicPr/>
          <p:nvPr userDrawn="1"/>
        </p:nvPicPr>
        <p:blipFill>
          <a:blip r:embed="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6B2B40A-8EF1-4547-B23A-05566CD44BB5}"/>
              </a:ext>
            </a:extLst>
          </p:cNvPr>
          <p:cNvSpPr txBox="1"/>
          <p:nvPr>
            <p:extLst>
              <p:ext uri="{1162E1C5-73C7-4A58-AE30-91384D911F3F}">
                <p184:classification xmlns:p184="http://schemas.microsoft.com/office/powerpoint/2018/4/main" val="hdr"/>
              </p:ext>
            </p:extLst>
          </p:nvPr>
        </p:nvSpPr>
        <p:spPr>
          <a:xfrm>
            <a:off x="5049267" y="0"/>
            <a:ext cx="2131483" cy="152400"/>
          </a:xfrm>
          <a:prstGeom prst="rect">
            <a:avLst/>
          </a:prstGeom>
        </p:spPr>
        <p:txBody>
          <a:bodyPr horzOverflow="overflow" lIns="0" tIns="0" rIns="0" bIns="0">
            <a:spAutoFit/>
          </a:bodyPr>
          <a:lstStyle/>
          <a:p>
            <a:pPr algn="l"/>
            <a:r>
              <a:rPr lang="en-SG" sz="1000" dirty="0">
                <a:solidFill>
                  <a:srgbClr val="000000"/>
                </a:solidFill>
                <a:latin typeface="Calibri" panose="020F0502020204030204" pitchFamily="34" charset="0"/>
                <a:cs typeface="Calibri" panose="020F0502020204030204" pitchFamily="34" charset="0"/>
              </a:rPr>
              <a:t>Official (Closed)\Non-Sensitive</a:t>
            </a:r>
          </a:p>
        </p:txBody>
      </p:sp>
    </p:spTree>
    <p:extLst>
      <p:ext uri="{BB962C8B-B14F-4D97-AF65-F5344CB8AC3E}">
        <p14:creationId xmlns:p14="http://schemas.microsoft.com/office/powerpoint/2010/main" val="3311932743"/>
      </p:ext>
    </p:extLst>
  </p:cSld>
  <p:clrMap bg1="lt1" tx1="dk1" bg2="lt2" tx2="dk2" accent1="accent1" accent2="accent2" accent3="accent3" accent4="accent4" accent5="accent5" accent6="accent6" hlink="hlink" folHlink="folHlink"/>
  <p:sldLayoutIdLst>
    <p:sldLayoutId id="2147483650" r:id="rId1"/>
    <p:sldLayoutId id="2147483657" r:id="rId2"/>
    <p:sldLayoutId id="2147483649" r:id="rId3"/>
    <p:sldLayoutId id="2147483651" r:id="rId4"/>
    <p:sldLayoutId id="2147483658" r:id="rId5"/>
    <p:sldLayoutId id="2147483652" r:id="rId6"/>
    <p:sldLayoutId id="2147483653" r:id="rId7"/>
    <p:sldLayoutId id="2147483654" r:id="rId8"/>
    <p:sldLayoutId id="2147483655" r:id="rId9"/>
  </p:sldLayoutIdLst>
  <p:txStyles>
    <p:titleStyle>
      <a:lvl1pPr algn="l"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0458E-85D2-8028-E2FC-66F7711237FC}"/>
              </a:ext>
            </a:extLst>
          </p:cNvPr>
          <p:cNvSpPr>
            <a:spLocks noGrp="1"/>
          </p:cNvSpPr>
          <p:nvPr>
            <p:ph type="ctrTitle"/>
          </p:nvPr>
        </p:nvSpPr>
        <p:spPr/>
        <p:txBody>
          <a:bodyPr>
            <a:normAutofit fontScale="90000"/>
          </a:bodyPr>
          <a:lstStyle/>
          <a:p>
            <a:r>
              <a:rPr lang="en-US" dirty="0"/>
              <a:t>C206 L10 Part A</a:t>
            </a:r>
          </a:p>
        </p:txBody>
      </p:sp>
      <p:sp>
        <p:nvSpPr>
          <p:cNvPr id="3" name="Text Placeholder 2">
            <a:extLst>
              <a:ext uri="{FF2B5EF4-FFF2-40B4-BE49-F238E27FC236}">
                <a16:creationId xmlns:a16="http://schemas.microsoft.com/office/drawing/2014/main" id="{C6503F4F-6CF3-E7F7-BBDB-0016F3F4B97A}"/>
              </a:ext>
            </a:extLst>
          </p:cNvPr>
          <p:cNvSpPr>
            <a:spLocks noGrp="1"/>
          </p:cNvSpPr>
          <p:nvPr>
            <p:ph type="body" sz="quarter" idx="10"/>
          </p:nvPr>
        </p:nvSpPr>
        <p:spPr/>
        <p:txBody>
          <a:bodyPr/>
          <a:lstStyle/>
          <a:p>
            <a:r>
              <a:rPr lang="en-US" dirty="0"/>
              <a:t>Sprint Execution I – Test-Driven Development I</a:t>
            </a:r>
          </a:p>
        </p:txBody>
      </p:sp>
    </p:spTree>
    <p:extLst>
      <p:ext uri="{BB962C8B-B14F-4D97-AF65-F5344CB8AC3E}">
        <p14:creationId xmlns:p14="http://schemas.microsoft.com/office/powerpoint/2010/main" val="2660775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1ED3F-6B8D-43EC-07D2-54F30DD67EE2}"/>
              </a:ext>
            </a:extLst>
          </p:cNvPr>
          <p:cNvSpPr>
            <a:spLocks noGrp="1"/>
          </p:cNvSpPr>
          <p:nvPr>
            <p:ph type="title"/>
          </p:nvPr>
        </p:nvSpPr>
        <p:spPr>
          <a:xfrm>
            <a:off x="180000" y="180000"/>
            <a:ext cx="9720000" cy="720000"/>
          </a:xfrm>
        </p:spPr>
        <p:txBody>
          <a:bodyPr>
            <a:normAutofit/>
          </a:bodyPr>
          <a:lstStyle/>
          <a:p>
            <a:r>
              <a:rPr lang="en-SG" dirty="0"/>
              <a:t>Test-Driven Development (TDD)</a:t>
            </a:r>
          </a:p>
        </p:txBody>
      </p:sp>
      <p:sp>
        <p:nvSpPr>
          <p:cNvPr id="4" name="Rectangle 1">
            <a:extLst>
              <a:ext uri="{FF2B5EF4-FFF2-40B4-BE49-F238E27FC236}">
                <a16:creationId xmlns:a16="http://schemas.microsoft.com/office/drawing/2014/main" id="{E63078D8-38A0-E569-26BB-EB99265BAA54}"/>
              </a:ext>
            </a:extLst>
          </p:cNvPr>
          <p:cNvSpPr>
            <a:spLocks noGrp="1" noChangeArrowheads="1"/>
          </p:cNvSpPr>
          <p:nvPr>
            <p:ph sz="quarter" idx="13"/>
          </p:nvPr>
        </p:nvSpPr>
        <p:spPr bwMode="auto">
          <a:xfrm>
            <a:off x="1037599" y="1198533"/>
            <a:ext cx="8862401" cy="5040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defTabSz="914400" eaLnBrk="0" fontAlgn="base" hangingPunct="0">
              <a:spcBef>
                <a:spcPct val="0"/>
              </a:spcBef>
              <a:spcAft>
                <a:spcPts val="600"/>
              </a:spcAft>
            </a:pPr>
            <a:r>
              <a:rPr kumimoji="0" lang="en-US" altLang="en-US" sz="2800" b="0" i="0" u="none" strike="noStrike" cap="none" normalizeH="0" baseline="0" dirty="0">
                <a:ln>
                  <a:noFill/>
                </a:ln>
                <a:effectLst/>
              </a:rPr>
              <a:t>Challenges of TDD</a:t>
            </a:r>
          </a:p>
          <a:p>
            <a:pPr lvl="1" defTabSz="914400" eaLnBrk="0" fontAlgn="base" hangingPunct="0">
              <a:spcBef>
                <a:spcPct val="0"/>
              </a:spcBef>
              <a:spcAft>
                <a:spcPts val="600"/>
              </a:spcAft>
            </a:pPr>
            <a:r>
              <a:rPr kumimoji="0" lang="en-US" altLang="en-US" sz="2400" b="0" i="0" u="none" strike="noStrike" cap="none" normalizeH="0" baseline="0" dirty="0">
                <a:ln>
                  <a:noFill/>
                </a:ln>
                <a:effectLst/>
              </a:rPr>
              <a:t>Initial time investment.</a:t>
            </a:r>
          </a:p>
          <a:p>
            <a:pPr lvl="1" defTabSz="914400" eaLnBrk="0" fontAlgn="base" hangingPunct="0">
              <a:spcBef>
                <a:spcPct val="0"/>
              </a:spcBef>
              <a:spcAft>
                <a:spcPts val="600"/>
              </a:spcAft>
            </a:pPr>
            <a:r>
              <a:rPr kumimoji="0" lang="en-US" altLang="en-US" sz="2400" b="0" i="0" u="none" strike="noStrike" cap="none" normalizeH="0" baseline="0" dirty="0">
                <a:ln>
                  <a:noFill/>
                </a:ln>
                <a:effectLst/>
              </a:rPr>
              <a:t>Requires discipline.</a:t>
            </a:r>
          </a:p>
          <a:p>
            <a:pPr lvl="1" defTabSz="914400" eaLnBrk="0" fontAlgn="base" hangingPunct="0">
              <a:spcBef>
                <a:spcPct val="0"/>
              </a:spcBef>
              <a:spcAft>
                <a:spcPts val="600"/>
              </a:spcAft>
            </a:pPr>
            <a:r>
              <a:rPr kumimoji="0" lang="en-US" altLang="en-US" sz="2400" b="0" i="0" u="none" strike="noStrike" cap="none" normalizeH="0" baseline="0" dirty="0">
                <a:ln>
                  <a:noFill/>
                </a:ln>
                <a:effectLst/>
              </a:rPr>
              <a:t>Can be overkill for simple projects.</a:t>
            </a:r>
          </a:p>
          <a:p>
            <a:pPr defTabSz="914400" eaLnBrk="0" fontAlgn="base" hangingPunct="0">
              <a:spcBef>
                <a:spcPct val="0"/>
              </a:spcBef>
              <a:spcAft>
                <a:spcPts val="600"/>
              </a:spcAft>
            </a:pPr>
            <a:endParaRPr kumimoji="0" lang="en-US" altLang="en-US" sz="2800" b="0" i="0" u="none" strike="noStrike" cap="none" normalizeH="0" baseline="0" dirty="0">
              <a:ln>
                <a:noFill/>
              </a:ln>
              <a:effectLst/>
            </a:endParaRPr>
          </a:p>
          <a:p>
            <a:pPr defTabSz="914400" eaLnBrk="0" fontAlgn="base" hangingPunct="0">
              <a:spcBef>
                <a:spcPct val="0"/>
              </a:spcBef>
              <a:spcAft>
                <a:spcPts val="600"/>
              </a:spcAft>
            </a:pPr>
            <a:r>
              <a:rPr kumimoji="0" lang="en-US" altLang="en-US" sz="2800" b="0" i="0" u="none" strike="noStrike" cap="none" normalizeH="0" baseline="0" dirty="0">
                <a:ln>
                  <a:noFill/>
                </a:ln>
                <a:effectLst/>
              </a:rPr>
              <a:t>TDD Best Practices</a:t>
            </a:r>
          </a:p>
          <a:p>
            <a:pPr lvl="1" defTabSz="914400" eaLnBrk="0" fontAlgn="base" hangingPunct="0">
              <a:spcBef>
                <a:spcPct val="0"/>
              </a:spcBef>
              <a:spcAft>
                <a:spcPts val="600"/>
              </a:spcAft>
            </a:pPr>
            <a:r>
              <a:rPr kumimoji="0" lang="en-US" altLang="en-US" sz="2400" b="0" i="0" u="none" strike="noStrike" cap="none" normalizeH="0" baseline="0" dirty="0">
                <a:ln>
                  <a:noFill/>
                </a:ln>
                <a:effectLst/>
              </a:rPr>
              <a:t>Write small, focused tests.</a:t>
            </a:r>
          </a:p>
          <a:p>
            <a:pPr lvl="1" defTabSz="914400" eaLnBrk="0" fontAlgn="base" hangingPunct="0">
              <a:spcBef>
                <a:spcPct val="0"/>
              </a:spcBef>
              <a:spcAft>
                <a:spcPts val="600"/>
              </a:spcAft>
            </a:pPr>
            <a:r>
              <a:rPr kumimoji="0" lang="en-US" altLang="en-US" sz="2400" b="0" i="0" u="none" strike="noStrike" cap="none" normalizeH="0" baseline="0" dirty="0">
                <a:ln>
                  <a:noFill/>
                </a:ln>
                <a:effectLst/>
              </a:rPr>
              <a:t>Keep tests independent.</a:t>
            </a:r>
          </a:p>
          <a:p>
            <a:pPr lvl="1" defTabSz="914400" eaLnBrk="0" fontAlgn="base" hangingPunct="0">
              <a:spcBef>
                <a:spcPct val="0"/>
              </a:spcBef>
              <a:spcAft>
                <a:spcPts val="600"/>
              </a:spcAft>
            </a:pPr>
            <a:r>
              <a:rPr kumimoji="0" lang="en-US" altLang="en-US" sz="2400" b="0" i="0" u="none" strike="noStrike" cap="none" normalizeH="0" baseline="0" dirty="0">
                <a:ln>
                  <a:noFill/>
                </a:ln>
                <a:effectLst/>
              </a:rPr>
              <a:t>Refactor regularly.</a:t>
            </a:r>
          </a:p>
          <a:p>
            <a:pPr lvl="1" defTabSz="914400" eaLnBrk="0" fontAlgn="base" hangingPunct="0">
              <a:spcBef>
                <a:spcPct val="0"/>
              </a:spcBef>
              <a:spcAft>
                <a:spcPts val="600"/>
              </a:spcAft>
            </a:pPr>
            <a:r>
              <a:rPr kumimoji="0" lang="en-US" altLang="en-US" sz="2400" b="0" i="0" u="none" strike="noStrike" cap="none" normalizeH="0" baseline="0" dirty="0">
                <a:ln>
                  <a:noFill/>
                </a:ln>
                <a:effectLst/>
              </a:rPr>
              <a:t>Use descriptive names for tests.</a:t>
            </a:r>
          </a:p>
          <a:p>
            <a:pPr lvl="1" defTabSz="914400" eaLnBrk="0" fontAlgn="base" hangingPunct="0">
              <a:spcBef>
                <a:spcPct val="0"/>
              </a:spcBef>
              <a:spcAft>
                <a:spcPts val="600"/>
              </a:spcAft>
            </a:pPr>
            <a:endParaRPr kumimoji="0" lang="en-US" altLang="en-US" sz="2800" b="0" i="0" u="none" strike="noStrike" cap="none" normalizeH="0" baseline="0" dirty="0">
              <a:ln>
                <a:noFill/>
              </a:ln>
              <a:effectLst/>
            </a:endParaRPr>
          </a:p>
        </p:txBody>
      </p:sp>
    </p:spTree>
    <p:extLst>
      <p:ext uri="{BB962C8B-B14F-4D97-AF65-F5344CB8AC3E}">
        <p14:creationId xmlns:p14="http://schemas.microsoft.com/office/powerpoint/2010/main" val="3428529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E5297-2D70-4249-95E6-2224392986DA}"/>
              </a:ext>
            </a:extLst>
          </p:cNvPr>
          <p:cNvSpPr>
            <a:spLocks noGrp="1"/>
          </p:cNvSpPr>
          <p:nvPr>
            <p:ph type="title"/>
          </p:nvPr>
        </p:nvSpPr>
        <p:spPr/>
        <p:txBody>
          <a:bodyPr/>
          <a:lstStyle/>
          <a:p>
            <a:r>
              <a:rPr lang="en-SG" dirty="0"/>
              <a:t>TDD Workflow</a:t>
            </a:r>
          </a:p>
        </p:txBody>
      </p:sp>
      <p:sp>
        <p:nvSpPr>
          <p:cNvPr id="3" name="Content Placeholder 2">
            <a:extLst>
              <a:ext uri="{FF2B5EF4-FFF2-40B4-BE49-F238E27FC236}">
                <a16:creationId xmlns:a16="http://schemas.microsoft.com/office/drawing/2014/main" id="{0850B657-6742-93E3-A43A-AB9D3E9497B1}"/>
              </a:ext>
            </a:extLst>
          </p:cNvPr>
          <p:cNvSpPr>
            <a:spLocks noGrp="1"/>
          </p:cNvSpPr>
          <p:nvPr>
            <p:ph sz="quarter" idx="13"/>
          </p:nvPr>
        </p:nvSpPr>
        <p:spPr/>
        <p:txBody>
          <a:bodyPr/>
          <a:lstStyle/>
          <a:p>
            <a:pPr marL="457200" indent="-457200">
              <a:buFont typeface="+mj-lt"/>
              <a:buAutoNum type="arabicPeriod"/>
            </a:pPr>
            <a:r>
              <a:rPr lang="en-US" dirty="0"/>
              <a:t>Write a Test: Write a test for a small piece of functionality.</a:t>
            </a:r>
          </a:p>
          <a:p>
            <a:pPr marL="457200" indent="-457200">
              <a:buFont typeface="+mj-lt"/>
              <a:buAutoNum type="arabicPeriod"/>
            </a:pPr>
            <a:r>
              <a:rPr lang="en-US" dirty="0"/>
              <a:t>Run the Test: Run the test to see it fail (since the code is not written yet).</a:t>
            </a:r>
          </a:p>
          <a:p>
            <a:pPr marL="457200" indent="-457200">
              <a:buFont typeface="+mj-lt"/>
              <a:buAutoNum type="arabicPeriod"/>
            </a:pPr>
            <a:r>
              <a:rPr lang="en-US" dirty="0"/>
              <a:t>Write the Code: Write the minimum amount of code to make the test pass.</a:t>
            </a:r>
          </a:p>
          <a:p>
            <a:pPr marL="457200" indent="-457200">
              <a:buFont typeface="+mj-lt"/>
              <a:buAutoNum type="arabicPeriod"/>
            </a:pPr>
            <a:r>
              <a:rPr lang="en-US" dirty="0"/>
              <a:t>Run the Test Again: Ensure the test passes.</a:t>
            </a:r>
          </a:p>
          <a:p>
            <a:pPr marL="457200" indent="-457200">
              <a:buFont typeface="+mj-lt"/>
              <a:buAutoNum type="arabicPeriod"/>
            </a:pPr>
            <a:r>
              <a:rPr lang="en-US" dirty="0"/>
              <a:t>Refactor: Clean up the code while keeping the test green.</a:t>
            </a:r>
            <a:endParaRPr lang="en-SG" dirty="0"/>
          </a:p>
        </p:txBody>
      </p:sp>
      <p:pic>
        <p:nvPicPr>
          <p:cNvPr id="5" name="Picture 4">
            <a:extLst>
              <a:ext uri="{FF2B5EF4-FFF2-40B4-BE49-F238E27FC236}">
                <a16:creationId xmlns:a16="http://schemas.microsoft.com/office/drawing/2014/main" id="{544A4EFC-A235-62C7-8B37-14BCDC266FBA}"/>
              </a:ext>
            </a:extLst>
          </p:cNvPr>
          <p:cNvPicPr>
            <a:picLocks noChangeAspect="1"/>
          </p:cNvPicPr>
          <p:nvPr/>
        </p:nvPicPr>
        <p:blipFill>
          <a:blip r:embed="rId2"/>
          <a:stretch>
            <a:fillRect/>
          </a:stretch>
        </p:blipFill>
        <p:spPr>
          <a:xfrm>
            <a:off x="3095625" y="3308122"/>
            <a:ext cx="6000750" cy="3369879"/>
          </a:xfrm>
          <a:prstGeom prst="rect">
            <a:avLst/>
          </a:prstGeom>
        </p:spPr>
      </p:pic>
      <p:sp>
        <p:nvSpPr>
          <p:cNvPr id="7" name="TextBox 6">
            <a:extLst>
              <a:ext uri="{FF2B5EF4-FFF2-40B4-BE49-F238E27FC236}">
                <a16:creationId xmlns:a16="http://schemas.microsoft.com/office/drawing/2014/main" id="{FDD5FB61-6A76-A0CD-5B47-3FB3988DAD9D}"/>
              </a:ext>
            </a:extLst>
          </p:cNvPr>
          <p:cNvSpPr txBox="1"/>
          <p:nvPr/>
        </p:nvSpPr>
        <p:spPr>
          <a:xfrm>
            <a:off x="8043333" y="6075835"/>
            <a:ext cx="4148667" cy="369332"/>
          </a:xfrm>
          <a:prstGeom prst="rect">
            <a:avLst/>
          </a:prstGeom>
          <a:noFill/>
        </p:spPr>
        <p:txBody>
          <a:bodyPr wrap="square">
            <a:spAutoFit/>
          </a:bodyPr>
          <a:lstStyle/>
          <a:p>
            <a:r>
              <a:rPr lang="en-SG" sz="900" dirty="0"/>
              <a:t>Image source: https://medium.com/getir/test-driven-development-tdd-a-step-by-step-guide-2046a075b9d0</a:t>
            </a:r>
          </a:p>
        </p:txBody>
      </p:sp>
    </p:spTree>
    <p:extLst>
      <p:ext uri="{BB962C8B-B14F-4D97-AF65-F5344CB8AC3E}">
        <p14:creationId xmlns:p14="http://schemas.microsoft.com/office/powerpoint/2010/main" val="2784160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68EB7-FF73-04EF-158E-735ED5E593ED}"/>
              </a:ext>
            </a:extLst>
          </p:cNvPr>
          <p:cNvSpPr>
            <a:spLocks noGrp="1"/>
          </p:cNvSpPr>
          <p:nvPr>
            <p:ph type="ctrTitle"/>
          </p:nvPr>
        </p:nvSpPr>
        <p:spPr>
          <a:xfrm>
            <a:off x="539999" y="2350800"/>
            <a:ext cx="11273721" cy="2160000"/>
          </a:xfrm>
        </p:spPr>
        <p:txBody>
          <a:bodyPr/>
          <a:lstStyle/>
          <a:p>
            <a:r>
              <a:rPr lang="en-US" dirty="0"/>
              <a:t>TDD - Lecturer Demonstration</a:t>
            </a:r>
            <a:br>
              <a:rPr lang="en-US" dirty="0"/>
            </a:br>
            <a:endParaRPr lang="en-US" dirty="0"/>
          </a:p>
        </p:txBody>
      </p:sp>
    </p:spTree>
    <p:extLst>
      <p:ext uri="{BB962C8B-B14F-4D97-AF65-F5344CB8AC3E}">
        <p14:creationId xmlns:p14="http://schemas.microsoft.com/office/powerpoint/2010/main" val="2083996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216C5-12D8-CD7E-3DB4-4426C02AA3B8}"/>
              </a:ext>
            </a:extLst>
          </p:cNvPr>
          <p:cNvSpPr>
            <a:spLocks noGrp="1"/>
          </p:cNvSpPr>
          <p:nvPr>
            <p:ph type="title"/>
          </p:nvPr>
        </p:nvSpPr>
        <p:spPr/>
        <p:txBody>
          <a:bodyPr/>
          <a:lstStyle/>
          <a:p>
            <a:r>
              <a:rPr lang="en-US" dirty="0"/>
              <a:t>TDD Demonstration (30 mins)</a:t>
            </a:r>
          </a:p>
        </p:txBody>
      </p:sp>
      <p:sp>
        <p:nvSpPr>
          <p:cNvPr id="3" name="Content Placeholder 2">
            <a:extLst>
              <a:ext uri="{FF2B5EF4-FFF2-40B4-BE49-F238E27FC236}">
                <a16:creationId xmlns:a16="http://schemas.microsoft.com/office/drawing/2014/main" id="{AD4049DC-4F99-A440-FFAA-64E3212B20F2}"/>
              </a:ext>
            </a:extLst>
          </p:cNvPr>
          <p:cNvSpPr>
            <a:spLocks noGrp="1"/>
          </p:cNvSpPr>
          <p:nvPr>
            <p:ph sz="quarter" idx="13"/>
          </p:nvPr>
        </p:nvSpPr>
        <p:spPr>
          <a:xfrm>
            <a:off x="179999" y="1080000"/>
            <a:ext cx="11232071" cy="5040000"/>
          </a:xfrm>
        </p:spPr>
        <p:txBody>
          <a:bodyPr/>
          <a:lstStyle/>
          <a:p>
            <a:r>
              <a:rPr lang="en-US" sz="1800" dirty="0"/>
              <a:t>Lecturer demonstrates the TDD of </a:t>
            </a:r>
            <a:r>
              <a:rPr lang="en-US" sz="1800" i="1" dirty="0"/>
              <a:t>User Story 1 </a:t>
            </a:r>
            <a:r>
              <a:rPr lang="en-US" sz="1800" dirty="0"/>
              <a:t>as shown in </a:t>
            </a:r>
            <a:r>
              <a:rPr lang="en-US" sz="1800" b="1" dirty="0"/>
              <a:t>US_01_TDD</a:t>
            </a:r>
            <a:r>
              <a:rPr lang="en-US" sz="1800" dirty="0"/>
              <a:t> (found in </a:t>
            </a:r>
            <a:r>
              <a:rPr lang="en-US" sz="1800" b="1" dirty="0"/>
              <a:t>User Guides </a:t>
            </a:r>
            <a:r>
              <a:rPr lang="en-US" sz="1800" dirty="0"/>
              <a:t>folder).</a:t>
            </a:r>
          </a:p>
          <a:p>
            <a:endParaRPr lang="en-US" sz="1800" dirty="0"/>
          </a:p>
          <a:p>
            <a:r>
              <a:rPr lang="en-US" sz="1800" dirty="0"/>
              <a:t>Student follows the demonstration and complete the development of </a:t>
            </a:r>
            <a:r>
              <a:rPr lang="en-US" sz="1800" i="1" dirty="0"/>
              <a:t>User Story 1</a:t>
            </a:r>
            <a:r>
              <a:rPr lang="en-US" sz="1800" dirty="0"/>
              <a:t> in their own VS Code.</a:t>
            </a:r>
          </a:p>
        </p:txBody>
      </p:sp>
      <p:sp>
        <p:nvSpPr>
          <p:cNvPr id="5" name="TextBox 4">
            <a:extLst>
              <a:ext uri="{FF2B5EF4-FFF2-40B4-BE49-F238E27FC236}">
                <a16:creationId xmlns:a16="http://schemas.microsoft.com/office/drawing/2014/main" id="{DFED401F-7A13-3751-246D-45D9834AD21B}"/>
              </a:ext>
            </a:extLst>
          </p:cNvPr>
          <p:cNvSpPr txBox="1"/>
          <p:nvPr/>
        </p:nvSpPr>
        <p:spPr>
          <a:xfrm>
            <a:off x="779930" y="2251736"/>
            <a:ext cx="10139081" cy="3970318"/>
          </a:xfrm>
          <a:prstGeom prst="rect">
            <a:avLst/>
          </a:prstGeom>
          <a:noFill/>
          <a:ln>
            <a:solidFill>
              <a:schemeClr val="tx1"/>
            </a:solidFill>
          </a:ln>
        </p:spPr>
        <p:txBody>
          <a:bodyPr wrap="square">
            <a:spAutoFit/>
          </a:bodyPr>
          <a:lstStyle/>
          <a:p>
            <a:r>
              <a:rPr lang="en-SG" u="sng" dirty="0">
                <a:ln w="0"/>
                <a:effectLst>
                  <a:outerShdw blurRad="38100" dist="19050" dir="2700000" algn="tl" rotWithShape="0">
                    <a:schemeClr val="dk1">
                      <a:alpha val="40000"/>
                    </a:schemeClr>
                  </a:outerShdw>
                </a:effectLst>
              </a:rPr>
              <a:t>User Story 1</a:t>
            </a:r>
          </a:p>
          <a:p>
            <a:r>
              <a:rPr lang="en-GB" sz="1800" dirty="0">
                <a:effectLst/>
                <a:latin typeface="Calibri" panose="020F0502020204030204" pitchFamily="34" charset="0"/>
                <a:ea typeface="Times New Roman" panose="02020603050405020304" pitchFamily="18" charset="0"/>
                <a:cs typeface="Times New Roman" panose="02020603050405020304" pitchFamily="18" charset="0"/>
              </a:rPr>
              <a:t>As a Resource Centre staff member, I want to be able to input details of laptops or digital cameras into the system, so that I can easily track the ownership and specifications of each device.</a:t>
            </a:r>
          </a:p>
          <a:p>
            <a:endParaRPr lang="en-SG" sz="1800" dirty="0">
              <a:effectLst/>
              <a:latin typeface="Times New Roman" panose="02020603050405020304" pitchFamily="18" charset="0"/>
              <a:ea typeface="Times New Roman" panose="02020603050405020304" pitchFamily="18" charset="0"/>
            </a:endParaRPr>
          </a:p>
          <a:p>
            <a:r>
              <a:rPr lang="en-GB" sz="1800" dirty="0">
                <a:effectLst/>
                <a:latin typeface="Calibri" panose="020F0502020204030204" pitchFamily="34" charset="0"/>
                <a:ea typeface="Times New Roman" panose="02020603050405020304" pitchFamily="18" charset="0"/>
                <a:cs typeface="Times New Roman" panose="02020603050405020304" pitchFamily="18" charset="0"/>
              </a:rPr>
              <a:t>Given that there is a new laptop or digital camera, when the Resource Centre staff member inputs the details of laptops or digital cameras into the system, then the system should store the ownership and specifications of each device for easy tracking.</a:t>
            </a:r>
          </a:p>
          <a:p>
            <a:endParaRPr lang="en-SG" sz="1800" dirty="0">
              <a:effectLst/>
              <a:latin typeface="Times New Roman" panose="02020603050405020304" pitchFamily="18" charset="0"/>
              <a:ea typeface="Times New Roman" panose="02020603050405020304" pitchFamily="18" charset="0"/>
            </a:endParaRPr>
          </a:p>
          <a:p>
            <a:r>
              <a:rPr lang="en-GB" sz="1800" b="1" dirty="0">
                <a:effectLst/>
                <a:latin typeface="Calibri" panose="020F0502020204030204" pitchFamily="34" charset="0"/>
                <a:ea typeface="Times New Roman" panose="02020603050405020304" pitchFamily="18" charset="0"/>
                <a:cs typeface="Times New Roman" panose="02020603050405020304" pitchFamily="18" charset="0"/>
              </a:rPr>
              <a:t>Priority</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Must have</a:t>
            </a:r>
            <a:endParaRPr lang="en-SG" sz="1800" dirty="0">
              <a:effectLst/>
              <a:latin typeface="Times New Roman" panose="02020603050405020304" pitchFamily="18" charset="0"/>
              <a:ea typeface="Times New Roman" panose="02020603050405020304" pitchFamily="18" charset="0"/>
            </a:endParaRPr>
          </a:p>
          <a:p>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GB" sz="1800" b="1" dirty="0">
                <a:effectLst/>
                <a:latin typeface="Calibri" panose="020F0502020204030204" pitchFamily="34" charset="0"/>
                <a:ea typeface="Times New Roman" panose="02020603050405020304" pitchFamily="18" charset="0"/>
                <a:cs typeface="Times New Roman" panose="02020603050405020304" pitchFamily="18" charset="0"/>
              </a:rPr>
              <a:t>Acceptance Criteria</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SG" sz="1800" dirty="0">
              <a:effectLst/>
              <a:latin typeface="Times New Roman" panose="02020603050405020304" pitchFamily="18" charset="0"/>
              <a:ea typeface="Times New Roman" panose="02020603050405020304" pitchFamily="18" charset="0"/>
            </a:endParaRPr>
          </a:p>
          <a:p>
            <a:pPr marL="342900" lvl="0" indent="-342900">
              <a:buFont typeface="Calibri" panose="020F0502020204030204" pitchFamily="34" charset="0"/>
              <a:buChar char="-"/>
            </a:pPr>
            <a:r>
              <a:rPr lang="en-SG" sz="1800" dirty="0">
                <a:effectLst/>
                <a:latin typeface="Calibri" panose="020F0502020204030204" pitchFamily="34" charset="0"/>
                <a:ea typeface="Times New Roman" panose="02020603050405020304" pitchFamily="18" charset="0"/>
                <a:cs typeface="Times New Roman" panose="02020603050405020304" pitchFamily="18" charset="0"/>
              </a:rPr>
              <a:t>The system allows the staff member to input all required details of a laptop or digital camera.</a:t>
            </a:r>
            <a:endParaRPr lang="en-SG" sz="1800" dirty="0">
              <a:effectLst/>
              <a:latin typeface="Times New Roman" panose="02020603050405020304" pitchFamily="18" charset="0"/>
              <a:ea typeface="Times New Roman" panose="02020603050405020304" pitchFamily="18" charset="0"/>
            </a:endParaRPr>
          </a:p>
          <a:p>
            <a:pPr marL="342900" lvl="0" indent="-342900">
              <a:buFont typeface="Calibri" panose="020F0502020204030204" pitchFamily="34" charset="0"/>
              <a:buChar char="-"/>
            </a:pPr>
            <a:r>
              <a:rPr lang="en-SG" sz="1800" dirty="0">
                <a:effectLst/>
                <a:latin typeface="Calibri" panose="020F0502020204030204" pitchFamily="34" charset="0"/>
                <a:ea typeface="Times New Roman" panose="02020603050405020304" pitchFamily="18" charset="0"/>
                <a:cs typeface="Times New Roman" panose="02020603050405020304" pitchFamily="18" charset="0"/>
              </a:rPr>
              <a:t>The system validates that all required details are entered before allowing the data to be saved.</a:t>
            </a:r>
          </a:p>
          <a:p>
            <a:pPr marL="342900" lvl="0" indent="-342900">
              <a:buFont typeface="Calibri" panose="020F0502020204030204" pitchFamily="34" charset="0"/>
              <a:buChar char="-"/>
            </a:pPr>
            <a:r>
              <a:rPr lang="en-SG" sz="1800" dirty="0">
                <a:effectLst/>
                <a:latin typeface="Calibri" panose="020F0502020204030204" pitchFamily="34" charset="0"/>
                <a:ea typeface="Times New Roman" panose="02020603050405020304" pitchFamily="18" charset="0"/>
                <a:cs typeface="Times New Roman" panose="02020603050405020304" pitchFamily="18" charset="0"/>
              </a:rPr>
              <a:t>The system displays a confirmation message to the staff member once the data is successfully saved.</a:t>
            </a:r>
            <a:endParaRPr lang="en-SG" dirty="0">
              <a:ln w="0"/>
              <a:effectLst>
                <a:outerShdw blurRad="38100" dist="19050" dir="2700000" algn="tl" rotWithShape="0">
                  <a:schemeClr val="dk1">
                    <a:alpha val="40000"/>
                  </a:schemeClr>
                </a:outerShdw>
              </a:effectLst>
            </a:endParaRPr>
          </a:p>
        </p:txBody>
      </p:sp>
      <p:pic>
        <p:nvPicPr>
          <p:cNvPr id="6" name="Content Placeholder 3">
            <a:extLst>
              <a:ext uri="{FF2B5EF4-FFF2-40B4-BE49-F238E27FC236}">
                <a16:creationId xmlns:a16="http://schemas.microsoft.com/office/drawing/2014/main" id="{6C4BB97C-B052-8B7D-2508-AF459AF15202}"/>
              </a:ext>
            </a:extLst>
          </p:cNvPr>
          <p:cNvPicPr>
            <a:picLocks noChangeAspect="1"/>
          </p:cNvPicPr>
          <p:nvPr/>
        </p:nvPicPr>
        <p:blipFill>
          <a:blip r:embed="rId3"/>
          <a:stretch>
            <a:fillRect/>
          </a:stretch>
        </p:blipFill>
        <p:spPr>
          <a:xfrm>
            <a:off x="8100000" y="0"/>
            <a:ext cx="1800000" cy="1080990"/>
          </a:xfrm>
          <a:prstGeom prst="rect">
            <a:avLst/>
          </a:prstGeom>
        </p:spPr>
      </p:pic>
    </p:spTree>
    <p:extLst>
      <p:ext uri="{BB962C8B-B14F-4D97-AF65-F5344CB8AC3E}">
        <p14:creationId xmlns:p14="http://schemas.microsoft.com/office/powerpoint/2010/main" val="1186892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A3AF-B875-7159-F41E-043518DFFDC1}"/>
              </a:ext>
            </a:extLst>
          </p:cNvPr>
          <p:cNvSpPr>
            <a:spLocks noGrp="1"/>
          </p:cNvSpPr>
          <p:nvPr>
            <p:ph type="title"/>
          </p:nvPr>
        </p:nvSpPr>
        <p:spPr/>
        <p:txBody>
          <a:bodyPr>
            <a:normAutofit/>
          </a:bodyPr>
          <a:lstStyle/>
          <a:p>
            <a:r>
              <a:rPr lang="en-US" dirty="0"/>
              <a:t>Hands on activity - TDD for User Story 4 (60 min)</a:t>
            </a:r>
          </a:p>
        </p:txBody>
      </p:sp>
      <p:sp>
        <p:nvSpPr>
          <p:cNvPr id="3" name="Text Placeholder 2">
            <a:extLst>
              <a:ext uri="{FF2B5EF4-FFF2-40B4-BE49-F238E27FC236}">
                <a16:creationId xmlns:a16="http://schemas.microsoft.com/office/drawing/2014/main" id="{92E4D2E9-CF28-9C29-9433-33157CB7A93C}"/>
              </a:ext>
            </a:extLst>
          </p:cNvPr>
          <p:cNvSpPr>
            <a:spLocks noGrp="1"/>
          </p:cNvSpPr>
          <p:nvPr>
            <p:ph type="body" sz="quarter" idx="13"/>
          </p:nvPr>
        </p:nvSpPr>
        <p:spPr>
          <a:xfrm>
            <a:off x="179999" y="1080000"/>
            <a:ext cx="9507309" cy="830718"/>
          </a:xfrm>
        </p:spPr>
        <p:txBody>
          <a:bodyPr/>
          <a:lstStyle/>
          <a:p>
            <a:r>
              <a:rPr lang="en-US" sz="1800" dirty="0"/>
              <a:t>Perform TDD process to develop the User Story 4 (US_04). </a:t>
            </a:r>
          </a:p>
          <a:p>
            <a:r>
              <a:rPr lang="en-US" sz="1800" dirty="0"/>
              <a:t>Follow the process of US_01_TDD, demonstrated by your lecturer, as close as possible.</a:t>
            </a:r>
          </a:p>
        </p:txBody>
      </p:sp>
      <p:pic>
        <p:nvPicPr>
          <p:cNvPr id="5" name="Content Placeholder 3">
            <a:extLst>
              <a:ext uri="{FF2B5EF4-FFF2-40B4-BE49-F238E27FC236}">
                <a16:creationId xmlns:a16="http://schemas.microsoft.com/office/drawing/2014/main" id="{1F6FB1B2-E959-E130-D439-F6CF3885B9D0}"/>
              </a:ext>
            </a:extLst>
          </p:cNvPr>
          <p:cNvPicPr>
            <a:picLocks noChangeAspect="1"/>
          </p:cNvPicPr>
          <p:nvPr/>
        </p:nvPicPr>
        <p:blipFill>
          <a:blip r:embed="rId2"/>
          <a:stretch>
            <a:fillRect/>
          </a:stretch>
        </p:blipFill>
        <p:spPr>
          <a:xfrm>
            <a:off x="10080000" y="1057821"/>
            <a:ext cx="1800000" cy="1080990"/>
          </a:xfrm>
          <a:prstGeom prst="rect">
            <a:avLst/>
          </a:prstGeom>
        </p:spPr>
      </p:pic>
      <p:sp>
        <p:nvSpPr>
          <p:cNvPr id="7" name="TextBox 6">
            <a:extLst>
              <a:ext uri="{FF2B5EF4-FFF2-40B4-BE49-F238E27FC236}">
                <a16:creationId xmlns:a16="http://schemas.microsoft.com/office/drawing/2014/main" id="{77D5264E-A536-5233-7048-8A84171FF434}"/>
              </a:ext>
            </a:extLst>
          </p:cNvPr>
          <p:cNvSpPr txBox="1"/>
          <p:nvPr/>
        </p:nvSpPr>
        <p:spPr>
          <a:xfrm>
            <a:off x="572690" y="2090718"/>
            <a:ext cx="9507310" cy="4247317"/>
          </a:xfrm>
          <a:prstGeom prst="rect">
            <a:avLst/>
          </a:prstGeom>
          <a:solidFill>
            <a:schemeClr val="bg1"/>
          </a:solidFill>
          <a:ln>
            <a:solidFill>
              <a:schemeClr val="tx1"/>
            </a:solidFill>
          </a:ln>
        </p:spPr>
        <p:txBody>
          <a:bodyPr wrap="square">
            <a:spAutoFit/>
          </a:bodyPr>
          <a:lstStyle/>
          <a:p>
            <a:r>
              <a:rPr lang="en-SG" sz="1800" u="sng" dirty="0">
                <a:ln w="0"/>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cs typeface="Times New Roman" panose="02020603050405020304" pitchFamily="18" charset="0"/>
              </a:rPr>
              <a:t>User Story 4</a:t>
            </a:r>
          </a:p>
          <a:p>
            <a:r>
              <a:rPr lang="en-SG" dirty="0">
                <a:latin typeface="Calibri" panose="020F0502020204030204" pitchFamily="34" charset="0"/>
                <a:cs typeface="Times New Roman" panose="02020603050405020304" pitchFamily="18" charset="0"/>
              </a:rPr>
              <a:t>As a Resource Centre staff member, I want to be able to view a list of all available laptops and digital cameras so that I can quickly see which items are currently available for loan.</a:t>
            </a:r>
          </a:p>
          <a:p>
            <a:endParaRPr lang="en-SG" dirty="0">
              <a:latin typeface="Calibri" panose="020F0502020204030204" pitchFamily="34" charset="0"/>
              <a:cs typeface="Times New Roman" panose="02020603050405020304" pitchFamily="18" charset="0"/>
            </a:endParaRPr>
          </a:p>
          <a:p>
            <a:r>
              <a:rPr lang="en-SG" dirty="0">
                <a:latin typeface="Calibri" panose="020F0502020204030204" pitchFamily="34" charset="0"/>
                <a:cs typeface="Times New Roman" panose="02020603050405020304" pitchFamily="18" charset="0"/>
              </a:rPr>
              <a:t>Given that I am a Resource Centre staff member, when I access the system, then I can view a list of all available laptops and digital cameras.</a:t>
            </a:r>
          </a:p>
          <a:p>
            <a:endParaRPr lang="en-SG" sz="1800"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p>
            <a:r>
              <a:rPr lang="en-GB" sz="1800" dirty="0">
                <a:ln w="0"/>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cs typeface="Times New Roman" panose="02020603050405020304" pitchFamily="18" charset="0"/>
              </a:rPr>
              <a:t>Priority: </a:t>
            </a:r>
            <a:r>
              <a:rPr lang="en-GB" dirty="0">
                <a:latin typeface="Calibri" panose="020F0502020204030204" pitchFamily="34" charset="0"/>
                <a:cs typeface="Times New Roman" panose="02020603050405020304" pitchFamily="18" charset="0"/>
              </a:rPr>
              <a:t>Should have</a:t>
            </a:r>
          </a:p>
          <a:p>
            <a:endParaRPr lang="en-SG" sz="1800"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p>
            <a:r>
              <a:rPr lang="en-GB" sz="1800" dirty="0">
                <a:ln w="0"/>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cs typeface="Times New Roman" panose="02020603050405020304" pitchFamily="18" charset="0"/>
              </a:rPr>
              <a:t>Acceptance Criteria:</a:t>
            </a:r>
            <a:endParaRPr lang="en-SG" sz="1800"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p>
            <a:pPr marL="342900" lvl="0" indent="-342900">
              <a:buFont typeface="Calibri" panose="020F0502020204030204" pitchFamily="34" charset="0"/>
              <a:buChar char="-"/>
            </a:pPr>
            <a:r>
              <a:rPr lang="en-SG" dirty="0">
                <a:latin typeface="Calibri" panose="020F0502020204030204" pitchFamily="34" charset="0"/>
                <a:cs typeface="Times New Roman" panose="02020603050405020304" pitchFamily="18" charset="0"/>
              </a:rPr>
              <a:t>The list should display the asset number tag, model description, and operating system for laptops.</a:t>
            </a:r>
          </a:p>
          <a:p>
            <a:pPr marL="342900" lvl="0" indent="-342900">
              <a:buFont typeface="Calibri" panose="020F0502020204030204" pitchFamily="34" charset="0"/>
              <a:buChar char="-"/>
            </a:pPr>
            <a:r>
              <a:rPr lang="en-SG" dirty="0">
                <a:latin typeface="Calibri" panose="020F0502020204030204" pitchFamily="34" charset="0"/>
                <a:cs typeface="Times New Roman" panose="02020603050405020304" pitchFamily="18" charset="0"/>
              </a:rPr>
              <a:t>The list should display the asset number tag, model description, and optical zoom capability for digital cameras.</a:t>
            </a:r>
          </a:p>
          <a:p>
            <a:pPr marL="342900" lvl="0" indent="-342900">
              <a:buFont typeface="Calibri" panose="020F0502020204030204" pitchFamily="34" charset="0"/>
              <a:buChar char="-"/>
            </a:pPr>
            <a:r>
              <a:rPr lang="en-SG" dirty="0">
                <a:latin typeface="Calibri" panose="020F0502020204030204" pitchFamily="34" charset="0"/>
                <a:cs typeface="Times New Roman" panose="02020603050405020304" pitchFamily="18" charset="0"/>
              </a:rPr>
              <a:t>The list should only show items that are currently available for loan.</a:t>
            </a:r>
          </a:p>
        </p:txBody>
      </p:sp>
    </p:spTree>
    <p:extLst>
      <p:ext uri="{BB962C8B-B14F-4D97-AF65-F5344CB8AC3E}">
        <p14:creationId xmlns:p14="http://schemas.microsoft.com/office/powerpoint/2010/main" val="3404228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1473-18EC-388A-260F-0A22FE2227B0}"/>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1E72AD04-32EF-11F2-ADA7-9C095726335E}"/>
              </a:ext>
            </a:extLst>
          </p:cNvPr>
          <p:cNvSpPr>
            <a:spLocks noGrp="1"/>
          </p:cNvSpPr>
          <p:nvPr>
            <p:ph type="body" sz="quarter" idx="13"/>
          </p:nvPr>
        </p:nvSpPr>
        <p:spPr/>
        <p:txBody>
          <a:bodyPr/>
          <a:lstStyle/>
          <a:p>
            <a:pPr>
              <a:spcBef>
                <a:spcPts val="0"/>
              </a:spcBef>
              <a:spcAft>
                <a:spcPts val="2400"/>
              </a:spcAft>
            </a:pPr>
            <a:r>
              <a:rPr lang="en-US" dirty="0"/>
              <a:t>Start of Sprint Execution</a:t>
            </a:r>
          </a:p>
          <a:p>
            <a:pPr>
              <a:spcBef>
                <a:spcPts val="0"/>
              </a:spcBef>
              <a:spcAft>
                <a:spcPts val="2400"/>
              </a:spcAft>
            </a:pPr>
            <a:r>
              <a:rPr lang="en-US" sz="3200" dirty="0"/>
              <a:t>First Scru</a:t>
            </a:r>
            <a:r>
              <a:rPr lang="en-US" dirty="0"/>
              <a:t>m/stand up meeting</a:t>
            </a:r>
          </a:p>
          <a:p>
            <a:pPr>
              <a:spcBef>
                <a:spcPts val="0"/>
              </a:spcBef>
              <a:spcAft>
                <a:spcPts val="2400"/>
              </a:spcAft>
            </a:pPr>
            <a:r>
              <a:rPr lang="en-US" sz="3200" dirty="0"/>
              <a:t>Understand and perform Test-Driven Development (TDD)</a:t>
            </a:r>
          </a:p>
        </p:txBody>
      </p:sp>
      <p:sp>
        <p:nvSpPr>
          <p:cNvPr id="4" name="TextBox 3">
            <a:extLst>
              <a:ext uri="{FF2B5EF4-FFF2-40B4-BE49-F238E27FC236}">
                <a16:creationId xmlns:a16="http://schemas.microsoft.com/office/drawing/2014/main" id="{C7AC1C24-7017-5FBD-DB24-8A3B808FC01D}"/>
              </a:ext>
            </a:extLst>
          </p:cNvPr>
          <p:cNvSpPr txBox="1"/>
          <p:nvPr/>
        </p:nvSpPr>
        <p:spPr>
          <a:xfrm>
            <a:off x="-506437" y="16740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4831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4C11-F820-35D2-64E6-DA79B976E745}"/>
              </a:ext>
            </a:extLst>
          </p:cNvPr>
          <p:cNvSpPr>
            <a:spLocks noGrp="1"/>
          </p:cNvSpPr>
          <p:nvPr>
            <p:ph type="title"/>
          </p:nvPr>
        </p:nvSpPr>
        <p:spPr>
          <a:xfrm>
            <a:off x="278538" y="316498"/>
            <a:ext cx="6996099" cy="604593"/>
          </a:xfrm>
        </p:spPr>
        <p:txBody>
          <a:bodyPr>
            <a:normAutofit/>
          </a:bodyPr>
          <a:lstStyle/>
          <a:p>
            <a:r>
              <a:rPr lang="en-SG" dirty="0"/>
              <a:t>The Scrum Framework</a:t>
            </a:r>
          </a:p>
        </p:txBody>
      </p:sp>
      <p:sp>
        <p:nvSpPr>
          <p:cNvPr id="3" name="Content Placeholder 2">
            <a:extLst>
              <a:ext uri="{FF2B5EF4-FFF2-40B4-BE49-F238E27FC236}">
                <a16:creationId xmlns:a16="http://schemas.microsoft.com/office/drawing/2014/main" id="{77A956C8-5E43-93AC-6EA7-16A4AA397385}"/>
              </a:ext>
            </a:extLst>
          </p:cNvPr>
          <p:cNvSpPr>
            <a:spLocks noGrp="1"/>
          </p:cNvSpPr>
          <p:nvPr>
            <p:ph sz="quarter" idx="13"/>
          </p:nvPr>
        </p:nvSpPr>
        <p:spPr>
          <a:xfrm>
            <a:off x="1717947" y="1223987"/>
            <a:ext cx="5310634" cy="5044583"/>
          </a:xfrm>
        </p:spPr>
        <p:txBody>
          <a:bodyPr/>
          <a:lstStyle/>
          <a:p>
            <a:r>
              <a:rPr lang="en-SG" dirty="0"/>
              <a:t>Processes of Scrum Framework</a:t>
            </a:r>
          </a:p>
          <a:p>
            <a:pPr lvl="1"/>
            <a:r>
              <a:rPr lang="en-SG" dirty="0"/>
              <a:t>Product Backlog Grooming</a:t>
            </a:r>
          </a:p>
          <a:p>
            <a:pPr lvl="1"/>
            <a:r>
              <a:rPr lang="en-SG" dirty="0"/>
              <a:t>Sprint Planning </a:t>
            </a:r>
          </a:p>
          <a:p>
            <a:pPr lvl="1"/>
            <a:endParaRPr lang="en-SG" dirty="0"/>
          </a:p>
          <a:p>
            <a:pPr lvl="1"/>
            <a:r>
              <a:rPr lang="en-SG" dirty="0"/>
              <a:t>Sprint Execution</a:t>
            </a:r>
          </a:p>
          <a:p>
            <a:pPr lvl="2"/>
            <a:r>
              <a:rPr lang="en-SG" dirty="0"/>
              <a:t>Test-Driven Development (TDD)</a:t>
            </a:r>
          </a:p>
          <a:p>
            <a:pPr lvl="2"/>
            <a:r>
              <a:rPr lang="en-SG" dirty="0"/>
              <a:t>Daily Scrum</a:t>
            </a:r>
          </a:p>
          <a:p>
            <a:pPr lvl="2"/>
            <a:r>
              <a:rPr lang="en-SG" dirty="0"/>
              <a:t>Code Refactoring</a:t>
            </a:r>
          </a:p>
          <a:p>
            <a:pPr lvl="2"/>
            <a:r>
              <a:rPr lang="en-SG" dirty="0"/>
              <a:t>Code Review</a:t>
            </a:r>
          </a:p>
          <a:p>
            <a:pPr lvl="1"/>
            <a:endParaRPr lang="en-SG" dirty="0"/>
          </a:p>
          <a:p>
            <a:pPr lvl="1"/>
            <a:r>
              <a:rPr lang="en-SG" dirty="0"/>
              <a:t>Sprint Review</a:t>
            </a:r>
          </a:p>
          <a:p>
            <a:pPr lvl="1"/>
            <a:endParaRPr lang="en-SG" dirty="0"/>
          </a:p>
          <a:p>
            <a:pPr lvl="1"/>
            <a:r>
              <a:rPr lang="en-SG" dirty="0"/>
              <a:t>Sprint Retrospective</a:t>
            </a:r>
          </a:p>
        </p:txBody>
      </p:sp>
      <p:sp>
        <p:nvSpPr>
          <p:cNvPr id="4" name="Right Brace 3">
            <a:extLst>
              <a:ext uri="{FF2B5EF4-FFF2-40B4-BE49-F238E27FC236}">
                <a16:creationId xmlns:a16="http://schemas.microsoft.com/office/drawing/2014/main" id="{939CAB9B-4369-2F4F-05C6-CB3167E35A92}"/>
              </a:ext>
            </a:extLst>
          </p:cNvPr>
          <p:cNvSpPr/>
          <p:nvPr/>
        </p:nvSpPr>
        <p:spPr>
          <a:xfrm>
            <a:off x="5895462" y="1696637"/>
            <a:ext cx="1790163" cy="734095"/>
          </a:xfrm>
          <a:prstGeom prst="rightBrace">
            <a:avLst>
              <a:gd name="adj1" fmla="val 14036"/>
              <a:gd name="adj2" fmla="val 51754"/>
            </a:avLst>
          </a:prstGeom>
          <a:ln>
            <a:solidFill>
              <a:schemeClr val="bg1">
                <a:lumMod val="75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SG"/>
          </a:p>
        </p:txBody>
      </p:sp>
      <p:sp>
        <p:nvSpPr>
          <p:cNvPr id="8" name="Arrow: Right 7">
            <a:extLst>
              <a:ext uri="{FF2B5EF4-FFF2-40B4-BE49-F238E27FC236}">
                <a16:creationId xmlns:a16="http://schemas.microsoft.com/office/drawing/2014/main" id="{C4FD3DDA-8037-A1D5-05B8-0FD9396B0133}"/>
              </a:ext>
            </a:extLst>
          </p:cNvPr>
          <p:cNvSpPr/>
          <p:nvPr/>
        </p:nvSpPr>
        <p:spPr>
          <a:xfrm>
            <a:off x="6719490" y="3206790"/>
            <a:ext cx="966135" cy="257577"/>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SG"/>
          </a:p>
        </p:txBody>
      </p:sp>
      <p:sp>
        <p:nvSpPr>
          <p:cNvPr id="9" name="Arrow: Right 8">
            <a:extLst>
              <a:ext uri="{FF2B5EF4-FFF2-40B4-BE49-F238E27FC236}">
                <a16:creationId xmlns:a16="http://schemas.microsoft.com/office/drawing/2014/main" id="{FE278962-4029-3135-1675-B5081590CC88}"/>
              </a:ext>
            </a:extLst>
          </p:cNvPr>
          <p:cNvSpPr/>
          <p:nvPr/>
        </p:nvSpPr>
        <p:spPr>
          <a:xfrm>
            <a:off x="4645772" y="3564978"/>
            <a:ext cx="3039853" cy="240344"/>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SG"/>
          </a:p>
        </p:txBody>
      </p:sp>
      <p:sp>
        <p:nvSpPr>
          <p:cNvPr id="10" name="Arrow: Right 9">
            <a:extLst>
              <a:ext uri="{FF2B5EF4-FFF2-40B4-BE49-F238E27FC236}">
                <a16:creationId xmlns:a16="http://schemas.microsoft.com/office/drawing/2014/main" id="{BD44A69E-8B73-4120-4E0F-8ACFA34E703F}"/>
              </a:ext>
            </a:extLst>
          </p:cNvPr>
          <p:cNvSpPr/>
          <p:nvPr/>
        </p:nvSpPr>
        <p:spPr>
          <a:xfrm>
            <a:off x="5030210" y="3932095"/>
            <a:ext cx="2655414" cy="240344"/>
          </a:xfrm>
          <a:prstGeom prst="right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SG"/>
          </a:p>
        </p:txBody>
      </p:sp>
      <p:sp>
        <p:nvSpPr>
          <p:cNvPr id="11" name="Arrow: Right 10">
            <a:extLst>
              <a:ext uri="{FF2B5EF4-FFF2-40B4-BE49-F238E27FC236}">
                <a16:creationId xmlns:a16="http://schemas.microsoft.com/office/drawing/2014/main" id="{EE0D0820-335D-E033-FFCB-7089A663B151}"/>
              </a:ext>
            </a:extLst>
          </p:cNvPr>
          <p:cNvSpPr/>
          <p:nvPr/>
        </p:nvSpPr>
        <p:spPr>
          <a:xfrm>
            <a:off x="4547142" y="4303411"/>
            <a:ext cx="3138482" cy="240345"/>
          </a:xfrm>
          <a:prstGeom prst="right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SG"/>
          </a:p>
        </p:txBody>
      </p:sp>
      <p:sp>
        <p:nvSpPr>
          <p:cNvPr id="12" name="Arrow: Right 11">
            <a:extLst>
              <a:ext uri="{FF2B5EF4-FFF2-40B4-BE49-F238E27FC236}">
                <a16:creationId xmlns:a16="http://schemas.microsoft.com/office/drawing/2014/main" id="{2A9FFBCA-94A3-73A2-5A35-24F71EEC9E1F}"/>
              </a:ext>
            </a:extLst>
          </p:cNvPr>
          <p:cNvSpPr/>
          <p:nvPr/>
        </p:nvSpPr>
        <p:spPr>
          <a:xfrm>
            <a:off x="4903570" y="5634132"/>
            <a:ext cx="2782054" cy="309026"/>
          </a:xfrm>
          <a:prstGeom prst="right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SG"/>
          </a:p>
        </p:txBody>
      </p:sp>
      <p:sp>
        <p:nvSpPr>
          <p:cNvPr id="13" name="Arrow: Right 12">
            <a:extLst>
              <a:ext uri="{FF2B5EF4-FFF2-40B4-BE49-F238E27FC236}">
                <a16:creationId xmlns:a16="http://schemas.microsoft.com/office/drawing/2014/main" id="{B901283D-1C09-1331-877A-A2B4D4501066}"/>
              </a:ext>
            </a:extLst>
          </p:cNvPr>
          <p:cNvSpPr/>
          <p:nvPr/>
        </p:nvSpPr>
        <p:spPr>
          <a:xfrm>
            <a:off x="4162704" y="5025810"/>
            <a:ext cx="3522920" cy="240346"/>
          </a:xfrm>
          <a:prstGeom prst="right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SG"/>
          </a:p>
        </p:txBody>
      </p:sp>
      <p:sp>
        <p:nvSpPr>
          <p:cNvPr id="14" name="TextBox 13">
            <a:extLst>
              <a:ext uri="{FF2B5EF4-FFF2-40B4-BE49-F238E27FC236}">
                <a16:creationId xmlns:a16="http://schemas.microsoft.com/office/drawing/2014/main" id="{642279D2-14E4-AA56-5D70-94C3E541A580}"/>
              </a:ext>
            </a:extLst>
          </p:cNvPr>
          <p:cNvSpPr txBox="1"/>
          <p:nvPr/>
        </p:nvSpPr>
        <p:spPr>
          <a:xfrm>
            <a:off x="7704873" y="1863628"/>
            <a:ext cx="1079142" cy="400110"/>
          </a:xfrm>
          <a:prstGeom prst="rect">
            <a:avLst/>
          </a:prstGeom>
          <a:noFill/>
        </p:spPr>
        <p:txBody>
          <a:bodyPr wrap="none" rtlCol="0">
            <a:spAutoFit/>
          </a:bodyPr>
          <a:lstStyle/>
          <a:p>
            <a:r>
              <a:rPr lang="en-SG" sz="2000" dirty="0">
                <a:solidFill>
                  <a:schemeClr val="bg1">
                    <a:lumMod val="65000"/>
                  </a:schemeClr>
                </a:solidFill>
              </a:rPr>
              <a:t>Lesson 9</a:t>
            </a:r>
          </a:p>
        </p:txBody>
      </p:sp>
      <p:sp>
        <p:nvSpPr>
          <p:cNvPr id="15" name="TextBox 14">
            <a:extLst>
              <a:ext uri="{FF2B5EF4-FFF2-40B4-BE49-F238E27FC236}">
                <a16:creationId xmlns:a16="http://schemas.microsoft.com/office/drawing/2014/main" id="{77B3F8B8-EE98-8C78-DB79-53B5AD9EFD15}"/>
              </a:ext>
            </a:extLst>
          </p:cNvPr>
          <p:cNvSpPr txBox="1"/>
          <p:nvPr/>
        </p:nvSpPr>
        <p:spPr>
          <a:xfrm>
            <a:off x="7704874" y="3135522"/>
            <a:ext cx="1208985" cy="400110"/>
          </a:xfrm>
          <a:prstGeom prst="rect">
            <a:avLst/>
          </a:prstGeom>
          <a:noFill/>
        </p:spPr>
        <p:txBody>
          <a:bodyPr wrap="none" rtlCol="0">
            <a:spAutoFit/>
          </a:bodyPr>
          <a:lstStyle/>
          <a:p>
            <a:r>
              <a:rPr lang="en-SG" sz="2000" dirty="0"/>
              <a:t>Lesson 10</a:t>
            </a:r>
          </a:p>
        </p:txBody>
      </p:sp>
      <p:sp>
        <p:nvSpPr>
          <p:cNvPr id="16" name="TextBox 15">
            <a:extLst>
              <a:ext uri="{FF2B5EF4-FFF2-40B4-BE49-F238E27FC236}">
                <a16:creationId xmlns:a16="http://schemas.microsoft.com/office/drawing/2014/main" id="{D50EB11D-CFF3-08F0-8444-F5BBDAE039C2}"/>
              </a:ext>
            </a:extLst>
          </p:cNvPr>
          <p:cNvSpPr txBox="1"/>
          <p:nvPr/>
        </p:nvSpPr>
        <p:spPr>
          <a:xfrm>
            <a:off x="7704874" y="3485095"/>
            <a:ext cx="1976823" cy="400110"/>
          </a:xfrm>
          <a:prstGeom prst="rect">
            <a:avLst/>
          </a:prstGeom>
          <a:noFill/>
        </p:spPr>
        <p:txBody>
          <a:bodyPr wrap="none" rtlCol="0">
            <a:spAutoFit/>
          </a:bodyPr>
          <a:lstStyle/>
          <a:p>
            <a:r>
              <a:rPr lang="en-SG" sz="2000" dirty="0"/>
              <a:t>Lesson 10 </a:t>
            </a:r>
            <a:r>
              <a:rPr lang="en-SG" sz="2000" dirty="0">
                <a:solidFill>
                  <a:schemeClr val="bg1">
                    <a:lumMod val="65000"/>
                  </a:schemeClr>
                </a:solidFill>
              </a:rPr>
              <a:t>and 11</a:t>
            </a:r>
          </a:p>
        </p:txBody>
      </p:sp>
      <p:sp>
        <p:nvSpPr>
          <p:cNvPr id="17" name="TextBox 16">
            <a:extLst>
              <a:ext uri="{FF2B5EF4-FFF2-40B4-BE49-F238E27FC236}">
                <a16:creationId xmlns:a16="http://schemas.microsoft.com/office/drawing/2014/main" id="{4F61D3AE-E112-905D-23F9-146AFD6F1AD0}"/>
              </a:ext>
            </a:extLst>
          </p:cNvPr>
          <p:cNvSpPr txBox="1"/>
          <p:nvPr/>
        </p:nvSpPr>
        <p:spPr>
          <a:xfrm>
            <a:off x="7704874" y="3852212"/>
            <a:ext cx="1900777" cy="400110"/>
          </a:xfrm>
          <a:prstGeom prst="rect">
            <a:avLst/>
          </a:prstGeom>
          <a:noFill/>
        </p:spPr>
        <p:txBody>
          <a:bodyPr wrap="none" rtlCol="0">
            <a:spAutoFit/>
          </a:bodyPr>
          <a:lstStyle/>
          <a:p>
            <a:r>
              <a:rPr lang="en-SG" sz="2000" dirty="0">
                <a:solidFill>
                  <a:schemeClr val="bg1">
                    <a:lumMod val="65000"/>
                  </a:schemeClr>
                </a:solidFill>
              </a:rPr>
              <a:t>Lesson 11 Part A</a:t>
            </a:r>
          </a:p>
        </p:txBody>
      </p:sp>
      <p:sp>
        <p:nvSpPr>
          <p:cNvPr id="18" name="TextBox 17">
            <a:extLst>
              <a:ext uri="{FF2B5EF4-FFF2-40B4-BE49-F238E27FC236}">
                <a16:creationId xmlns:a16="http://schemas.microsoft.com/office/drawing/2014/main" id="{89BC4984-D56C-FCFC-85B9-A990FFD5EB4F}"/>
              </a:ext>
            </a:extLst>
          </p:cNvPr>
          <p:cNvSpPr txBox="1"/>
          <p:nvPr/>
        </p:nvSpPr>
        <p:spPr>
          <a:xfrm>
            <a:off x="7704874" y="4223527"/>
            <a:ext cx="1891159" cy="400110"/>
          </a:xfrm>
          <a:prstGeom prst="rect">
            <a:avLst/>
          </a:prstGeom>
          <a:noFill/>
        </p:spPr>
        <p:txBody>
          <a:bodyPr wrap="none" rtlCol="0">
            <a:spAutoFit/>
          </a:bodyPr>
          <a:lstStyle/>
          <a:p>
            <a:r>
              <a:rPr lang="en-SG" sz="2000" dirty="0">
                <a:solidFill>
                  <a:schemeClr val="bg1">
                    <a:lumMod val="65000"/>
                  </a:schemeClr>
                </a:solidFill>
              </a:rPr>
              <a:t>Lesson 11 Part B</a:t>
            </a:r>
          </a:p>
        </p:txBody>
      </p:sp>
      <p:sp>
        <p:nvSpPr>
          <p:cNvPr id="19" name="TextBox 18">
            <a:extLst>
              <a:ext uri="{FF2B5EF4-FFF2-40B4-BE49-F238E27FC236}">
                <a16:creationId xmlns:a16="http://schemas.microsoft.com/office/drawing/2014/main" id="{BBF2451F-A6E6-5A9A-C2DE-463D09531DF5}"/>
              </a:ext>
            </a:extLst>
          </p:cNvPr>
          <p:cNvSpPr txBox="1"/>
          <p:nvPr/>
        </p:nvSpPr>
        <p:spPr>
          <a:xfrm>
            <a:off x="7704874" y="4945928"/>
            <a:ext cx="1900777" cy="400110"/>
          </a:xfrm>
          <a:prstGeom prst="rect">
            <a:avLst/>
          </a:prstGeom>
          <a:noFill/>
        </p:spPr>
        <p:txBody>
          <a:bodyPr wrap="none" rtlCol="0">
            <a:spAutoFit/>
          </a:bodyPr>
          <a:lstStyle/>
          <a:p>
            <a:r>
              <a:rPr lang="en-SG" sz="2000" dirty="0">
                <a:solidFill>
                  <a:schemeClr val="bg1">
                    <a:lumMod val="65000"/>
                  </a:schemeClr>
                </a:solidFill>
              </a:rPr>
              <a:t>Lesson 12 Part A</a:t>
            </a:r>
          </a:p>
        </p:txBody>
      </p:sp>
      <p:sp>
        <p:nvSpPr>
          <p:cNvPr id="20" name="TextBox 19">
            <a:extLst>
              <a:ext uri="{FF2B5EF4-FFF2-40B4-BE49-F238E27FC236}">
                <a16:creationId xmlns:a16="http://schemas.microsoft.com/office/drawing/2014/main" id="{C28D5B0D-DB56-D67B-DA0D-D5AAE119E7FA}"/>
              </a:ext>
            </a:extLst>
          </p:cNvPr>
          <p:cNvSpPr txBox="1"/>
          <p:nvPr/>
        </p:nvSpPr>
        <p:spPr>
          <a:xfrm>
            <a:off x="7704874" y="5588590"/>
            <a:ext cx="1891159" cy="400110"/>
          </a:xfrm>
          <a:prstGeom prst="rect">
            <a:avLst/>
          </a:prstGeom>
          <a:noFill/>
        </p:spPr>
        <p:txBody>
          <a:bodyPr wrap="none" rtlCol="0">
            <a:spAutoFit/>
          </a:bodyPr>
          <a:lstStyle/>
          <a:p>
            <a:r>
              <a:rPr lang="en-SG" sz="2000" dirty="0">
                <a:solidFill>
                  <a:schemeClr val="bg1">
                    <a:lumMod val="65000"/>
                  </a:schemeClr>
                </a:solidFill>
              </a:rPr>
              <a:t>Lesson 12 Part B</a:t>
            </a:r>
          </a:p>
        </p:txBody>
      </p:sp>
    </p:spTree>
    <p:extLst>
      <p:ext uri="{BB962C8B-B14F-4D97-AF65-F5344CB8AC3E}">
        <p14:creationId xmlns:p14="http://schemas.microsoft.com/office/powerpoint/2010/main" val="4177856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6ECF-45F8-8D43-568A-A3A8CEDE2CAD}"/>
              </a:ext>
            </a:extLst>
          </p:cNvPr>
          <p:cNvSpPr>
            <a:spLocks noGrp="1"/>
          </p:cNvSpPr>
          <p:nvPr>
            <p:ph type="title"/>
          </p:nvPr>
        </p:nvSpPr>
        <p:spPr/>
        <p:txBody>
          <a:bodyPr/>
          <a:lstStyle/>
          <a:p>
            <a:r>
              <a:rPr lang="en-US" dirty="0"/>
              <a:t>C206 L10 Part A Learning objectives</a:t>
            </a:r>
          </a:p>
        </p:txBody>
      </p:sp>
      <p:sp>
        <p:nvSpPr>
          <p:cNvPr id="3" name="Text Placeholder 2">
            <a:extLst>
              <a:ext uri="{FF2B5EF4-FFF2-40B4-BE49-F238E27FC236}">
                <a16:creationId xmlns:a16="http://schemas.microsoft.com/office/drawing/2014/main" id="{BE1A0975-3549-A7A0-DC18-22E682D3B66D}"/>
              </a:ext>
            </a:extLst>
          </p:cNvPr>
          <p:cNvSpPr>
            <a:spLocks noGrp="1"/>
          </p:cNvSpPr>
          <p:nvPr>
            <p:ph type="body" sz="quarter" idx="13"/>
          </p:nvPr>
        </p:nvSpPr>
        <p:spPr/>
        <p:txBody>
          <a:bodyPr/>
          <a:lstStyle/>
          <a:p>
            <a:pPr>
              <a:spcBef>
                <a:spcPts val="0"/>
              </a:spcBef>
              <a:spcAft>
                <a:spcPts val="2400"/>
              </a:spcAft>
            </a:pPr>
            <a:r>
              <a:rPr lang="en-US" dirty="0"/>
              <a:t>Sprint Execution</a:t>
            </a:r>
          </a:p>
          <a:p>
            <a:pPr lvl="1">
              <a:spcBef>
                <a:spcPts val="0"/>
              </a:spcBef>
              <a:spcAft>
                <a:spcPts val="2400"/>
              </a:spcAft>
            </a:pPr>
            <a:r>
              <a:rPr lang="en-US" dirty="0"/>
              <a:t>Daily Scrum / Stand-up meeting</a:t>
            </a:r>
          </a:p>
          <a:p>
            <a:pPr lvl="1">
              <a:spcBef>
                <a:spcPts val="0"/>
              </a:spcBef>
              <a:spcAft>
                <a:spcPts val="2400"/>
              </a:spcAft>
            </a:pPr>
            <a:r>
              <a:rPr lang="en-US" dirty="0"/>
              <a:t>Test Driven Development</a:t>
            </a:r>
          </a:p>
        </p:txBody>
      </p:sp>
    </p:spTree>
    <p:extLst>
      <p:ext uri="{BB962C8B-B14F-4D97-AF65-F5344CB8AC3E}">
        <p14:creationId xmlns:p14="http://schemas.microsoft.com/office/powerpoint/2010/main" val="3654834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3AEFC-1621-1BC9-9FDC-86761DE7CCFD}"/>
              </a:ext>
            </a:extLst>
          </p:cNvPr>
          <p:cNvSpPr>
            <a:spLocks noGrp="1"/>
          </p:cNvSpPr>
          <p:nvPr>
            <p:ph type="ctrTitle"/>
          </p:nvPr>
        </p:nvSpPr>
        <p:spPr/>
        <p:txBody>
          <a:bodyPr/>
          <a:lstStyle/>
          <a:p>
            <a:r>
              <a:rPr lang="en-US" dirty="0"/>
              <a:t>Sprint Execution</a:t>
            </a:r>
          </a:p>
        </p:txBody>
      </p:sp>
    </p:spTree>
    <p:extLst>
      <p:ext uri="{BB962C8B-B14F-4D97-AF65-F5344CB8AC3E}">
        <p14:creationId xmlns:p14="http://schemas.microsoft.com/office/powerpoint/2010/main" val="2973519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Execution</a:t>
            </a:r>
            <a:endParaRPr lang="en-SG" dirty="0"/>
          </a:p>
        </p:txBody>
      </p:sp>
      <p:pic>
        <p:nvPicPr>
          <p:cNvPr id="4" name="Content Placeholder 3"/>
          <p:cNvPicPr>
            <a:picLocks noGrp="1" noChangeAspect="1"/>
          </p:cNvPicPr>
          <p:nvPr>
            <p:ph sz="quarter" idx="13"/>
          </p:nvPr>
        </p:nvPicPr>
        <p:blipFill>
          <a:blip r:embed="rId3"/>
          <a:stretch>
            <a:fillRect/>
          </a:stretch>
        </p:blipFill>
        <p:spPr>
          <a:xfrm>
            <a:off x="1524000" y="1949963"/>
            <a:ext cx="4335808" cy="2958075"/>
          </a:xfrm>
          <a:prstGeom prst="rect">
            <a:avLst/>
          </a:prstGeom>
        </p:spPr>
      </p:pic>
      <p:sp>
        <p:nvSpPr>
          <p:cNvPr id="3" name="Rectangle 2"/>
          <p:cNvSpPr/>
          <p:nvPr/>
        </p:nvSpPr>
        <p:spPr>
          <a:xfrm>
            <a:off x="5984790" y="1497947"/>
            <a:ext cx="4683211" cy="4339650"/>
          </a:xfrm>
          <a:prstGeom prst="rect">
            <a:avLst/>
          </a:prstGeom>
        </p:spPr>
        <p:txBody>
          <a:bodyPr wrap="square">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Input: </a:t>
            </a:r>
          </a:p>
          <a:p>
            <a:r>
              <a:rPr lang="en-US" sz="2400" dirty="0"/>
              <a:t>		Sprint Backlog</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Sprint Duration: </a:t>
            </a:r>
          </a:p>
          <a:p>
            <a:pPr lvl="2"/>
            <a:r>
              <a:rPr lang="en-US" sz="2400" dirty="0"/>
              <a:t>usually 2- 3 weeks</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Key activities: </a:t>
            </a:r>
          </a:p>
          <a:p>
            <a:pPr marL="742950" lvl="1" indent="-285750">
              <a:buFont typeface="Wingdings" panose="05000000000000000000" pitchFamily="2" charset="2"/>
              <a:buChar char="ü"/>
            </a:pPr>
            <a:r>
              <a:rPr lang="en-US" sz="2000" dirty="0"/>
              <a:t>Daily stand-up meeting</a:t>
            </a:r>
          </a:p>
          <a:p>
            <a:pPr marL="742950" lvl="1" indent="-285750">
              <a:buFont typeface="Wingdings" panose="05000000000000000000" pitchFamily="2" charset="2"/>
              <a:buChar char="ü"/>
            </a:pPr>
            <a:r>
              <a:rPr lang="en-US" sz="2000" dirty="0"/>
              <a:t>Coding</a:t>
            </a:r>
          </a:p>
          <a:p>
            <a:pPr marL="742950" lvl="1" indent="-285750">
              <a:buFont typeface="Wingdings" panose="05000000000000000000" pitchFamily="2" charset="2"/>
              <a:buChar char="ü"/>
            </a:pPr>
            <a:r>
              <a:rPr lang="en-US" sz="2000" dirty="0"/>
              <a:t>Testing</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Output:</a:t>
            </a:r>
            <a:r>
              <a:rPr lang="en-US" sz="2400" dirty="0"/>
              <a:t> </a:t>
            </a:r>
          </a:p>
          <a:p>
            <a:r>
              <a:rPr lang="en-US" sz="2400" dirty="0"/>
              <a:t>		shippable product increment</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Participants: </a:t>
            </a:r>
          </a:p>
          <a:p>
            <a:r>
              <a:rPr lang="en-US" sz="2400" dirty="0"/>
              <a:t>		the Scrum team</a:t>
            </a:r>
          </a:p>
        </p:txBody>
      </p:sp>
    </p:spTree>
    <p:extLst>
      <p:ext uri="{BB962C8B-B14F-4D97-AF65-F5344CB8AC3E}">
        <p14:creationId xmlns:p14="http://schemas.microsoft.com/office/powerpoint/2010/main" val="203574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 calcmode="lin" valueType="num">
                                      <p:cBhvr additive="base">
                                        <p:cTn id="3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 y="180000"/>
            <a:ext cx="9720000" cy="720000"/>
          </a:xfrm>
        </p:spPr>
        <p:txBody>
          <a:bodyPr>
            <a:normAutofit/>
          </a:bodyPr>
          <a:lstStyle/>
          <a:p>
            <a:r>
              <a:rPr lang="en-US" dirty="0"/>
              <a:t>1</a:t>
            </a:r>
            <a:r>
              <a:rPr lang="en-US" baseline="30000" dirty="0"/>
              <a:t>st</a:t>
            </a:r>
            <a:r>
              <a:rPr lang="en-US" dirty="0"/>
              <a:t> Sprint – Sprint Backlog (given in student folder)</a:t>
            </a:r>
            <a:endParaRPr lang="en-SG" dirty="0"/>
          </a:p>
        </p:txBody>
      </p:sp>
      <p:pic>
        <p:nvPicPr>
          <p:cNvPr id="4" name="Picture 3">
            <a:extLst>
              <a:ext uri="{FF2B5EF4-FFF2-40B4-BE49-F238E27FC236}">
                <a16:creationId xmlns:a16="http://schemas.microsoft.com/office/drawing/2014/main" id="{1CFA4EFB-834F-5000-EB80-DC023F705185}"/>
              </a:ext>
            </a:extLst>
          </p:cNvPr>
          <p:cNvPicPr>
            <a:picLocks noChangeAspect="1"/>
          </p:cNvPicPr>
          <p:nvPr/>
        </p:nvPicPr>
        <p:blipFill>
          <a:blip r:embed="rId3"/>
          <a:stretch>
            <a:fillRect/>
          </a:stretch>
        </p:blipFill>
        <p:spPr>
          <a:xfrm>
            <a:off x="180000" y="1727201"/>
            <a:ext cx="11633617" cy="4022320"/>
          </a:xfrm>
          <a:prstGeom prst="rect">
            <a:avLst/>
          </a:prstGeom>
        </p:spPr>
      </p:pic>
    </p:spTree>
    <p:extLst>
      <p:ext uri="{BB962C8B-B14F-4D97-AF65-F5344CB8AC3E}">
        <p14:creationId xmlns:p14="http://schemas.microsoft.com/office/powerpoint/2010/main" val="4135733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269" y="285714"/>
            <a:ext cx="7055990" cy="604593"/>
          </a:xfrm>
        </p:spPr>
        <p:txBody>
          <a:bodyPr>
            <a:normAutofit/>
          </a:bodyPr>
          <a:lstStyle/>
          <a:p>
            <a:r>
              <a:rPr lang="en-US" dirty="0"/>
              <a:t>Daily Scrum/Stand-up meeting</a:t>
            </a:r>
            <a:endParaRPr lang="en-SG" dirty="0"/>
          </a:p>
        </p:txBody>
      </p:sp>
      <p:sp>
        <p:nvSpPr>
          <p:cNvPr id="5" name="Content Placeholder 2"/>
          <p:cNvSpPr>
            <a:spLocks noGrp="1"/>
          </p:cNvSpPr>
          <p:nvPr>
            <p:ph sz="quarter" idx="13"/>
          </p:nvPr>
        </p:nvSpPr>
        <p:spPr>
          <a:xfrm>
            <a:off x="2189610" y="1574474"/>
            <a:ext cx="5476144" cy="2451444"/>
          </a:xfrm>
        </p:spPr>
        <p:txBody>
          <a:bodyPr/>
          <a:lstStyle/>
          <a:p>
            <a:r>
              <a:rPr lang="en-SG" sz="2000" dirty="0"/>
              <a:t>10-15 min</a:t>
            </a:r>
          </a:p>
          <a:p>
            <a:r>
              <a:rPr lang="en-SG" sz="2000" dirty="0"/>
              <a:t>Same place &amp; same time in the morning</a:t>
            </a:r>
          </a:p>
          <a:p>
            <a:r>
              <a:rPr lang="en-US" sz="2000" dirty="0"/>
              <a:t>Run by the Scrum Master and full team presence</a:t>
            </a:r>
            <a:endParaRPr lang="en-SG" sz="2000" dirty="0"/>
          </a:p>
          <a:p>
            <a:r>
              <a:rPr lang="en-SG" sz="2000" dirty="0"/>
              <a:t>Sprint backlog update</a:t>
            </a:r>
          </a:p>
          <a:p>
            <a:r>
              <a:rPr lang="en-US" sz="2000" dirty="0"/>
              <a:t>No side conversation</a:t>
            </a:r>
            <a:endParaRPr lang="en-SG" sz="2000" dirty="0"/>
          </a:p>
          <a:p>
            <a:endParaRPr lang="en-SG" dirty="0"/>
          </a:p>
        </p:txBody>
      </p:sp>
      <p:pic>
        <p:nvPicPr>
          <p:cNvPr id="4" name="Picture 3"/>
          <p:cNvPicPr>
            <a:picLocks noChangeAspect="1"/>
          </p:cNvPicPr>
          <p:nvPr/>
        </p:nvPicPr>
        <p:blipFill>
          <a:blip r:embed="rId3"/>
          <a:stretch>
            <a:fillRect/>
          </a:stretch>
        </p:blipFill>
        <p:spPr>
          <a:xfrm>
            <a:off x="7927632" y="1650999"/>
            <a:ext cx="1847850" cy="2686050"/>
          </a:xfrm>
          <a:prstGeom prst="rect">
            <a:avLst/>
          </a:prstGeom>
        </p:spPr>
      </p:pic>
      <p:pic>
        <p:nvPicPr>
          <p:cNvPr id="7" name="Picture 6"/>
          <p:cNvPicPr>
            <a:picLocks noChangeAspect="1"/>
          </p:cNvPicPr>
          <p:nvPr/>
        </p:nvPicPr>
        <p:blipFill>
          <a:blip r:embed="rId4"/>
          <a:stretch>
            <a:fillRect/>
          </a:stretch>
        </p:blipFill>
        <p:spPr>
          <a:xfrm>
            <a:off x="2592861" y="4337049"/>
            <a:ext cx="1771585" cy="1963507"/>
          </a:xfrm>
          <a:prstGeom prst="rect">
            <a:avLst/>
          </a:prstGeom>
        </p:spPr>
      </p:pic>
      <p:sp>
        <p:nvSpPr>
          <p:cNvPr id="8" name="Content Placeholder 2"/>
          <p:cNvSpPr txBox="1">
            <a:spLocks/>
          </p:cNvSpPr>
          <p:nvPr/>
        </p:nvSpPr>
        <p:spPr>
          <a:xfrm>
            <a:off x="4571187" y="4490101"/>
            <a:ext cx="5476144" cy="1816442"/>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3 questions to each member</a:t>
            </a:r>
            <a:endParaRPr lang="en-SG" dirty="0"/>
          </a:p>
          <a:p>
            <a:pPr defTabSz="914400" eaLnBrk="0" fontAlgn="base" hangingPunct="0">
              <a:spcBef>
                <a:spcPct val="0"/>
              </a:spcBef>
              <a:spcAft>
                <a:spcPct val="0"/>
              </a:spcAft>
            </a:pPr>
            <a:r>
              <a:rPr lang="en-US" altLang="en-US" sz="2000" dirty="0">
                <a:latin typeface="Segoe UI" panose="020B0502040204020203" pitchFamily="34" charset="0"/>
                <a:cs typeface="Segoe UI" panose="020B0502040204020203" pitchFamily="34" charset="0"/>
              </a:rPr>
              <a:t>What did you do yesterday? </a:t>
            </a:r>
          </a:p>
          <a:p>
            <a:pPr defTabSz="914400" eaLnBrk="0" fontAlgn="base" hangingPunct="0">
              <a:spcBef>
                <a:spcPct val="0"/>
              </a:spcBef>
              <a:spcAft>
                <a:spcPct val="0"/>
              </a:spcAft>
            </a:pPr>
            <a:r>
              <a:rPr lang="en-US" altLang="en-US" sz="2000" dirty="0">
                <a:latin typeface="Segoe UI" panose="020B0502040204020203" pitchFamily="34" charset="0"/>
                <a:cs typeface="Segoe UI" panose="020B0502040204020203" pitchFamily="34" charset="0"/>
              </a:rPr>
              <a:t>What will you do today? </a:t>
            </a:r>
          </a:p>
          <a:p>
            <a:pPr defTabSz="914400" eaLnBrk="0" fontAlgn="base" hangingPunct="0">
              <a:spcBef>
                <a:spcPct val="0"/>
              </a:spcBef>
              <a:spcAft>
                <a:spcPct val="0"/>
              </a:spcAft>
            </a:pPr>
            <a:r>
              <a:rPr lang="en-US" altLang="en-US" sz="2000" dirty="0">
                <a:latin typeface="Segoe UI" panose="020B0502040204020203" pitchFamily="34" charset="0"/>
                <a:cs typeface="Segoe UI" panose="020B0502040204020203" pitchFamily="34" charset="0"/>
              </a:rPr>
              <a:t>Are there any impediments in your way?</a:t>
            </a:r>
            <a:endParaRPr lang="en-US" altLang="en-US" sz="3200" dirty="0">
              <a:latin typeface="Arial" panose="020B0604020202020204" pitchFamily="34" charset="0"/>
            </a:endParaRPr>
          </a:p>
          <a:p>
            <a:endParaRPr lang="en-SG" dirty="0"/>
          </a:p>
        </p:txBody>
      </p:sp>
    </p:spTree>
    <p:extLst>
      <p:ext uri="{BB962C8B-B14F-4D97-AF65-F5344CB8AC3E}">
        <p14:creationId xmlns:p14="http://schemas.microsoft.com/office/powerpoint/2010/main" val="1417054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165571" y="917580"/>
            <a:ext cx="7466053" cy="2018718"/>
          </a:xfrm>
        </p:spPr>
        <p:txBody>
          <a:bodyPr/>
          <a:lstStyle/>
          <a:p>
            <a:r>
              <a:rPr lang="en-US" dirty="0"/>
              <a:t>Test Driven Development </a:t>
            </a:r>
            <a:br>
              <a:rPr lang="en-US" dirty="0"/>
            </a:br>
            <a:endParaRPr lang="en-SG" dirty="0"/>
          </a:p>
        </p:txBody>
      </p:sp>
      <p:pic>
        <p:nvPicPr>
          <p:cNvPr id="5" name="Picture 4">
            <a:extLst>
              <a:ext uri="{FF2B5EF4-FFF2-40B4-BE49-F238E27FC236}">
                <a16:creationId xmlns:a16="http://schemas.microsoft.com/office/drawing/2014/main" id="{FFD094E3-E60C-47EE-80E1-6D01A1303209}"/>
              </a:ext>
            </a:extLst>
          </p:cNvPr>
          <p:cNvPicPr>
            <a:picLocks noChangeAspect="1"/>
          </p:cNvPicPr>
          <p:nvPr/>
        </p:nvPicPr>
        <p:blipFill>
          <a:blip r:embed="rId2"/>
          <a:stretch>
            <a:fillRect/>
          </a:stretch>
        </p:blipFill>
        <p:spPr>
          <a:xfrm>
            <a:off x="4279546" y="2023598"/>
            <a:ext cx="3337684" cy="3311910"/>
          </a:xfrm>
          <a:prstGeom prst="rect">
            <a:avLst/>
          </a:prstGeom>
        </p:spPr>
      </p:pic>
    </p:spTree>
    <p:extLst>
      <p:ext uri="{BB962C8B-B14F-4D97-AF65-F5344CB8AC3E}">
        <p14:creationId xmlns:p14="http://schemas.microsoft.com/office/powerpoint/2010/main" val="2021645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1ED3F-6B8D-43EC-07D2-54F30DD67EE2}"/>
              </a:ext>
            </a:extLst>
          </p:cNvPr>
          <p:cNvSpPr>
            <a:spLocks noGrp="1"/>
          </p:cNvSpPr>
          <p:nvPr>
            <p:ph type="title"/>
          </p:nvPr>
        </p:nvSpPr>
        <p:spPr>
          <a:xfrm>
            <a:off x="180000" y="180000"/>
            <a:ext cx="9720000" cy="720000"/>
          </a:xfrm>
        </p:spPr>
        <p:txBody>
          <a:bodyPr>
            <a:normAutofit/>
          </a:bodyPr>
          <a:lstStyle/>
          <a:p>
            <a:r>
              <a:rPr lang="en-SG" dirty="0"/>
              <a:t>Test-Driven Development (TDD)</a:t>
            </a:r>
          </a:p>
        </p:txBody>
      </p:sp>
      <p:sp>
        <p:nvSpPr>
          <p:cNvPr id="4" name="Rectangle 1">
            <a:extLst>
              <a:ext uri="{FF2B5EF4-FFF2-40B4-BE49-F238E27FC236}">
                <a16:creationId xmlns:a16="http://schemas.microsoft.com/office/drawing/2014/main" id="{E63078D8-38A0-E569-26BB-EB99265BAA54}"/>
              </a:ext>
            </a:extLst>
          </p:cNvPr>
          <p:cNvSpPr>
            <a:spLocks noGrp="1" noChangeArrowheads="1"/>
          </p:cNvSpPr>
          <p:nvPr>
            <p:ph sz="quarter" idx="13"/>
          </p:nvPr>
        </p:nvSpPr>
        <p:spPr bwMode="auto">
          <a:xfrm>
            <a:off x="180000" y="1080000"/>
            <a:ext cx="5760000" cy="5040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defTabSz="914400" eaLnBrk="0" fontAlgn="base" hangingPunct="0">
              <a:spcBef>
                <a:spcPct val="0"/>
              </a:spcBef>
              <a:spcAft>
                <a:spcPts val="600"/>
              </a:spcAft>
            </a:pPr>
            <a:r>
              <a:rPr kumimoji="0" lang="en-US" altLang="en-US" sz="2200" b="0" i="0" u="none" strike="noStrike" cap="none" normalizeH="0" baseline="0">
                <a:ln>
                  <a:noFill/>
                </a:ln>
                <a:effectLst/>
              </a:rPr>
              <a:t>Test-Driven Development (TDD) is a software development process where you write tests before writing the actual code.</a:t>
            </a:r>
          </a:p>
          <a:p>
            <a:pPr defTabSz="914400" eaLnBrk="0" fontAlgn="base" hangingPunct="0">
              <a:spcBef>
                <a:spcPct val="0"/>
              </a:spcBef>
              <a:spcAft>
                <a:spcPts val="600"/>
              </a:spcAft>
            </a:pPr>
            <a:endParaRPr kumimoji="0" lang="en-US" altLang="en-US" sz="2200" b="0" i="0" u="none" strike="noStrike" cap="none" normalizeH="0" baseline="0">
              <a:ln>
                <a:noFill/>
              </a:ln>
              <a:effectLst/>
            </a:endParaRPr>
          </a:p>
          <a:p>
            <a:pPr defTabSz="914400" eaLnBrk="0" fontAlgn="base" hangingPunct="0">
              <a:spcBef>
                <a:spcPct val="0"/>
              </a:spcBef>
              <a:spcAft>
                <a:spcPts val="600"/>
              </a:spcAft>
            </a:pPr>
            <a:r>
              <a:rPr kumimoji="0" lang="en-US" altLang="en-US" sz="2200" b="0" i="0" u="none" strike="noStrike" cap="none" normalizeH="0" baseline="0">
                <a:ln>
                  <a:noFill/>
                </a:ln>
                <a:effectLst/>
              </a:rPr>
              <a:t>Ensures your code works as expected. </a:t>
            </a:r>
          </a:p>
          <a:p>
            <a:pPr defTabSz="914400" eaLnBrk="0" fontAlgn="base" hangingPunct="0">
              <a:spcBef>
                <a:spcPct val="0"/>
              </a:spcBef>
              <a:spcAft>
                <a:spcPts val="600"/>
              </a:spcAft>
            </a:pPr>
            <a:endParaRPr kumimoji="0" lang="en-US" altLang="en-US" sz="2200" b="0" i="0" u="none" strike="noStrike" cap="none" normalizeH="0" baseline="0">
              <a:ln>
                <a:noFill/>
              </a:ln>
              <a:effectLst/>
            </a:endParaRPr>
          </a:p>
          <a:p>
            <a:pPr defTabSz="914400" eaLnBrk="0" fontAlgn="base" hangingPunct="0">
              <a:spcBef>
                <a:spcPct val="0"/>
              </a:spcBef>
              <a:spcAft>
                <a:spcPts val="600"/>
              </a:spcAft>
            </a:pPr>
            <a:r>
              <a:rPr kumimoji="0" lang="en-US" altLang="en-US" sz="2200" b="0" i="0" u="none" strike="noStrike" cap="none" normalizeH="0" baseline="0">
                <a:ln>
                  <a:noFill/>
                </a:ln>
                <a:effectLst/>
              </a:rPr>
              <a:t>Why Use TDD?</a:t>
            </a:r>
          </a:p>
          <a:p>
            <a:pPr lvl="1" defTabSz="914400" eaLnBrk="0" fontAlgn="base" hangingPunct="0">
              <a:spcBef>
                <a:spcPct val="0"/>
              </a:spcBef>
              <a:spcAft>
                <a:spcPts val="600"/>
              </a:spcAft>
            </a:pPr>
            <a:r>
              <a:rPr kumimoji="0" lang="en-US" altLang="en-US" sz="2200" b="0" i="0" u="none" strike="noStrike" cap="none" normalizeH="0" baseline="0">
                <a:ln>
                  <a:noFill/>
                </a:ln>
                <a:effectLst/>
              </a:rPr>
              <a:t>Improves code quality</a:t>
            </a:r>
          </a:p>
          <a:p>
            <a:pPr lvl="1" defTabSz="914400" eaLnBrk="0" fontAlgn="base" hangingPunct="0">
              <a:spcBef>
                <a:spcPct val="0"/>
              </a:spcBef>
              <a:spcAft>
                <a:spcPts val="600"/>
              </a:spcAft>
            </a:pPr>
            <a:r>
              <a:rPr kumimoji="0" lang="en-US" altLang="en-US" sz="2200" b="0" i="0" u="none" strike="noStrike" cap="none" normalizeH="0" baseline="0">
                <a:ln>
                  <a:noFill/>
                </a:ln>
                <a:effectLst/>
              </a:rPr>
              <a:t>Catches bugs early</a:t>
            </a:r>
          </a:p>
          <a:p>
            <a:pPr lvl="1" defTabSz="914400" eaLnBrk="0" fontAlgn="base" hangingPunct="0">
              <a:spcBef>
                <a:spcPct val="0"/>
              </a:spcBef>
              <a:spcAft>
                <a:spcPts val="600"/>
              </a:spcAft>
            </a:pPr>
            <a:r>
              <a:rPr kumimoji="0" lang="en-US" altLang="en-US" sz="2200" b="0" i="0" u="none" strike="noStrike" cap="none" normalizeH="0" baseline="0">
                <a:ln>
                  <a:noFill/>
                </a:ln>
                <a:effectLst/>
              </a:rPr>
              <a:t>Ensures code meets requirements</a:t>
            </a:r>
          </a:p>
          <a:p>
            <a:pPr lvl="1" defTabSz="914400" eaLnBrk="0" fontAlgn="base" hangingPunct="0">
              <a:spcBef>
                <a:spcPct val="0"/>
              </a:spcBef>
              <a:spcAft>
                <a:spcPts val="600"/>
              </a:spcAft>
            </a:pPr>
            <a:r>
              <a:rPr kumimoji="0" lang="en-US" altLang="en-US" sz="2200" b="0" i="0" u="none" strike="noStrike" cap="none" normalizeH="0" baseline="0">
                <a:ln>
                  <a:noFill/>
                </a:ln>
                <a:effectLst/>
              </a:rPr>
              <a:t>Encourages simple designs</a:t>
            </a:r>
          </a:p>
          <a:p>
            <a:pPr defTabSz="914400" eaLnBrk="0" fontAlgn="base" hangingPunct="0">
              <a:spcBef>
                <a:spcPct val="0"/>
              </a:spcBef>
              <a:spcAft>
                <a:spcPts val="600"/>
              </a:spcAft>
            </a:pPr>
            <a:endParaRPr kumimoji="0" lang="en-US" altLang="en-US" sz="2200" b="0" i="0" u="none" strike="noStrike" cap="none" normalizeH="0" baseline="0">
              <a:ln>
                <a:noFill/>
              </a:ln>
              <a:effectLst/>
            </a:endParaRPr>
          </a:p>
          <a:p>
            <a:pPr lvl="1" defTabSz="914400" eaLnBrk="0" fontAlgn="base" hangingPunct="0">
              <a:spcBef>
                <a:spcPct val="0"/>
              </a:spcBef>
              <a:spcAft>
                <a:spcPts val="600"/>
              </a:spcAft>
            </a:pPr>
            <a:endParaRPr kumimoji="0" lang="en-US" altLang="en-US" sz="2200" b="0" i="0" u="none" strike="noStrike" cap="none" normalizeH="0" baseline="0">
              <a:ln>
                <a:noFill/>
              </a:ln>
              <a:effectLst/>
            </a:endParaRPr>
          </a:p>
        </p:txBody>
      </p:sp>
      <p:pic>
        <p:nvPicPr>
          <p:cNvPr id="8" name="Picture 7" descr="A diagram of a diagram of a business level&#10;&#10;Description automatically generated with medium confidence">
            <a:extLst>
              <a:ext uri="{FF2B5EF4-FFF2-40B4-BE49-F238E27FC236}">
                <a16:creationId xmlns:a16="http://schemas.microsoft.com/office/drawing/2014/main" id="{833D1A58-F9CA-A0E0-F264-F1BC165392F3}"/>
              </a:ext>
            </a:extLst>
          </p:cNvPr>
          <p:cNvPicPr>
            <a:picLocks noChangeAspect="1"/>
          </p:cNvPicPr>
          <p:nvPr/>
        </p:nvPicPr>
        <p:blipFill>
          <a:blip r:embed="rId2"/>
          <a:stretch>
            <a:fillRect/>
          </a:stretch>
        </p:blipFill>
        <p:spPr>
          <a:xfrm>
            <a:off x="6084317" y="2224797"/>
            <a:ext cx="5927683" cy="3334321"/>
          </a:xfrm>
          <a:prstGeom prst="rect">
            <a:avLst/>
          </a:prstGeom>
          <a:noFill/>
        </p:spPr>
      </p:pic>
      <p:sp>
        <p:nvSpPr>
          <p:cNvPr id="10" name="TextBox 9">
            <a:extLst>
              <a:ext uri="{FF2B5EF4-FFF2-40B4-BE49-F238E27FC236}">
                <a16:creationId xmlns:a16="http://schemas.microsoft.com/office/drawing/2014/main" id="{F1D6EBA7-0133-79A4-2522-D72224845948}"/>
              </a:ext>
            </a:extLst>
          </p:cNvPr>
          <p:cNvSpPr txBox="1"/>
          <p:nvPr/>
        </p:nvSpPr>
        <p:spPr>
          <a:xfrm>
            <a:off x="8202001" y="5633651"/>
            <a:ext cx="3809999" cy="230832"/>
          </a:xfrm>
          <a:prstGeom prst="rect">
            <a:avLst/>
          </a:prstGeom>
          <a:noFill/>
        </p:spPr>
        <p:txBody>
          <a:bodyPr wrap="square">
            <a:spAutoFit/>
          </a:bodyPr>
          <a:lstStyle/>
          <a:p>
            <a:r>
              <a:rPr lang="en-SG" sz="900" dirty="0"/>
              <a:t>Image source: https://www.codurance.com/test-driven-development-guide</a:t>
            </a:r>
          </a:p>
        </p:txBody>
      </p:sp>
    </p:spTree>
    <p:extLst>
      <p:ext uri="{BB962C8B-B14F-4D97-AF65-F5344CB8AC3E}">
        <p14:creationId xmlns:p14="http://schemas.microsoft.com/office/powerpoint/2010/main" val="1198015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lcf76f155ced4ddcb4097134ff3c332f xmlns="158f6a2f-c3fd-4bb1-8968-1f2f4236556a">
      <Terms xmlns="http://schemas.microsoft.com/office/infopath/2007/PartnerControls"/>
    </lcf76f155ced4ddcb4097134ff3c332f>
    <TaxCatchAll xmlns="81fc35c5-84a4-44b0-a0c6-0fc3d054f90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11F5FF33D61F54F93698C2E7D91F2AA" ma:contentTypeVersion="12" ma:contentTypeDescription="Create a new document." ma:contentTypeScope="" ma:versionID="81323a62c5c08777755cfcd5156f72f6">
  <xsd:schema xmlns:xsd="http://www.w3.org/2001/XMLSchema" xmlns:xs="http://www.w3.org/2001/XMLSchema" xmlns:p="http://schemas.microsoft.com/office/2006/metadata/properties" xmlns:ns2="158f6a2f-c3fd-4bb1-8968-1f2f4236556a" xmlns:ns3="81fc35c5-84a4-44b0-a0c6-0fc3d054f909" targetNamespace="http://schemas.microsoft.com/office/2006/metadata/properties" ma:root="true" ma:fieldsID="f268b029292a4f57d998eba510e122b0" ns2:_="" ns3:_="">
    <xsd:import namespace="158f6a2f-c3fd-4bb1-8968-1f2f4236556a"/>
    <xsd:import namespace="81fc35c5-84a4-44b0-a0c6-0fc3d054f90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8f6a2f-c3fd-4bb1-8968-1f2f423655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754bec2-9c12-4dff-9bba-47e6622608a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1fc35c5-84a4-44b0-a0c6-0fc3d054f90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94efc4c3-eb91-41e9-a57a-ab5cfacc4da4}" ma:internalName="TaxCatchAll" ma:showField="CatchAllData" ma:web="81fc35c5-84a4-44b0-a0c6-0fc3d054f90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42E54A-1BA7-49AB-BF75-5C0F4C2E387A}">
  <ds:schemaRefs>
    <ds:schemaRef ds:uri="http://schemas.microsoft.com/sharepoint/v3/contenttype/forms"/>
  </ds:schemaRefs>
</ds:datastoreItem>
</file>

<file path=customXml/itemProps2.xml><?xml version="1.0" encoding="utf-8"?>
<ds:datastoreItem xmlns:ds="http://schemas.openxmlformats.org/officeDocument/2006/customXml" ds:itemID="{FFC1F916-8138-43C8-8AF9-7993F3E3DCCA}">
  <ds:schemaRefs>
    <ds:schemaRef ds:uri="http://purl.org/dc/terms/"/>
    <ds:schemaRef ds:uri="http://schemas.openxmlformats.org/package/2006/metadata/core-properties"/>
    <ds:schemaRef ds:uri="http://schemas.microsoft.com/office/2006/metadata/properties"/>
    <ds:schemaRef ds:uri="http://www.w3.org/XML/1998/namespace"/>
    <ds:schemaRef ds:uri="http://schemas.microsoft.com/office/2006/documentManagement/types"/>
    <ds:schemaRef ds:uri="http://purl.org/dc/elements/1.1/"/>
    <ds:schemaRef ds:uri="http://purl.org/dc/dcmitype/"/>
    <ds:schemaRef ds:uri="53655750-ff59-469c-8fa9-44b69a70c197"/>
    <ds:schemaRef ds:uri="http://schemas.microsoft.com/office/infopath/2007/PartnerControls"/>
    <ds:schemaRef ds:uri="7e4da0e0-e553-4740-9632-74c21b633791"/>
    <ds:schemaRef ds:uri="89ed18c9-fb86-4d0b-b34f-e28a3d638d08"/>
    <ds:schemaRef ds:uri="ddac5f90-7db7-43db-8c57-291bc0ad52cb"/>
    <ds:schemaRef ds:uri="158f6a2f-c3fd-4bb1-8968-1f2f4236556a"/>
    <ds:schemaRef ds:uri="81fc35c5-84a4-44b0-a0c6-0fc3d054f909"/>
  </ds:schemaRefs>
</ds:datastoreItem>
</file>

<file path=customXml/itemProps3.xml><?xml version="1.0" encoding="utf-8"?>
<ds:datastoreItem xmlns:ds="http://schemas.openxmlformats.org/officeDocument/2006/customXml" ds:itemID="{79689F02-E082-4F7B-88DE-74DBF6AED3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8f6a2f-c3fd-4bb1-8968-1f2f4236556a"/>
    <ds:schemaRef ds:uri="81fc35c5-84a4-44b0-a0c6-0fc3d054f9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b70f6a2e-9a0b-44bc-9fcb-55781401e2f0}" enabled="1" method="Standard" siteId="{f688b0d0-79f0-40a4-8644-35fcdee9d0f3}" removed="0"/>
</clbl:labelList>
</file>

<file path=docProps/app.xml><?xml version="1.0" encoding="utf-8"?>
<Properties xmlns="http://schemas.openxmlformats.org/officeDocument/2006/extended-properties" xmlns:vt="http://schemas.openxmlformats.org/officeDocument/2006/docPropsVTypes">
  <TotalTime>16494</TotalTime>
  <Words>788</Words>
  <Application>Microsoft Office PowerPoint</Application>
  <PresentationFormat>Widescreen</PresentationFormat>
  <Paragraphs>117</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Segoe UI</vt:lpstr>
      <vt:lpstr>Times New Roman</vt:lpstr>
      <vt:lpstr>Wingdings</vt:lpstr>
      <vt:lpstr>Office Theme</vt:lpstr>
      <vt:lpstr>C206 L10 Part A</vt:lpstr>
      <vt:lpstr>The Scrum Framework</vt:lpstr>
      <vt:lpstr>C206 L10 Part A Learning objectives</vt:lpstr>
      <vt:lpstr>Sprint Execution</vt:lpstr>
      <vt:lpstr>Sprint Execution</vt:lpstr>
      <vt:lpstr>1st Sprint – Sprint Backlog (given in student folder)</vt:lpstr>
      <vt:lpstr>Daily Scrum/Stand-up meeting</vt:lpstr>
      <vt:lpstr>Test Driven Development  </vt:lpstr>
      <vt:lpstr>Test-Driven Development (TDD)</vt:lpstr>
      <vt:lpstr>Test-Driven Development (TDD)</vt:lpstr>
      <vt:lpstr>TDD Workflow</vt:lpstr>
      <vt:lpstr>TDD - Lecturer Demonstration </vt:lpstr>
      <vt:lpstr>TDD Demonstration (30 mins)</vt:lpstr>
      <vt:lpstr>Hands on activity - TDD for User Story 4 (60 min)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Yanzo</dc:creator>
  <cp:lastModifiedBy>Jimmy Goh (RP)</cp:lastModifiedBy>
  <cp:revision>1986</cp:revision>
  <dcterms:created xsi:type="dcterms:W3CDTF">2011-06-07T03:26:48Z</dcterms:created>
  <dcterms:modified xsi:type="dcterms:W3CDTF">2024-06-20T02:35:19Z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0x0101008E05FEA21FE5D0409A1C4E52E601FC8E</vt:lpwstr>
  </property>
  <property fmtid="{D5CDD505-2E9C-101B-9397-08002B2CF9AE}" pid="3" name="MSIP_Label_b70f6a2e-9a0b-44bc-9fcb-55781401e2f0_Enabled">
    <vt:lpwstr>true</vt:lpwstr>
  </property>
  <property fmtid="{D5CDD505-2E9C-101B-9397-08002B2CF9AE}" pid="4" name="MSIP_Label_b70f6a2e-9a0b-44bc-9fcb-55781401e2f0_SetDate">
    <vt:lpwstr>2022-04-17T14:37:44Z</vt:lpwstr>
  </property>
  <property fmtid="{D5CDD505-2E9C-101B-9397-08002B2CF9AE}" pid="5" name="MSIP_Label_b70f6a2e-9a0b-44bc-9fcb-55781401e2f0_Method">
    <vt:lpwstr>Standard</vt:lpwstr>
  </property>
  <property fmtid="{D5CDD505-2E9C-101B-9397-08002B2CF9AE}" pid="6" name="MSIP_Label_b70f6a2e-9a0b-44bc-9fcb-55781401e2f0_Name">
    <vt:lpwstr>NON-SENSITIVE</vt:lpwstr>
  </property>
  <property fmtid="{D5CDD505-2E9C-101B-9397-08002B2CF9AE}" pid="7" name="MSIP_Label_b70f6a2e-9a0b-44bc-9fcb-55781401e2f0_SiteId">
    <vt:lpwstr>f688b0d0-79f0-40a4-8644-35fcdee9d0f3</vt:lpwstr>
  </property>
  <property fmtid="{D5CDD505-2E9C-101B-9397-08002B2CF9AE}" pid="8" name="MSIP_Label_b70f6a2e-9a0b-44bc-9fcb-55781401e2f0_ActionId">
    <vt:lpwstr>e1ef2f3e-a1f9-40b6-8e00-dbf80e9f19fa</vt:lpwstr>
  </property>
  <property fmtid="{D5CDD505-2E9C-101B-9397-08002B2CF9AE}" pid="9" name="MSIP_Label_b70f6a2e-9a0b-44bc-9fcb-55781401e2f0_ContentBits">
    <vt:lpwstr>1</vt:lpwstr>
  </property>
  <property fmtid="{D5CDD505-2E9C-101B-9397-08002B2CF9AE}" pid="10" name="ClassificationContentMarkingHeaderLocations">
    <vt:lpwstr>Office Theme:2</vt:lpwstr>
  </property>
  <property fmtid="{D5CDD505-2E9C-101B-9397-08002B2CF9AE}" pid="11" name="ClassificationContentMarkingHeaderText">
    <vt:lpwstr>Official (Closed)\Non-Sensitive</vt:lpwstr>
  </property>
</Properties>
</file>