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7" autoAdjust="0"/>
    <p:restoredTop sz="94660"/>
  </p:normalViewPr>
  <p:slideViewPr>
    <p:cSldViewPr snapToGrid="0">
      <p:cViewPr>
        <p:scale>
          <a:sx n="171" d="100"/>
          <a:sy n="171" d="100"/>
        </p:scale>
        <p:origin x="-760" y="-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0108-218E-4E59-A4D7-BA3780CB8350}" type="datetimeFigureOut">
              <a:rPr lang="fr-FR" smtClean="0"/>
              <a:t>10/05/2019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96F-B969-477E-B912-8F785E2F6B8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007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0108-218E-4E59-A4D7-BA3780CB8350}" type="datetimeFigureOut">
              <a:rPr lang="fr-FR" smtClean="0"/>
              <a:t>10/05/2019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96F-B969-477E-B912-8F785E2F6B8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100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0108-218E-4E59-A4D7-BA3780CB8350}" type="datetimeFigureOut">
              <a:rPr lang="fr-FR" smtClean="0"/>
              <a:t>10/05/2019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96F-B969-477E-B912-8F785E2F6B8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700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0108-218E-4E59-A4D7-BA3780CB8350}" type="datetimeFigureOut">
              <a:rPr lang="fr-FR" smtClean="0"/>
              <a:t>10/05/2019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96F-B969-477E-B912-8F785E2F6B8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507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0108-218E-4E59-A4D7-BA3780CB8350}" type="datetimeFigureOut">
              <a:rPr lang="fr-FR" smtClean="0"/>
              <a:t>10/05/2019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96F-B969-477E-B912-8F785E2F6B8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212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0108-218E-4E59-A4D7-BA3780CB8350}" type="datetimeFigureOut">
              <a:rPr lang="fr-FR" smtClean="0"/>
              <a:t>10/05/2019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96F-B969-477E-B912-8F785E2F6B8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622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0108-218E-4E59-A4D7-BA3780CB8350}" type="datetimeFigureOut">
              <a:rPr lang="fr-FR" smtClean="0"/>
              <a:t>10/05/2019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96F-B969-477E-B912-8F785E2F6B8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710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0108-218E-4E59-A4D7-BA3780CB8350}" type="datetimeFigureOut">
              <a:rPr lang="fr-FR" smtClean="0"/>
              <a:t>10/05/2019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96F-B969-477E-B912-8F785E2F6B8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791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0108-218E-4E59-A4D7-BA3780CB8350}" type="datetimeFigureOut">
              <a:rPr lang="fr-FR" smtClean="0"/>
              <a:t>10/05/2019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96F-B969-477E-B912-8F785E2F6B8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308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0108-218E-4E59-A4D7-BA3780CB8350}" type="datetimeFigureOut">
              <a:rPr lang="fr-FR" smtClean="0"/>
              <a:t>10/05/2019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96F-B969-477E-B912-8F785E2F6B8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836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0108-218E-4E59-A4D7-BA3780CB8350}" type="datetimeFigureOut">
              <a:rPr lang="fr-FR" smtClean="0"/>
              <a:t>10/05/2019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96F-B969-477E-B912-8F785E2F6B8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383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80108-218E-4E59-A4D7-BA3780CB8350}" type="datetimeFigureOut">
              <a:rPr lang="fr-FR" smtClean="0"/>
              <a:t>10/05/2019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BD96F-B969-477E-B912-8F785E2F6B8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168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/>
          <p:cNvSpPr/>
          <p:nvPr/>
        </p:nvSpPr>
        <p:spPr>
          <a:xfrm>
            <a:off x="1007803" y="3309051"/>
            <a:ext cx="6732836" cy="3479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/>
              <a:t>Type 2 :</a:t>
            </a:r>
          </a:p>
          <a:p>
            <a:r>
              <a:rPr lang="fr-FR" sz="1200" dirty="0"/>
              <a:t>ArduinoRotaryEncoderControl::Type2Encoder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1007803" y="3661005"/>
            <a:ext cx="6732836" cy="3479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/>
              <a:t>Type 3 :</a:t>
            </a:r>
          </a:p>
          <a:p>
            <a:r>
              <a:rPr lang="fr-FR" sz="1200" dirty="0"/>
              <a:t>ArduinoRotaryEncoderControl::Type3Encoder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1008993" y="4006294"/>
            <a:ext cx="6731645" cy="3479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/>
              <a:t>Type 4 :</a:t>
            </a:r>
          </a:p>
          <a:p>
            <a:r>
              <a:rPr lang="fr-FR" sz="1200" dirty="0"/>
              <a:t>ArduinoRotaryEncoderControl::Type4Encoder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1008993" y="2957476"/>
            <a:ext cx="6732836" cy="3479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/>
              <a:t>Type 1 :</a:t>
            </a:r>
          </a:p>
          <a:p>
            <a:r>
              <a:rPr lang="fr-FR" sz="1200" dirty="0"/>
              <a:t>ArduinoRotaryEncoderControl::Type1Encoder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982284" y="1399715"/>
            <a:ext cx="469557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451841" y="1399715"/>
            <a:ext cx="469557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921398" y="1399715"/>
            <a:ext cx="469557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390955" y="1399715"/>
            <a:ext cx="469557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3982284" y="1628366"/>
            <a:ext cx="939114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451841" y="2242729"/>
            <a:ext cx="939114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4921398" y="1876016"/>
            <a:ext cx="939114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5390955" y="2491171"/>
            <a:ext cx="469557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982284" y="2490381"/>
            <a:ext cx="469557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921398" y="1609318"/>
            <a:ext cx="0" cy="284269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4449717" y="2223680"/>
            <a:ext cx="0" cy="284269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383876" y="2224420"/>
            <a:ext cx="0" cy="284269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854890" y="1399715"/>
            <a:ext cx="469557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6324447" y="1399715"/>
            <a:ext cx="469557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6794004" y="1399715"/>
            <a:ext cx="469557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7263561" y="1399715"/>
            <a:ext cx="469557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5867590" y="1628366"/>
            <a:ext cx="939114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6337147" y="2242729"/>
            <a:ext cx="939114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6806704" y="1876016"/>
            <a:ext cx="939114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7276261" y="2491171"/>
            <a:ext cx="469557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6806704" y="1609318"/>
            <a:ext cx="0" cy="284269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335023" y="2223680"/>
            <a:ext cx="0" cy="284269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7269182" y="2224420"/>
            <a:ext cx="0" cy="284269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7741829" y="1609317"/>
            <a:ext cx="0" cy="284269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856523" y="1609317"/>
            <a:ext cx="0" cy="284269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5790296" y="2490381"/>
            <a:ext cx="546851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982284" y="2743482"/>
            <a:ext cx="469557" cy="208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451841" y="2743482"/>
            <a:ext cx="469557" cy="208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921398" y="2743482"/>
            <a:ext cx="469557" cy="208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390955" y="2743482"/>
            <a:ext cx="469557" cy="208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854890" y="2743482"/>
            <a:ext cx="469557" cy="208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324447" y="2743482"/>
            <a:ext cx="469557" cy="208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94004" y="2743482"/>
            <a:ext cx="469557" cy="208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263561" y="2743482"/>
            <a:ext cx="469557" cy="208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043170" y="2743482"/>
            <a:ext cx="939114" cy="2088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Value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965615" y="2986051"/>
            <a:ext cx="469557" cy="2088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4435172" y="2986051"/>
            <a:ext cx="469557" cy="2088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 49"/>
          <p:cNvSpPr/>
          <p:nvPr/>
        </p:nvSpPr>
        <p:spPr>
          <a:xfrm>
            <a:off x="4904729" y="2986051"/>
            <a:ext cx="469557" cy="2088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Rectangle 50"/>
          <p:cNvSpPr/>
          <p:nvPr/>
        </p:nvSpPr>
        <p:spPr>
          <a:xfrm>
            <a:off x="5374286" y="2986051"/>
            <a:ext cx="469557" cy="2088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5838221" y="2986051"/>
            <a:ext cx="469557" cy="2088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Rectangle 52"/>
          <p:cNvSpPr/>
          <p:nvPr/>
        </p:nvSpPr>
        <p:spPr>
          <a:xfrm>
            <a:off x="6307778" y="2986051"/>
            <a:ext cx="469557" cy="2088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Rectangle 53"/>
          <p:cNvSpPr/>
          <p:nvPr/>
        </p:nvSpPr>
        <p:spPr>
          <a:xfrm>
            <a:off x="6777335" y="2986051"/>
            <a:ext cx="469557" cy="2088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5" name="Rectangle 54"/>
          <p:cNvSpPr/>
          <p:nvPr/>
        </p:nvSpPr>
        <p:spPr>
          <a:xfrm>
            <a:off x="7246892" y="2986051"/>
            <a:ext cx="469557" cy="2088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Organigramme : Délai 56"/>
          <p:cNvSpPr/>
          <p:nvPr/>
        </p:nvSpPr>
        <p:spPr>
          <a:xfrm rot="16200000">
            <a:off x="4097223" y="2898942"/>
            <a:ext cx="206344" cy="469558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Organigramme : Délai 84"/>
          <p:cNvSpPr/>
          <p:nvPr/>
        </p:nvSpPr>
        <p:spPr>
          <a:xfrm rot="16200000">
            <a:off x="4595369" y="2878248"/>
            <a:ext cx="154785" cy="469558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Organigramme : Délai 85"/>
          <p:cNvSpPr/>
          <p:nvPr/>
        </p:nvSpPr>
        <p:spPr>
          <a:xfrm rot="16200000">
            <a:off x="5043898" y="2897711"/>
            <a:ext cx="208810" cy="469558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Organigramme : Délai 86"/>
          <p:cNvSpPr/>
          <p:nvPr/>
        </p:nvSpPr>
        <p:spPr>
          <a:xfrm rot="16200000">
            <a:off x="5493062" y="2898942"/>
            <a:ext cx="206345" cy="469558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Organigramme : Délai 87"/>
          <p:cNvSpPr/>
          <p:nvPr/>
        </p:nvSpPr>
        <p:spPr>
          <a:xfrm rot="16200000">
            <a:off x="5991209" y="2878247"/>
            <a:ext cx="154785" cy="469558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9" name="Organigramme : Délai 88"/>
          <p:cNvSpPr/>
          <p:nvPr/>
        </p:nvSpPr>
        <p:spPr>
          <a:xfrm rot="16200000">
            <a:off x="6439738" y="2897710"/>
            <a:ext cx="208810" cy="469558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0" name="Organigramme : Délai 89"/>
          <p:cNvSpPr/>
          <p:nvPr/>
        </p:nvSpPr>
        <p:spPr>
          <a:xfrm rot="16200000">
            <a:off x="6936308" y="2875782"/>
            <a:ext cx="154785" cy="469558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1" name="Organigramme : Délai 90"/>
          <p:cNvSpPr/>
          <p:nvPr/>
        </p:nvSpPr>
        <p:spPr>
          <a:xfrm rot="16200000">
            <a:off x="7411849" y="2877758"/>
            <a:ext cx="154785" cy="469558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2" name="Rectangle 91"/>
          <p:cNvSpPr/>
          <p:nvPr/>
        </p:nvSpPr>
        <p:spPr>
          <a:xfrm>
            <a:off x="3958044" y="3333185"/>
            <a:ext cx="469557" cy="2088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3" name="Rectangle 92"/>
          <p:cNvSpPr/>
          <p:nvPr/>
        </p:nvSpPr>
        <p:spPr>
          <a:xfrm>
            <a:off x="4427601" y="3333185"/>
            <a:ext cx="469557" cy="2088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4" name="Rectangle 93"/>
          <p:cNvSpPr/>
          <p:nvPr/>
        </p:nvSpPr>
        <p:spPr>
          <a:xfrm>
            <a:off x="4897158" y="3333185"/>
            <a:ext cx="469557" cy="2088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5" name="Rectangle 94"/>
          <p:cNvSpPr/>
          <p:nvPr/>
        </p:nvSpPr>
        <p:spPr>
          <a:xfrm>
            <a:off x="5366715" y="3333185"/>
            <a:ext cx="469557" cy="2088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Rectangle 95"/>
          <p:cNvSpPr/>
          <p:nvPr/>
        </p:nvSpPr>
        <p:spPr>
          <a:xfrm>
            <a:off x="5830650" y="3333185"/>
            <a:ext cx="469557" cy="2088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7" name="Rectangle 96"/>
          <p:cNvSpPr/>
          <p:nvPr/>
        </p:nvSpPr>
        <p:spPr>
          <a:xfrm>
            <a:off x="6300207" y="3333185"/>
            <a:ext cx="469557" cy="2088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8" name="Rectangle 97"/>
          <p:cNvSpPr/>
          <p:nvPr/>
        </p:nvSpPr>
        <p:spPr>
          <a:xfrm>
            <a:off x="6769764" y="3333185"/>
            <a:ext cx="469557" cy="2088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9" name="Rectangle 98"/>
          <p:cNvSpPr/>
          <p:nvPr/>
        </p:nvSpPr>
        <p:spPr>
          <a:xfrm>
            <a:off x="7239321" y="3333185"/>
            <a:ext cx="469557" cy="2088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0" name="Organigramme : Délai 99"/>
          <p:cNvSpPr/>
          <p:nvPr/>
        </p:nvSpPr>
        <p:spPr>
          <a:xfrm rot="16200000">
            <a:off x="4115431" y="3229822"/>
            <a:ext cx="154785" cy="469558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2" name="Organigramme : Délai 101"/>
          <p:cNvSpPr/>
          <p:nvPr/>
        </p:nvSpPr>
        <p:spPr>
          <a:xfrm rot="16200000">
            <a:off x="5063339" y="3227358"/>
            <a:ext cx="154785" cy="469558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4" name="Organigramme : Délai 103"/>
          <p:cNvSpPr/>
          <p:nvPr/>
        </p:nvSpPr>
        <p:spPr>
          <a:xfrm rot="16200000">
            <a:off x="5983638" y="3225381"/>
            <a:ext cx="154785" cy="469558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6" name="Organigramme : Délai 105"/>
          <p:cNvSpPr/>
          <p:nvPr/>
        </p:nvSpPr>
        <p:spPr>
          <a:xfrm rot="16200000">
            <a:off x="6928737" y="3222916"/>
            <a:ext cx="154785" cy="469558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8" name="Rectangle 107"/>
          <p:cNvSpPr/>
          <p:nvPr/>
        </p:nvSpPr>
        <p:spPr>
          <a:xfrm>
            <a:off x="3965616" y="3682937"/>
            <a:ext cx="469557" cy="2088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9" name="Rectangle 108"/>
          <p:cNvSpPr/>
          <p:nvPr/>
        </p:nvSpPr>
        <p:spPr>
          <a:xfrm>
            <a:off x="4435173" y="3682937"/>
            <a:ext cx="469557" cy="2088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0" name="Rectangle 109"/>
          <p:cNvSpPr/>
          <p:nvPr/>
        </p:nvSpPr>
        <p:spPr>
          <a:xfrm>
            <a:off x="4904730" y="3682937"/>
            <a:ext cx="469557" cy="2088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1" name="Rectangle 110"/>
          <p:cNvSpPr/>
          <p:nvPr/>
        </p:nvSpPr>
        <p:spPr>
          <a:xfrm>
            <a:off x="5374287" y="3682937"/>
            <a:ext cx="469557" cy="2088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2" name="Rectangle 111"/>
          <p:cNvSpPr/>
          <p:nvPr/>
        </p:nvSpPr>
        <p:spPr>
          <a:xfrm>
            <a:off x="5838222" y="3682937"/>
            <a:ext cx="469557" cy="2088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3" name="Rectangle 112"/>
          <p:cNvSpPr/>
          <p:nvPr/>
        </p:nvSpPr>
        <p:spPr>
          <a:xfrm>
            <a:off x="6307779" y="3682937"/>
            <a:ext cx="469557" cy="2088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4" name="Rectangle 113"/>
          <p:cNvSpPr/>
          <p:nvPr/>
        </p:nvSpPr>
        <p:spPr>
          <a:xfrm>
            <a:off x="6777336" y="3682937"/>
            <a:ext cx="469557" cy="2088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5" name="Rectangle 114"/>
          <p:cNvSpPr/>
          <p:nvPr/>
        </p:nvSpPr>
        <p:spPr>
          <a:xfrm>
            <a:off x="7246893" y="3682937"/>
            <a:ext cx="469557" cy="2088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7" name="Organigramme : Délai 116"/>
          <p:cNvSpPr/>
          <p:nvPr/>
        </p:nvSpPr>
        <p:spPr>
          <a:xfrm rot="16200000">
            <a:off x="4595370" y="3575134"/>
            <a:ext cx="154785" cy="469558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9" name="Organigramme : Délai 118"/>
          <p:cNvSpPr/>
          <p:nvPr/>
        </p:nvSpPr>
        <p:spPr>
          <a:xfrm rot="16200000">
            <a:off x="5518843" y="3579573"/>
            <a:ext cx="154785" cy="469558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1" name="Organigramme : Délai 120"/>
          <p:cNvSpPr/>
          <p:nvPr/>
        </p:nvSpPr>
        <p:spPr>
          <a:xfrm rot="16200000">
            <a:off x="6466751" y="3577109"/>
            <a:ext cx="154785" cy="469558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3" name="Organigramme : Délai 122"/>
          <p:cNvSpPr/>
          <p:nvPr/>
        </p:nvSpPr>
        <p:spPr>
          <a:xfrm rot="16200000">
            <a:off x="7411850" y="3574644"/>
            <a:ext cx="154785" cy="469558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6" name="Rectangle 155"/>
          <p:cNvSpPr/>
          <p:nvPr/>
        </p:nvSpPr>
        <p:spPr>
          <a:xfrm>
            <a:off x="3965616" y="4037130"/>
            <a:ext cx="469557" cy="2088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7" name="Rectangle 156"/>
          <p:cNvSpPr/>
          <p:nvPr/>
        </p:nvSpPr>
        <p:spPr>
          <a:xfrm>
            <a:off x="4435173" y="4037130"/>
            <a:ext cx="469557" cy="2088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8" name="Rectangle 157"/>
          <p:cNvSpPr/>
          <p:nvPr/>
        </p:nvSpPr>
        <p:spPr>
          <a:xfrm>
            <a:off x="4904730" y="4037130"/>
            <a:ext cx="469557" cy="2088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9" name="Rectangle 158"/>
          <p:cNvSpPr/>
          <p:nvPr/>
        </p:nvSpPr>
        <p:spPr>
          <a:xfrm>
            <a:off x="5374287" y="4037130"/>
            <a:ext cx="469557" cy="2088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0" name="Rectangle 159"/>
          <p:cNvSpPr/>
          <p:nvPr/>
        </p:nvSpPr>
        <p:spPr>
          <a:xfrm>
            <a:off x="5838222" y="4037130"/>
            <a:ext cx="469557" cy="2088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1" name="Rectangle 160"/>
          <p:cNvSpPr/>
          <p:nvPr/>
        </p:nvSpPr>
        <p:spPr>
          <a:xfrm>
            <a:off x="6307779" y="4037130"/>
            <a:ext cx="469557" cy="2088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2" name="Rectangle 161"/>
          <p:cNvSpPr/>
          <p:nvPr/>
        </p:nvSpPr>
        <p:spPr>
          <a:xfrm>
            <a:off x="6777336" y="4037130"/>
            <a:ext cx="469557" cy="2088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3" name="Rectangle 162"/>
          <p:cNvSpPr/>
          <p:nvPr/>
        </p:nvSpPr>
        <p:spPr>
          <a:xfrm>
            <a:off x="7246893" y="4037130"/>
            <a:ext cx="469557" cy="2088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7" name="Organigramme : Délai 166"/>
          <p:cNvSpPr/>
          <p:nvPr/>
        </p:nvSpPr>
        <p:spPr>
          <a:xfrm rot="16200000">
            <a:off x="5518843" y="3933766"/>
            <a:ext cx="154785" cy="469558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1" name="Organigramme : Délai 170"/>
          <p:cNvSpPr/>
          <p:nvPr/>
        </p:nvSpPr>
        <p:spPr>
          <a:xfrm rot="16200000">
            <a:off x="7411850" y="3928837"/>
            <a:ext cx="154785" cy="469558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2" name="Organigramme : Données stockées 171"/>
          <p:cNvSpPr/>
          <p:nvPr/>
        </p:nvSpPr>
        <p:spPr>
          <a:xfrm rot="5400000">
            <a:off x="5378746" y="4386863"/>
            <a:ext cx="433581" cy="442504"/>
          </a:xfrm>
          <a:prstGeom prst="flowChartOnline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7" name="ZoneTexte 176"/>
          <p:cNvSpPr txBox="1"/>
          <p:nvPr/>
        </p:nvSpPr>
        <p:spPr>
          <a:xfrm>
            <a:off x="5181512" y="4875443"/>
            <a:ext cx="82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Detent</a:t>
            </a:r>
          </a:p>
        </p:txBody>
      </p:sp>
    </p:spTree>
    <p:extLst>
      <p:ext uri="{BB962C8B-B14F-4D97-AF65-F5344CB8AC3E}">
        <p14:creationId xmlns:p14="http://schemas.microsoft.com/office/powerpoint/2010/main" val="39681401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34</Words>
  <Application>Microsoft Macintosh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Jérôme MESTRES</dc:creator>
  <cp:lastModifiedBy>Jérôme MESTRES</cp:lastModifiedBy>
  <cp:revision>6</cp:revision>
  <dcterms:created xsi:type="dcterms:W3CDTF">2015-03-30T12:54:26Z</dcterms:created>
  <dcterms:modified xsi:type="dcterms:W3CDTF">2019-05-10T20:22:56Z</dcterms:modified>
</cp:coreProperties>
</file>