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62" r:id="rId6"/>
    <p:sldId id="263" r:id="rId7"/>
    <p:sldId id="270" r:id="rId8"/>
    <p:sldId id="271" r:id="rId9"/>
    <p:sldId id="272" r:id="rId10"/>
    <p:sldId id="273" r:id="rId11"/>
    <p:sldId id="267" r:id="rId12"/>
    <p:sldId id="265" r:id="rId13"/>
    <p:sldId id="266" r:id="rId14"/>
    <p:sldId id="269" r:id="rId15"/>
    <p:sldId id="268" r:id="rId16"/>
    <p:sldId id="274" r:id="rId17"/>
    <p:sldId id="259" r:id="rId18"/>
    <p:sldId id="275" r:id="rId19"/>
    <p:sldId id="276" r:id="rId20"/>
    <p:sldId id="277" r:id="rId21"/>
    <p:sldId id="278" r:id="rId22"/>
    <p:sldId id="279" r:id="rId23"/>
    <p:sldId id="260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8" r:id="rId32"/>
    <p:sldId id="261" r:id="rId33"/>
    <p:sldId id="289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FD866-0F53-4982-B704-15A7F4BA79B6}" v="109" dt="2020-09-17T06:31:46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ph" userId="1617b7bf-7cb3-48a9-8d27-ea0da2c3f15b" providerId="ADAL" clId="{7B8FD866-0F53-4982-B704-15A7F4BA79B6}"/>
    <pc:docChg chg="undo redo custSel mod addSld delSld modSld sldOrd">
      <pc:chgData name="Ralph" userId="1617b7bf-7cb3-48a9-8d27-ea0da2c3f15b" providerId="ADAL" clId="{7B8FD866-0F53-4982-B704-15A7F4BA79B6}" dt="2020-09-17T07:05:06.957" v="5181" actId="20577"/>
      <pc:docMkLst>
        <pc:docMk/>
      </pc:docMkLst>
      <pc:sldChg chg="addSp">
        <pc:chgData name="Ralph" userId="1617b7bf-7cb3-48a9-8d27-ea0da2c3f15b" providerId="ADAL" clId="{7B8FD866-0F53-4982-B704-15A7F4BA79B6}" dt="2020-09-13T10:08:01.284" v="72"/>
        <pc:sldMkLst>
          <pc:docMk/>
          <pc:sldMk cId="1593495962" sldId="256"/>
        </pc:sldMkLst>
        <pc:picChg chg="add">
          <ac:chgData name="Ralph" userId="1617b7bf-7cb3-48a9-8d27-ea0da2c3f15b" providerId="ADAL" clId="{7B8FD866-0F53-4982-B704-15A7F4BA79B6}" dt="2020-09-13T10:08:01.284" v="72"/>
          <ac:picMkLst>
            <pc:docMk/>
            <pc:sldMk cId="1593495962" sldId="256"/>
            <ac:picMk id="1026" creationId="{C90BE982-5D36-49C3-9EE6-3D684819D585}"/>
          </ac:picMkLst>
        </pc:picChg>
      </pc:sldChg>
      <pc:sldChg chg="addSp modSp add del mod setBg setClrOvrMap">
        <pc:chgData name="Ralph" userId="1617b7bf-7cb3-48a9-8d27-ea0da2c3f15b" providerId="ADAL" clId="{7B8FD866-0F53-4982-B704-15A7F4BA79B6}" dt="2020-09-13T10:08:05.942" v="74" actId="26606"/>
        <pc:sldMkLst>
          <pc:docMk/>
          <pc:sldMk cId="3966096333" sldId="256"/>
        </pc:sldMkLst>
        <pc:spChg chg="mo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2" creationId="{E30ED7EE-0FB9-4734-9998-8743799B07D8}"/>
          </ac:spMkLst>
        </pc:spChg>
        <pc:spChg chg="mo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3" creationId="{95152607-3B0C-4E43-83A9-5513C96E68AB}"/>
          </ac:spMkLst>
        </pc:spChg>
        <pc:spChg chg="ad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71" creationId="{0671A8AE-40A1-4631-A6B8-581AFF065482}"/>
          </ac:spMkLst>
        </pc:spChg>
        <pc:spChg chg="ad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73" creationId="{AB58EF07-17C2-48CF-ABB0-EEF1F17CB8F0}"/>
          </ac:spMkLst>
        </pc:spChg>
        <pc:spChg chg="ad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75" creationId="{AF2F604E-43BE-4DC3-B983-E071523364F8}"/>
          </ac:spMkLst>
        </pc:spChg>
        <pc:spChg chg="add">
          <ac:chgData name="Ralph" userId="1617b7bf-7cb3-48a9-8d27-ea0da2c3f15b" providerId="ADAL" clId="{7B8FD866-0F53-4982-B704-15A7F4BA79B6}" dt="2020-09-13T10:08:05.942" v="74" actId="26606"/>
          <ac:spMkLst>
            <pc:docMk/>
            <pc:sldMk cId="3966096333" sldId="256"/>
            <ac:spMk id="77" creationId="{08C9B587-E65E-4B52-B37C-ABEBB6E87928}"/>
          </ac:spMkLst>
        </pc:spChg>
        <pc:picChg chg="mod ord">
          <ac:chgData name="Ralph" userId="1617b7bf-7cb3-48a9-8d27-ea0da2c3f15b" providerId="ADAL" clId="{7B8FD866-0F53-4982-B704-15A7F4BA79B6}" dt="2020-09-13T10:08:05.942" v="74" actId="26606"/>
          <ac:picMkLst>
            <pc:docMk/>
            <pc:sldMk cId="3966096333" sldId="256"/>
            <ac:picMk id="1026" creationId="{C90BE982-5D36-49C3-9EE6-3D684819D585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0:12:06.534" v="447" actId="14100"/>
        <pc:sldMkLst>
          <pc:docMk/>
          <pc:sldMk cId="715000020" sldId="257"/>
        </pc:sldMkLst>
        <pc:spChg chg="mod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2" creationId="{206EED9D-7F19-4B2C-9F65-0833381FED5F}"/>
          </ac:spMkLst>
        </pc:spChg>
        <pc:spChg chg="add del mod">
          <ac:chgData name="Ralph" userId="1617b7bf-7cb3-48a9-8d27-ea0da2c3f15b" providerId="ADAL" clId="{7B8FD866-0F53-4982-B704-15A7F4BA79B6}" dt="2020-09-13T10:11:13.116" v="439" actId="26606"/>
          <ac:spMkLst>
            <pc:docMk/>
            <pc:sldMk cId="715000020" sldId="257"/>
            <ac:spMk id="3" creationId="{3F1A122C-27F6-4BC5-B053-FDB2BCBB67A3}"/>
          </ac:spMkLst>
        </pc:spChg>
        <pc:spChg chg="add del">
          <ac:chgData name="Ralph" userId="1617b7bf-7cb3-48a9-8d27-ea0da2c3f15b" providerId="ADAL" clId="{7B8FD866-0F53-4982-B704-15A7F4BA79B6}" dt="2020-09-13T10:11:13.065" v="438" actId="26606"/>
          <ac:spMkLst>
            <pc:docMk/>
            <pc:sldMk cId="715000020" sldId="257"/>
            <ac:spMk id="9" creationId="{D55CD764-972B-4CA5-A885-53E55C63E174}"/>
          </ac:spMkLst>
        </pc:spChg>
        <pc:spChg chg="add del">
          <ac:chgData name="Ralph" userId="1617b7bf-7cb3-48a9-8d27-ea0da2c3f15b" providerId="ADAL" clId="{7B8FD866-0F53-4982-B704-15A7F4BA79B6}" dt="2020-09-13T10:10:08.697" v="351" actId="26606"/>
          <ac:spMkLst>
            <pc:docMk/>
            <pc:sldMk cId="715000020" sldId="257"/>
            <ac:spMk id="10" creationId="{CF62D2A7-8207-488C-9F46-316BA81A16C8}"/>
          </ac:spMkLst>
        </pc:spChg>
        <pc:spChg chg="add del">
          <ac:chgData name="Ralph" userId="1617b7bf-7cb3-48a9-8d27-ea0da2c3f15b" providerId="ADAL" clId="{7B8FD866-0F53-4982-B704-15A7F4BA79B6}" dt="2020-09-13T10:11:13.065" v="438" actId="26606"/>
          <ac:spMkLst>
            <pc:docMk/>
            <pc:sldMk cId="715000020" sldId="257"/>
            <ac:spMk id="11" creationId="{34165AB3-7006-4430-BCE3-25476BE13322}"/>
          </ac:spMkLst>
        </pc:spChg>
        <pc:spChg chg="add del">
          <ac:chgData name="Ralph" userId="1617b7bf-7cb3-48a9-8d27-ea0da2c3f15b" providerId="ADAL" clId="{7B8FD866-0F53-4982-B704-15A7F4BA79B6}" dt="2020-09-13T10:11:13.065" v="438" actId="26606"/>
          <ac:spMkLst>
            <pc:docMk/>
            <pc:sldMk cId="715000020" sldId="257"/>
            <ac:spMk id="35" creationId="{E3E51905-F374-4E1A-97CF-B741584B74D5}"/>
          </ac:spMkLst>
        </pc:spChg>
        <pc:spChg chg="add del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37" creationId="{CF62D2A7-8207-488C-9F46-316BA81A16C8}"/>
          </ac:spMkLst>
        </pc:spChg>
        <pc:spChg chg="add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71" creationId="{9AA72BD9-2C5A-4EDC-931F-5AA08EACA0F3}"/>
          </ac:spMkLst>
        </pc:spChg>
        <pc:spChg chg="add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73" creationId="{DD3981AC-7B61-4947-BCF3-F7AA7FA385B9}"/>
          </ac:spMkLst>
        </pc:spChg>
        <pc:spChg chg="add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75" creationId="{55D4142C-5077-457F-A6AD-3FECFDB39685}"/>
          </ac:spMkLst>
        </pc:spChg>
        <pc:spChg chg="add">
          <ac:chgData name="Ralph" userId="1617b7bf-7cb3-48a9-8d27-ea0da2c3f15b" providerId="ADAL" clId="{7B8FD866-0F53-4982-B704-15A7F4BA79B6}" dt="2020-09-13T10:11:56.842" v="446" actId="26606"/>
          <ac:spMkLst>
            <pc:docMk/>
            <pc:sldMk cId="715000020" sldId="257"/>
            <ac:spMk id="77" creationId="{7A5F0580-5EE9-419F-96EE-B6529EF6E7D0}"/>
          </ac:spMkLst>
        </pc:spChg>
        <pc:grpChg chg="add del">
          <ac:chgData name="Ralph" userId="1617b7bf-7cb3-48a9-8d27-ea0da2c3f15b" providerId="ADAL" clId="{7B8FD866-0F53-4982-B704-15A7F4BA79B6}" dt="2020-09-13T10:11:13.065" v="438" actId="26606"/>
          <ac:grpSpMkLst>
            <pc:docMk/>
            <pc:sldMk cId="715000020" sldId="257"/>
            <ac:grpSpMk id="13" creationId="{22725F33-435F-480E-996D-205671CDC409}"/>
          </ac:grpSpMkLst>
        </pc:grpChg>
        <pc:graphicFrameChg chg="add del">
          <ac:chgData name="Ralph" userId="1617b7bf-7cb3-48a9-8d27-ea0da2c3f15b" providerId="ADAL" clId="{7B8FD866-0F53-4982-B704-15A7F4BA79B6}" dt="2020-09-13T10:10:08.697" v="351" actId="26606"/>
          <ac:graphicFrameMkLst>
            <pc:docMk/>
            <pc:sldMk cId="715000020" sldId="257"/>
            <ac:graphicFrameMk id="5" creationId="{3E874DE8-4B18-479F-8BE7-96C39878E68C}"/>
          </ac:graphicFrameMkLst>
        </pc:graphicFrameChg>
        <pc:graphicFrameChg chg="add del">
          <ac:chgData name="Ralph" userId="1617b7bf-7cb3-48a9-8d27-ea0da2c3f15b" providerId="ADAL" clId="{7B8FD866-0F53-4982-B704-15A7F4BA79B6}" dt="2020-09-13T10:11:13.065" v="438" actId="26606"/>
          <ac:graphicFrameMkLst>
            <pc:docMk/>
            <pc:sldMk cId="715000020" sldId="257"/>
            <ac:graphicFrameMk id="7" creationId="{56D867A8-8401-431F-8714-A1150394A3D9}"/>
          </ac:graphicFrameMkLst>
        </pc:graphicFrameChg>
        <pc:graphicFrameChg chg="add mod modGraphic">
          <ac:chgData name="Ralph" userId="1617b7bf-7cb3-48a9-8d27-ea0da2c3f15b" providerId="ADAL" clId="{7B8FD866-0F53-4982-B704-15A7F4BA79B6}" dt="2020-09-13T10:11:56.842" v="446" actId="26606"/>
          <ac:graphicFrameMkLst>
            <pc:docMk/>
            <pc:sldMk cId="715000020" sldId="257"/>
            <ac:graphicFrameMk id="39" creationId="{3AAB6536-A1D9-4F2A-930A-F1A2939F8547}"/>
          </ac:graphicFrameMkLst>
        </pc:graphicFrameChg>
        <pc:picChg chg="add del">
          <ac:chgData name="Ralph" userId="1617b7bf-7cb3-48a9-8d27-ea0da2c3f15b" providerId="ADAL" clId="{7B8FD866-0F53-4982-B704-15A7F4BA79B6}" dt="2020-09-13T10:10:08.697" v="351" actId="26606"/>
          <ac:picMkLst>
            <pc:docMk/>
            <pc:sldMk cId="715000020" sldId="257"/>
            <ac:picMk id="6" creationId="{B6D2F914-F868-4A95-AE65-05DA1029409D}"/>
          </ac:picMkLst>
        </pc:picChg>
        <pc:picChg chg="add del">
          <ac:chgData name="Ralph" userId="1617b7bf-7cb3-48a9-8d27-ea0da2c3f15b" providerId="ADAL" clId="{7B8FD866-0F53-4982-B704-15A7F4BA79B6}" dt="2020-09-13T10:11:45.327" v="443" actId="478"/>
          <ac:picMkLst>
            <pc:docMk/>
            <pc:sldMk cId="715000020" sldId="257"/>
            <ac:picMk id="38" creationId="{9C385307-D4FE-4DC6-86E7-4CF29CE7A33F}"/>
          </ac:picMkLst>
        </pc:picChg>
        <pc:picChg chg="mod ord">
          <ac:chgData name="Ralph" userId="1617b7bf-7cb3-48a9-8d27-ea0da2c3f15b" providerId="ADAL" clId="{7B8FD866-0F53-4982-B704-15A7F4BA79B6}" dt="2020-09-13T10:12:06.534" v="447" actId="14100"/>
          <ac:picMkLst>
            <pc:docMk/>
            <pc:sldMk cId="715000020" sldId="257"/>
            <ac:picMk id="3074" creationId="{3037135E-F9A9-4363-8D6B-221D7CF6AC01}"/>
          </ac:picMkLst>
        </pc:picChg>
      </pc:sldChg>
      <pc:sldChg chg="addSp">
        <pc:chgData name="Ralph" userId="1617b7bf-7cb3-48a9-8d27-ea0da2c3f15b" providerId="ADAL" clId="{7B8FD866-0F53-4982-B704-15A7F4BA79B6}" dt="2020-09-13T10:10:18.788" v="356"/>
        <pc:sldMkLst>
          <pc:docMk/>
          <pc:sldMk cId="2219524940" sldId="257"/>
        </pc:sldMkLst>
        <pc:picChg chg="add">
          <ac:chgData name="Ralph" userId="1617b7bf-7cb3-48a9-8d27-ea0da2c3f15b" providerId="ADAL" clId="{7B8FD866-0F53-4982-B704-15A7F4BA79B6}" dt="2020-09-13T10:10:18.788" v="356"/>
          <ac:picMkLst>
            <pc:docMk/>
            <pc:sldMk cId="2219524940" sldId="257"/>
            <ac:picMk id="2050" creationId="{FE52AA65-DC82-454E-A5B9-462B7CB5AAAD}"/>
          </ac:picMkLst>
        </pc:picChg>
      </pc:sldChg>
      <pc:sldChg chg="addSp">
        <pc:chgData name="Ralph" userId="1617b7bf-7cb3-48a9-8d27-ea0da2c3f15b" providerId="ADAL" clId="{7B8FD866-0F53-4982-B704-15A7F4BA79B6}" dt="2020-09-13T10:11:31.699" v="440"/>
        <pc:sldMkLst>
          <pc:docMk/>
          <pc:sldMk cId="4186216832" sldId="257"/>
        </pc:sldMkLst>
        <pc:picChg chg="add">
          <ac:chgData name="Ralph" userId="1617b7bf-7cb3-48a9-8d27-ea0da2c3f15b" providerId="ADAL" clId="{7B8FD866-0F53-4982-B704-15A7F4BA79B6}" dt="2020-09-13T10:11:31.699" v="440"/>
          <ac:picMkLst>
            <pc:docMk/>
            <pc:sldMk cId="4186216832" sldId="257"/>
            <ac:picMk id="3074" creationId="{3037135E-F9A9-4363-8D6B-221D7CF6AC01}"/>
          </ac:picMkLst>
        </pc:picChg>
      </pc:sldChg>
      <pc:sldChg chg="addSp modSp new mod setBg">
        <pc:chgData name="Ralph" userId="1617b7bf-7cb3-48a9-8d27-ea0da2c3f15b" providerId="ADAL" clId="{7B8FD866-0F53-4982-B704-15A7F4BA79B6}" dt="2020-09-13T12:35:09.079" v="2091" actId="6549"/>
        <pc:sldMkLst>
          <pc:docMk/>
          <pc:sldMk cId="178511798" sldId="258"/>
        </pc:sldMkLst>
        <pc:spChg chg="mod">
          <ac:chgData name="Ralph" userId="1617b7bf-7cb3-48a9-8d27-ea0da2c3f15b" providerId="ADAL" clId="{7B8FD866-0F53-4982-B704-15A7F4BA79B6}" dt="2020-09-13T10:20:09.728" v="688" actId="26606"/>
          <ac:spMkLst>
            <pc:docMk/>
            <pc:sldMk cId="178511798" sldId="258"/>
            <ac:spMk id="2" creationId="{D263CD4D-B7B8-48BF-AE97-C8A6860AE1A0}"/>
          </ac:spMkLst>
        </pc:spChg>
        <pc:spChg chg="mod">
          <ac:chgData name="Ralph" userId="1617b7bf-7cb3-48a9-8d27-ea0da2c3f15b" providerId="ADAL" clId="{7B8FD866-0F53-4982-B704-15A7F4BA79B6}" dt="2020-09-13T12:35:09.079" v="2091" actId="6549"/>
          <ac:spMkLst>
            <pc:docMk/>
            <pc:sldMk cId="178511798" sldId="258"/>
            <ac:spMk id="3" creationId="{53C343BC-FAA1-4713-9233-816E063FC14D}"/>
          </ac:spMkLst>
        </pc:spChg>
        <pc:spChg chg="add">
          <ac:chgData name="Ralph" userId="1617b7bf-7cb3-48a9-8d27-ea0da2c3f15b" providerId="ADAL" clId="{7B8FD866-0F53-4982-B704-15A7F4BA79B6}" dt="2020-09-13T10:20:09.728" v="688" actId="26606"/>
          <ac:spMkLst>
            <pc:docMk/>
            <pc:sldMk cId="178511798" sldId="258"/>
            <ac:spMk id="8" creationId="{8D70B121-56F4-4848-B38B-182089D909FA}"/>
          </ac:spMkLst>
        </pc:spChg>
        <pc:cxnChg chg="add">
          <ac:chgData name="Ralph" userId="1617b7bf-7cb3-48a9-8d27-ea0da2c3f15b" providerId="ADAL" clId="{7B8FD866-0F53-4982-B704-15A7F4BA79B6}" dt="2020-09-13T10:20:09.728" v="688" actId="26606"/>
          <ac:cxnSpMkLst>
            <pc:docMk/>
            <pc:sldMk cId="178511798" sldId="258"/>
            <ac:cxnSpMk id="10" creationId="{2D72A2C9-F3CA-4216-8BAD-FA4C970C3C4E}"/>
          </ac:cxnSpMkLst>
        </pc:cxnChg>
      </pc:sldChg>
      <pc:sldChg chg="addSp modSp add mod ord setBg">
        <pc:chgData name="Ralph" userId="1617b7bf-7cb3-48a9-8d27-ea0da2c3f15b" providerId="ADAL" clId="{7B8FD866-0F53-4982-B704-15A7F4BA79B6}" dt="2020-09-13T13:25:39.245" v="2798"/>
        <pc:sldMkLst>
          <pc:docMk/>
          <pc:sldMk cId="4163625337" sldId="259"/>
        </pc:sldMkLst>
        <pc:spChg chg="mod">
          <ac:chgData name="Ralph" userId="1617b7bf-7cb3-48a9-8d27-ea0da2c3f15b" providerId="ADAL" clId="{7B8FD866-0F53-4982-B704-15A7F4BA79B6}" dt="2020-09-13T10:20:40.332" v="689" actId="26606"/>
          <ac:spMkLst>
            <pc:docMk/>
            <pc:sldMk cId="4163625337" sldId="259"/>
            <ac:spMk id="2" creationId="{D263CD4D-B7B8-48BF-AE97-C8A6860AE1A0}"/>
          </ac:spMkLst>
        </pc:spChg>
        <pc:spChg chg="mod">
          <ac:chgData name="Ralph" userId="1617b7bf-7cb3-48a9-8d27-ea0da2c3f15b" providerId="ADAL" clId="{7B8FD866-0F53-4982-B704-15A7F4BA79B6}" dt="2020-09-13T10:20:40.332" v="689" actId="26606"/>
          <ac:spMkLst>
            <pc:docMk/>
            <pc:sldMk cId="4163625337" sldId="259"/>
            <ac:spMk id="3" creationId="{53C343BC-FAA1-4713-9233-816E063FC14D}"/>
          </ac:spMkLst>
        </pc:spChg>
        <pc:spChg chg="add">
          <ac:chgData name="Ralph" userId="1617b7bf-7cb3-48a9-8d27-ea0da2c3f15b" providerId="ADAL" clId="{7B8FD866-0F53-4982-B704-15A7F4BA79B6}" dt="2020-09-13T10:20:40.332" v="689" actId="26606"/>
          <ac:spMkLst>
            <pc:docMk/>
            <pc:sldMk cId="4163625337" sldId="259"/>
            <ac:spMk id="8" creationId="{8D70B121-56F4-4848-B38B-182089D909FA}"/>
          </ac:spMkLst>
        </pc:spChg>
        <pc:cxnChg chg="add">
          <ac:chgData name="Ralph" userId="1617b7bf-7cb3-48a9-8d27-ea0da2c3f15b" providerId="ADAL" clId="{7B8FD866-0F53-4982-B704-15A7F4BA79B6}" dt="2020-09-13T10:20:40.332" v="689" actId="26606"/>
          <ac:cxnSpMkLst>
            <pc:docMk/>
            <pc:sldMk cId="4163625337" sldId="259"/>
            <ac:cxnSpMk id="10" creationId="{2D72A2C9-F3CA-4216-8BAD-FA4C970C3C4E}"/>
          </ac:cxnSpMkLst>
        </pc:cxnChg>
      </pc:sldChg>
      <pc:sldChg chg="modSp add mod">
        <pc:chgData name="Ralph" userId="1617b7bf-7cb3-48a9-8d27-ea0da2c3f15b" providerId="ADAL" clId="{7B8FD866-0F53-4982-B704-15A7F4BA79B6}" dt="2020-09-13T10:24:42.690" v="969" actId="1076"/>
        <pc:sldMkLst>
          <pc:docMk/>
          <pc:sldMk cId="431413807" sldId="260"/>
        </pc:sldMkLst>
        <pc:spChg chg="mod">
          <ac:chgData name="Ralph" userId="1617b7bf-7cb3-48a9-8d27-ea0da2c3f15b" providerId="ADAL" clId="{7B8FD866-0F53-4982-B704-15A7F4BA79B6}" dt="2020-09-13T10:21:16.545" v="718" actId="20577"/>
          <ac:spMkLst>
            <pc:docMk/>
            <pc:sldMk cId="431413807" sldId="260"/>
            <ac:spMk id="2" creationId="{D263CD4D-B7B8-48BF-AE97-C8A6860AE1A0}"/>
          </ac:spMkLst>
        </pc:spChg>
        <pc:spChg chg="mod">
          <ac:chgData name="Ralph" userId="1617b7bf-7cb3-48a9-8d27-ea0da2c3f15b" providerId="ADAL" clId="{7B8FD866-0F53-4982-B704-15A7F4BA79B6}" dt="2020-09-13T10:24:42.690" v="969" actId="1076"/>
          <ac:spMkLst>
            <pc:docMk/>
            <pc:sldMk cId="431413807" sldId="260"/>
            <ac:spMk id="3" creationId="{53C343BC-FAA1-4713-9233-816E063FC14D}"/>
          </ac:spMkLst>
        </pc:spChg>
      </pc:sldChg>
      <pc:sldChg chg="modSp add mod">
        <pc:chgData name="Ralph" userId="1617b7bf-7cb3-48a9-8d27-ea0da2c3f15b" providerId="ADAL" clId="{7B8FD866-0F53-4982-B704-15A7F4BA79B6}" dt="2020-09-13T10:27:09.411" v="1074" actId="20577"/>
        <pc:sldMkLst>
          <pc:docMk/>
          <pc:sldMk cId="2718050928" sldId="261"/>
        </pc:sldMkLst>
        <pc:spChg chg="mod">
          <ac:chgData name="Ralph" userId="1617b7bf-7cb3-48a9-8d27-ea0da2c3f15b" providerId="ADAL" clId="{7B8FD866-0F53-4982-B704-15A7F4BA79B6}" dt="2020-09-13T10:24:56.493" v="986" actId="20577"/>
          <ac:spMkLst>
            <pc:docMk/>
            <pc:sldMk cId="2718050928" sldId="261"/>
            <ac:spMk id="2" creationId="{D263CD4D-B7B8-48BF-AE97-C8A6860AE1A0}"/>
          </ac:spMkLst>
        </pc:spChg>
        <pc:spChg chg="mod">
          <ac:chgData name="Ralph" userId="1617b7bf-7cb3-48a9-8d27-ea0da2c3f15b" providerId="ADAL" clId="{7B8FD866-0F53-4982-B704-15A7F4BA79B6}" dt="2020-09-13T10:27:09.411" v="1074" actId="20577"/>
          <ac:spMkLst>
            <pc:docMk/>
            <pc:sldMk cId="2718050928" sldId="261"/>
            <ac:spMk id="3" creationId="{53C343BC-FAA1-4713-9233-816E063FC14D}"/>
          </ac:spMkLst>
        </pc:spChg>
      </pc:sldChg>
      <pc:sldChg chg="addSp delSp modSp new mod setBg">
        <pc:chgData name="Ralph" userId="1617b7bf-7cb3-48a9-8d27-ea0da2c3f15b" providerId="ADAL" clId="{7B8FD866-0F53-4982-B704-15A7F4BA79B6}" dt="2020-09-13T10:50:04.678" v="1418" actId="26606"/>
        <pc:sldMkLst>
          <pc:docMk/>
          <pc:sldMk cId="1515550460" sldId="262"/>
        </pc:sldMkLst>
        <pc:spChg chg="mo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2" creationId="{97AD5EA2-2906-4D91-A88D-770C6D128A9C}"/>
          </ac:spMkLst>
        </pc:spChg>
        <pc:spChg chg="del mod">
          <ac:chgData name="Ralph" userId="1617b7bf-7cb3-48a9-8d27-ea0da2c3f15b" providerId="ADAL" clId="{7B8FD866-0F53-4982-B704-15A7F4BA79B6}" dt="2020-09-13T10:49:30.256" v="1417" actId="26606"/>
          <ac:spMkLst>
            <pc:docMk/>
            <pc:sldMk cId="1515550460" sldId="262"/>
            <ac:spMk id="3" creationId="{F993B35B-3F1A-445B-B2AF-05785C57FCF5}"/>
          </ac:spMkLst>
        </pc:spChg>
        <pc:spChg chg="ad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12" creationId="{2B566528-1B12-4246-9431-5C2D7D081168}"/>
          </ac:spMkLst>
        </pc:spChg>
        <pc:spChg chg="ad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14" creationId="{2E80C965-DB6D-4F81-9E9E-B027384D0BD6}"/>
          </ac:spMkLst>
        </pc:spChg>
        <pc:spChg chg="ad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16" creationId="{A580F890-B085-4E95-96AA-55AEBEC5CE6E}"/>
          </ac:spMkLst>
        </pc:spChg>
        <pc:spChg chg="ad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18" creationId="{D3F51FEB-38FB-4F6C-9F7B-2F2AFAB65463}"/>
          </ac:spMkLst>
        </pc:spChg>
        <pc:spChg chg="add">
          <ac:chgData name="Ralph" userId="1617b7bf-7cb3-48a9-8d27-ea0da2c3f15b" providerId="ADAL" clId="{7B8FD866-0F53-4982-B704-15A7F4BA79B6}" dt="2020-09-13T10:50:04.678" v="1418" actId="26606"/>
          <ac:spMkLst>
            <pc:docMk/>
            <pc:sldMk cId="1515550460" sldId="262"/>
            <ac:spMk id="20" creationId="{1E547BA6-BAE0-43BB-A7CA-60F69CE252F0}"/>
          </ac:spMkLst>
        </pc:spChg>
        <pc:graphicFrameChg chg="add del">
          <ac:chgData name="Ralph" userId="1617b7bf-7cb3-48a9-8d27-ea0da2c3f15b" providerId="ADAL" clId="{7B8FD866-0F53-4982-B704-15A7F4BA79B6}" dt="2020-09-13T10:50:04.678" v="1418" actId="26606"/>
          <ac:graphicFrameMkLst>
            <pc:docMk/>
            <pc:sldMk cId="1515550460" sldId="262"/>
            <ac:graphicFrameMk id="5" creationId="{2761ECC7-89C9-4EC2-85DD-1E724C1B01D8}"/>
          </ac:graphicFrameMkLst>
        </pc:graphicFrameChg>
        <pc:graphicFrameChg chg="add">
          <ac:chgData name="Ralph" userId="1617b7bf-7cb3-48a9-8d27-ea0da2c3f15b" providerId="ADAL" clId="{7B8FD866-0F53-4982-B704-15A7F4BA79B6}" dt="2020-09-13T10:50:04.678" v="1418" actId="26606"/>
          <ac:graphicFrameMkLst>
            <pc:docMk/>
            <pc:sldMk cId="1515550460" sldId="262"/>
            <ac:graphicFrameMk id="7" creationId="{6B3A4893-7469-44F7-A260-415A23E4C66A}"/>
          </ac:graphicFrameMkLst>
        </pc:graphicFrameChg>
        <pc:picChg chg="add">
          <ac:chgData name="Ralph" userId="1617b7bf-7cb3-48a9-8d27-ea0da2c3f15b" providerId="ADAL" clId="{7B8FD866-0F53-4982-B704-15A7F4BA79B6}" dt="2020-09-13T10:50:04.678" v="1418" actId="26606"/>
          <ac:picMkLst>
            <pc:docMk/>
            <pc:sldMk cId="1515550460" sldId="262"/>
            <ac:picMk id="8" creationId="{E42C7673-F041-4A95-BE40-CD0DC81F6960}"/>
          </ac:picMkLst>
        </pc:picChg>
      </pc:sldChg>
      <pc:sldChg chg="addSp delSp modSp new mod setBg setClrOvrMap">
        <pc:chgData name="Ralph" userId="1617b7bf-7cb3-48a9-8d27-ea0da2c3f15b" providerId="ADAL" clId="{7B8FD866-0F53-4982-B704-15A7F4BA79B6}" dt="2020-09-13T10:56:19.730" v="1613" actId="26606"/>
        <pc:sldMkLst>
          <pc:docMk/>
          <pc:sldMk cId="4001076048" sldId="263"/>
        </pc:sldMkLst>
        <pc:spChg chg="mod">
          <ac:chgData name="Ralph" userId="1617b7bf-7cb3-48a9-8d27-ea0da2c3f15b" providerId="ADAL" clId="{7B8FD866-0F53-4982-B704-15A7F4BA79B6}" dt="2020-09-13T10:56:19.730" v="1613" actId="26606"/>
          <ac:spMkLst>
            <pc:docMk/>
            <pc:sldMk cId="4001076048" sldId="263"/>
            <ac:spMk id="2" creationId="{139268AE-1F52-4B5D-BE8C-438EE9481B6D}"/>
          </ac:spMkLst>
        </pc:spChg>
        <pc:spChg chg="del mod">
          <ac:chgData name="Ralph" userId="1617b7bf-7cb3-48a9-8d27-ea0da2c3f15b" providerId="ADAL" clId="{7B8FD866-0F53-4982-B704-15A7F4BA79B6}" dt="2020-09-13T10:56:19.730" v="1613" actId="26606"/>
          <ac:spMkLst>
            <pc:docMk/>
            <pc:sldMk cId="4001076048" sldId="263"/>
            <ac:spMk id="3" creationId="{66604A0C-7A54-47AC-AD30-091B2771A233}"/>
          </ac:spMkLst>
        </pc:spChg>
        <pc:spChg chg="add">
          <ac:chgData name="Ralph" userId="1617b7bf-7cb3-48a9-8d27-ea0da2c3f15b" providerId="ADAL" clId="{7B8FD866-0F53-4982-B704-15A7F4BA79B6}" dt="2020-09-13T10:56:19.730" v="1613" actId="26606"/>
          <ac:spMkLst>
            <pc:docMk/>
            <pc:sldMk cId="4001076048" sldId="263"/>
            <ac:spMk id="10" creationId="{C5E6CFF1-2F42-4E10-9A97-F116F46F53FE}"/>
          </ac:spMkLst>
        </pc:spChg>
        <pc:graphicFrameChg chg="add">
          <ac:chgData name="Ralph" userId="1617b7bf-7cb3-48a9-8d27-ea0da2c3f15b" providerId="ADAL" clId="{7B8FD866-0F53-4982-B704-15A7F4BA79B6}" dt="2020-09-13T10:56:19.730" v="1613" actId="26606"/>
          <ac:graphicFrameMkLst>
            <pc:docMk/>
            <pc:sldMk cId="4001076048" sldId="263"/>
            <ac:graphicFrameMk id="5" creationId="{7B32A2CD-BB88-4AAF-8DB0-ED4CD599C685}"/>
          </ac:graphicFrameMkLst>
        </pc:graphicFrameChg>
        <pc:picChg chg="add">
          <ac:chgData name="Ralph" userId="1617b7bf-7cb3-48a9-8d27-ea0da2c3f15b" providerId="ADAL" clId="{7B8FD866-0F53-4982-B704-15A7F4BA79B6}" dt="2020-09-13T10:56:19.730" v="1613" actId="26606"/>
          <ac:picMkLst>
            <pc:docMk/>
            <pc:sldMk cId="4001076048" sldId="263"/>
            <ac:picMk id="6" creationId="{FD4820CC-42FD-4F30-B830-999C071ABAC3}"/>
          </ac:picMkLst>
        </pc:picChg>
        <pc:cxnChg chg="add">
          <ac:chgData name="Ralph" userId="1617b7bf-7cb3-48a9-8d27-ea0da2c3f15b" providerId="ADAL" clId="{7B8FD866-0F53-4982-B704-15A7F4BA79B6}" dt="2020-09-13T10:56:19.730" v="1613" actId="26606"/>
          <ac:cxnSpMkLst>
            <pc:docMk/>
            <pc:sldMk cId="4001076048" sldId="263"/>
            <ac:cxnSpMk id="12" creationId="{67182200-4859-4C8D-BCBB-55B245C28BA3}"/>
          </ac:cxnSpMkLst>
        </pc:cxnChg>
      </pc:sldChg>
      <pc:sldChg chg="addSp modSp new add del mod setBg setClrOvrMap">
        <pc:chgData name="Ralph" userId="1617b7bf-7cb3-48a9-8d27-ea0da2c3f15b" providerId="ADAL" clId="{7B8FD866-0F53-4982-B704-15A7F4BA79B6}" dt="2020-09-13T13:07:08.585" v="2321" actId="2696"/>
        <pc:sldMkLst>
          <pc:docMk/>
          <pc:sldMk cId="1435298739" sldId="264"/>
        </pc:sldMkLst>
        <pc:spChg chg="mod">
          <ac:chgData name="Ralph" userId="1617b7bf-7cb3-48a9-8d27-ea0da2c3f15b" providerId="ADAL" clId="{7B8FD866-0F53-4982-B704-15A7F4BA79B6}" dt="2020-09-13T10:58:05.655" v="1682" actId="26606"/>
          <ac:spMkLst>
            <pc:docMk/>
            <pc:sldMk cId="1435298739" sldId="264"/>
            <ac:spMk id="2" creationId="{84507CE3-7E74-43B4-8A6D-308FF4EA49EF}"/>
          </ac:spMkLst>
        </pc:spChg>
        <pc:spChg chg="mod">
          <ac:chgData name="Ralph" userId="1617b7bf-7cb3-48a9-8d27-ea0da2c3f15b" providerId="ADAL" clId="{7B8FD866-0F53-4982-B704-15A7F4BA79B6}" dt="2020-09-13T10:58:05.655" v="1682" actId="26606"/>
          <ac:spMkLst>
            <pc:docMk/>
            <pc:sldMk cId="1435298739" sldId="264"/>
            <ac:spMk id="3" creationId="{052793B2-1C4F-4D55-9317-30EC367152B2}"/>
          </ac:spMkLst>
        </pc:spChg>
        <pc:spChg chg="add">
          <ac:chgData name="Ralph" userId="1617b7bf-7cb3-48a9-8d27-ea0da2c3f15b" providerId="ADAL" clId="{7B8FD866-0F53-4982-B704-15A7F4BA79B6}" dt="2020-09-13T10:58:05.655" v="1682" actId="26606"/>
          <ac:spMkLst>
            <pc:docMk/>
            <pc:sldMk cId="1435298739" sldId="264"/>
            <ac:spMk id="8" creationId="{AD72D4D1-076F-49D3-9889-EFC4F6D7CA66}"/>
          </ac:spMkLst>
        </pc:spChg>
        <pc:picChg chg="mod">
          <ac:chgData name="Ralph" userId="1617b7bf-7cb3-48a9-8d27-ea0da2c3f15b" providerId="ADAL" clId="{7B8FD866-0F53-4982-B704-15A7F4BA79B6}" dt="2020-09-13T13:06:45.796" v="2315" actId="14100"/>
          <ac:picMkLst>
            <pc:docMk/>
            <pc:sldMk cId="1435298739" sldId="264"/>
            <ac:picMk id="7170" creationId="{183C185D-4FF5-4BFB-B875-559D00C1EA7A}"/>
          </ac:picMkLst>
        </pc:picChg>
        <pc:cxnChg chg="add">
          <ac:chgData name="Ralph" userId="1617b7bf-7cb3-48a9-8d27-ea0da2c3f15b" providerId="ADAL" clId="{7B8FD866-0F53-4982-B704-15A7F4BA79B6}" dt="2020-09-13T10:58:05.655" v="1682" actId="26606"/>
          <ac:cxnSpMkLst>
            <pc:docMk/>
            <pc:sldMk cId="1435298739" sldId="264"/>
            <ac:cxnSpMk id="10" creationId="{2D72A2C9-F3CA-4216-8BAD-FA4C970C3C4E}"/>
          </ac:cxnSpMkLst>
        </pc:cxnChg>
      </pc:sldChg>
      <pc:sldChg chg="addSp">
        <pc:chgData name="Ralph" userId="1617b7bf-7cb3-48a9-8d27-ea0da2c3f15b" providerId="ADAL" clId="{7B8FD866-0F53-4982-B704-15A7F4BA79B6}" dt="2020-09-13T13:06:08.504" v="2307"/>
        <pc:sldMkLst>
          <pc:docMk/>
          <pc:sldMk cId="2015453282" sldId="264"/>
        </pc:sldMkLst>
        <pc:picChg chg="add">
          <ac:chgData name="Ralph" userId="1617b7bf-7cb3-48a9-8d27-ea0da2c3f15b" providerId="ADAL" clId="{7B8FD866-0F53-4982-B704-15A7F4BA79B6}" dt="2020-09-13T13:06:08.504" v="2307"/>
          <ac:picMkLst>
            <pc:docMk/>
            <pc:sldMk cId="2015453282" sldId="264"/>
            <ac:picMk id="7170" creationId="{183C185D-4FF5-4BFB-B875-559D00C1EA7A}"/>
          </ac:picMkLst>
        </pc:picChg>
      </pc:sldChg>
      <pc:sldChg chg="addSp modSp new mod setBg setClrOvrMap">
        <pc:chgData name="Ralph" userId="1617b7bf-7cb3-48a9-8d27-ea0da2c3f15b" providerId="ADAL" clId="{7B8FD866-0F53-4982-B704-15A7F4BA79B6}" dt="2020-09-13T11:06:27.168" v="1718" actId="26606"/>
        <pc:sldMkLst>
          <pc:docMk/>
          <pc:sldMk cId="330317950" sldId="265"/>
        </pc:sldMkLst>
        <pc:spChg chg="mod">
          <ac:chgData name="Ralph" userId="1617b7bf-7cb3-48a9-8d27-ea0da2c3f15b" providerId="ADAL" clId="{7B8FD866-0F53-4982-B704-15A7F4BA79B6}" dt="2020-09-13T11:06:27.168" v="1718" actId="26606"/>
          <ac:spMkLst>
            <pc:docMk/>
            <pc:sldMk cId="330317950" sldId="265"/>
            <ac:spMk id="2" creationId="{31AE02E0-BEE0-4F90-82E0-3CDB5209E787}"/>
          </ac:spMkLst>
        </pc:spChg>
        <pc:spChg chg="mod">
          <ac:chgData name="Ralph" userId="1617b7bf-7cb3-48a9-8d27-ea0da2c3f15b" providerId="ADAL" clId="{7B8FD866-0F53-4982-B704-15A7F4BA79B6}" dt="2020-09-13T11:06:27.168" v="1718" actId="26606"/>
          <ac:spMkLst>
            <pc:docMk/>
            <pc:sldMk cId="330317950" sldId="265"/>
            <ac:spMk id="3" creationId="{3383F717-B5BC-4DC3-A81B-90E423D57988}"/>
          </ac:spMkLst>
        </pc:spChg>
        <pc:spChg chg="add">
          <ac:chgData name="Ralph" userId="1617b7bf-7cb3-48a9-8d27-ea0da2c3f15b" providerId="ADAL" clId="{7B8FD866-0F53-4982-B704-15A7F4BA79B6}" dt="2020-09-13T11:06:27.168" v="1718" actId="26606"/>
          <ac:spMkLst>
            <pc:docMk/>
            <pc:sldMk cId="330317950" sldId="265"/>
            <ac:spMk id="8" creationId="{AD72D4D1-076F-49D3-9889-EFC4F6D7CA66}"/>
          </ac:spMkLst>
        </pc:spChg>
        <pc:cxnChg chg="add">
          <ac:chgData name="Ralph" userId="1617b7bf-7cb3-48a9-8d27-ea0da2c3f15b" providerId="ADAL" clId="{7B8FD866-0F53-4982-B704-15A7F4BA79B6}" dt="2020-09-13T11:06:27.168" v="1718" actId="26606"/>
          <ac:cxnSpMkLst>
            <pc:docMk/>
            <pc:sldMk cId="330317950" sldId="265"/>
            <ac:cxnSpMk id="10" creationId="{2D72A2C9-F3CA-4216-8BAD-FA4C970C3C4E}"/>
          </ac:cxnSpMkLst>
        </pc:cxnChg>
      </pc:sldChg>
      <pc:sldChg chg="addSp">
        <pc:chgData name="Ralph" userId="1617b7bf-7cb3-48a9-8d27-ea0da2c3f15b" providerId="ADAL" clId="{7B8FD866-0F53-4982-B704-15A7F4BA79B6}" dt="2020-09-13T13:04:38.249" v="2302"/>
        <pc:sldMkLst>
          <pc:docMk/>
          <pc:sldMk cId="128262782" sldId="266"/>
        </pc:sldMkLst>
        <pc:picChg chg="add">
          <ac:chgData name="Ralph" userId="1617b7bf-7cb3-48a9-8d27-ea0da2c3f15b" providerId="ADAL" clId="{7B8FD866-0F53-4982-B704-15A7F4BA79B6}" dt="2020-09-13T13:04:38.249" v="2302"/>
          <ac:picMkLst>
            <pc:docMk/>
            <pc:sldMk cId="128262782" sldId="266"/>
            <ac:picMk id="6146" creationId="{C8E19029-62B0-4224-9A36-68E7DB5F49A6}"/>
          </ac:picMkLst>
        </pc:picChg>
      </pc:sldChg>
      <pc:sldChg chg="addSp delSp modSp new add del mod setBg">
        <pc:chgData name="Ralph" userId="1617b7bf-7cb3-48a9-8d27-ea0da2c3f15b" providerId="ADAL" clId="{7B8FD866-0F53-4982-B704-15A7F4BA79B6}" dt="2020-09-13T13:06:55.700" v="2320" actId="26606"/>
        <pc:sldMkLst>
          <pc:docMk/>
          <pc:sldMk cId="1435182812" sldId="266"/>
        </pc:sldMkLst>
        <pc:spChg chg="mod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2" creationId="{6E14968E-D674-4FE9-AE6E-A372C4434D0D}"/>
          </ac:spMkLst>
        </pc:spChg>
        <pc:spChg chg="add del mod">
          <ac:chgData name="Ralph" userId="1617b7bf-7cb3-48a9-8d27-ea0da2c3f15b" providerId="ADAL" clId="{7B8FD866-0F53-4982-B704-15A7F4BA79B6}" dt="2020-09-13T11:09:15.244" v="1963" actId="26606"/>
          <ac:spMkLst>
            <pc:docMk/>
            <pc:sldMk cId="1435182812" sldId="266"/>
            <ac:spMk id="3" creationId="{553A6AB0-82CA-43DA-8344-D39877AE74B9}"/>
          </ac:spMkLst>
        </pc:spChg>
        <pc:spChg chg="add del">
          <ac:chgData name="Ralph" userId="1617b7bf-7cb3-48a9-8d27-ea0da2c3f15b" providerId="ADAL" clId="{7B8FD866-0F53-4982-B704-15A7F4BA79B6}" dt="2020-09-13T11:09:15.219" v="1962" actId="26606"/>
          <ac:spMkLst>
            <pc:docMk/>
            <pc:sldMk cId="1435182812" sldId="266"/>
            <ac:spMk id="9" creationId="{85016AEC-0320-4ED0-8ECB-FE11DDDFE17A}"/>
          </ac:spMkLst>
        </pc:spChg>
        <pc:spChg chg="add del">
          <ac:chgData name="Ralph" userId="1617b7bf-7cb3-48a9-8d27-ea0da2c3f15b" providerId="ADAL" clId="{7B8FD866-0F53-4982-B704-15A7F4BA79B6}" dt="2020-09-13T11:09:15.219" v="1962" actId="26606"/>
          <ac:spMkLst>
            <pc:docMk/>
            <pc:sldMk cId="1435182812" sldId="266"/>
            <ac:spMk id="11" creationId="{7A792DF6-CC34-4DC4-9334-D43BB7836753}"/>
          </ac:spMkLst>
        </pc:spChg>
        <pc:spChg chg="add del">
          <ac:chgData name="Ralph" userId="1617b7bf-7cb3-48a9-8d27-ea0da2c3f15b" providerId="ADAL" clId="{7B8FD866-0F53-4982-B704-15A7F4BA79B6}" dt="2020-09-13T11:09:15.219" v="1962" actId="26606"/>
          <ac:spMkLst>
            <pc:docMk/>
            <pc:sldMk cId="1435182812" sldId="266"/>
            <ac:spMk id="13" creationId="{8B660204-C393-4F3C-8ACC-5771824A2DF9}"/>
          </ac:spMkLst>
        </pc:spChg>
        <pc:spChg chg="add del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15" creationId="{2F56F8EA-3356-4455-9899-320874F6E465}"/>
          </ac:spMkLst>
        </pc:spChg>
        <pc:spChg chg="add del">
          <ac:chgData name="Ralph" userId="1617b7bf-7cb3-48a9-8d27-ea0da2c3f15b" providerId="ADAL" clId="{7B8FD866-0F53-4982-B704-15A7F4BA79B6}" dt="2020-09-13T13:05:02.834" v="2305" actId="26606"/>
          <ac:spMkLst>
            <pc:docMk/>
            <pc:sldMk cId="1435182812" sldId="266"/>
            <ac:spMk id="71" creationId="{3CD9DF72-87A3-404E-A828-84CBF11A8303}"/>
          </ac:spMkLst>
        </pc:spChg>
        <pc:spChg chg="add del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75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77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6148" creationId="{8FC9BE17-9A7B-462D-AE50-3D8777387304}"/>
          </ac:spMkLst>
        </pc:spChg>
        <pc:spChg chg="add del">
          <ac:chgData name="Ralph" userId="1617b7bf-7cb3-48a9-8d27-ea0da2c3f15b" providerId="ADAL" clId="{7B8FD866-0F53-4982-B704-15A7F4BA79B6}" dt="2020-09-13T13:06:55.700" v="2320" actId="26606"/>
          <ac:spMkLst>
            <pc:docMk/>
            <pc:sldMk cId="1435182812" sldId="266"/>
            <ac:spMk id="6149" creationId="{3EBE8569-6AEC-4B8C-8D53-2DE337CDBA65}"/>
          </ac:spMkLst>
        </pc:spChg>
        <pc:graphicFrameChg chg="add del">
          <ac:chgData name="Ralph" userId="1617b7bf-7cb3-48a9-8d27-ea0da2c3f15b" providerId="ADAL" clId="{7B8FD866-0F53-4982-B704-15A7F4BA79B6}" dt="2020-09-13T11:09:15.219" v="1962" actId="26606"/>
          <ac:graphicFrameMkLst>
            <pc:docMk/>
            <pc:sldMk cId="1435182812" sldId="266"/>
            <ac:graphicFrameMk id="5" creationId="{90C963B7-C11E-4916-80B5-71135D7380DD}"/>
          </ac:graphicFrameMkLst>
        </pc:graphicFrameChg>
        <pc:graphicFrameChg chg="add mod modGraphic">
          <ac:chgData name="Ralph" userId="1617b7bf-7cb3-48a9-8d27-ea0da2c3f15b" providerId="ADAL" clId="{7B8FD866-0F53-4982-B704-15A7F4BA79B6}" dt="2020-09-13T13:06:55.700" v="2320" actId="26606"/>
          <ac:graphicFrameMkLst>
            <pc:docMk/>
            <pc:sldMk cId="1435182812" sldId="266"/>
            <ac:graphicFrameMk id="16" creationId="{2F5D3DB1-A2FD-4FE1-BCA2-BEDC110C96B7}"/>
          </ac:graphicFrameMkLst>
        </pc:graphicFrameChg>
        <pc:picChg chg="mod ord">
          <ac:chgData name="Ralph" userId="1617b7bf-7cb3-48a9-8d27-ea0da2c3f15b" providerId="ADAL" clId="{7B8FD866-0F53-4982-B704-15A7F4BA79B6}" dt="2020-09-13T13:06:55.700" v="2320" actId="26606"/>
          <ac:picMkLst>
            <pc:docMk/>
            <pc:sldMk cId="1435182812" sldId="266"/>
            <ac:picMk id="6146" creationId="{C8E19029-62B0-4224-9A36-68E7DB5F49A6}"/>
          </ac:picMkLst>
        </pc:picChg>
        <pc:cxnChg chg="add del">
          <ac:chgData name="Ralph" userId="1617b7bf-7cb3-48a9-8d27-ea0da2c3f15b" providerId="ADAL" clId="{7B8FD866-0F53-4982-B704-15A7F4BA79B6}" dt="2020-09-13T13:05:02.834" v="2305" actId="26606"/>
          <ac:cxnSpMkLst>
            <pc:docMk/>
            <pc:sldMk cId="1435182812" sldId="266"/>
            <ac:cxnSpMk id="73" creationId="{20E3A342-4D61-4E3F-AF90-1AB42AEB96CC}"/>
          </ac:cxnSpMkLst>
        </pc:cxnChg>
      </pc:sldChg>
      <pc:sldChg chg="addSp delSp modSp new add del mod ord setBg setClrOvrMap">
        <pc:chgData name="Ralph" userId="1617b7bf-7cb3-48a9-8d27-ea0da2c3f15b" providerId="ADAL" clId="{7B8FD866-0F53-4982-B704-15A7F4BA79B6}" dt="2020-09-13T12:34:40.518" v="2086" actId="26606"/>
        <pc:sldMkLst>
          <pc:docMk/>
          <pc:sldMk cId="651297902" sldId="267"/>
        </pc:sldMkLst>
        <pc:spChg chg="mo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2" creationId="{CCF1B56F-AED5-471A-9F97-4550BD9B0807}"/>
          </ac:spMkLst>
        </pc:spChg>
        <pc:spChg chg="add del mo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3" creationId="{7520EB43-735F-4B9C-8626-F7073B46BE1F}"/>
          </ac:spMkLst>
        </pc:spChg>
        <pc:spChg chg="ad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7" creationId="{9AA72BD9-2C5A-4EDC-931F-5AA08EACA0F3}"/>
          </ac:spMkLst>
        </pc:spChg>
        <pc:spChg chg="add del">
          <ac:chgData name="Ralph" userId="1617b7bf-7cb3-48a9-8d27-ea0da2c3f15b" providerId="ADAL" clId="{7B8FD866-0F53-4982-B704-15A7F4BA79B6}" dt="2020-09-13T12:32:00.447" v="2053" actId="26606"/>
          <ac:spMkLst>
            <pc:docMk/>
            <pc:sldMk cId="651297902" sldId="267"/>
            <ac:spMk id="8" creationId="{4BC99CB9-DDAD-44A2-8A1C-E3AF4E72DF5C}"/>
          </ac:spMkLst>
        </pc:spChg>
        <pc:spChg chg="ad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9" creationId="{DD3981AC-7B61-4947-BCF3-F7AA7FA385B9}"/>
          </ac:spMkLst>
        </pc:spChg>
        <pc:spChg chg="add del">
          <ac:chgData name="Ralph" userId="1617b7bf-7cb3-48a9-8d27-ea0da2c3f15b" providerId="ADAL" clId="{7B8FD866-0F53-4982-B704-15A7F4BA79B6}" dt="2020-09-13T12:31:42.819" v="2051" actId="26606"/>
          <ac:spMkLst>
            <pc:docMk/>
            <pc:sldMk cId="651297902" sldId="267"/>
            <ac:spMk id="10" creationId="{E10650BA-D090-4A23-98E3-B48BBAEA9201}"/>
          </ac:spMkLst>
        </pc:spChg>
        <pc:spChg chg="ad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14" creationId="{55D4142C-5077-457F-A6AD-3FECFDB39685}"/>
          </ac:spMkLst>
        </pc:spChg>
        <pc:spChg chg="add">
          <ac:chgData name="Ralph" userId="1617b7bf-7cb3-48a9-8d27-ea0da2c3f15b" providerId="ADAL" clId="{7B8FD866-0F53-4982-B704-15A7F4BA79B6}" dt="2020-09-13T12:34:40.518" v="2086" actId="26606"/>
          <ac:spMkLst>
            <pc:docMk/>
            <pc:sldMk cId="651297902" sldId="267"/>
            <ac:spMk id="16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3T12:32:00.447" v="2053" actId="26606"/>
          <ac:spMkLst>
            <pc:docMk/>
            <pc:sldMk cId="651297902" sldId="267"/>
            <ac:spMk id="23" creationId="{64053CBF-3932-45FF-8285-EE5146085F3A}"/>
          </ac:spMkLst>
        </pc:spChg>
        <pc:spChg chg="add del">
          <ac:chgData name="Ralph" userId="1617b7bf-7cb3-48a9-8d27-ea0da2c3f15b" providerId="ADAL" clId="{7B8FD866-0F53-4982-B704-15A7F4BA79B6}" dt="2020-09-13T12:32:00.447" v="2053" actId="26606"/>
          <ac:spMkLst>
            <pc:docMk/>
            <pc:sldMk cId="651297902" sldId="267"/>
            <ac:spMk id="29" creationId="{7520EB43-735F-4B9C-8626-F7073B46BE1F}"/>
          </ac:spMkLst>
        </pc:spChg>
        <pc:grpChg chg="add del">
          <ac:chgData name="Ralph" userId="1617b7bf-7cb3-48a9-8d27-ea0da2c3f15b" providerId="ADAL" clId="{7B8FD866-0F53-4982-B704-15A7F4BA79B6}" dt="2020-09-13T12:31:42.819" v="2051" actId="26606"/>
          <ac:grpSpMkLst>
            <pc:docMk/>
            <pc:sldMk cId="651297902" sldId="267"/>
            <ac:grpSpMk id="12" creationId="{FFB939B9-73CE-4644-87BB-72AEBF001142}"/>
          </ac:grpSpMkLst>
        </pc:grpChg>
        <pc:grpChg chg="add del">
          <ac:chgData name="Ralph" userId="1617b7bf-7cb3-48a9-8d27-ea0da2c3f15b" providerId="ADAL" clId="{7B8FD866-0F53-4982-B704-15A7F4BA79B6}" dt="2020-09-13T12:32:00.447" v="2053" actId="26606"/>
          <ac:grpSpMkLst>
            <pc:docMk/>
            <pc:sldMk cId="651297902" sldId="267"/>
            <ac:grpSpMk id="18" creationId="{B63ACBA3-DEFD-4C6D-BBA0-64468FA99C2D}"/>
          </ac:grpSpMkLst>
        </pc:grpChg>
        <pc:grpChg chg="add del">
          <ac:chgData name="Ralph" userId="1617b7bf-7cb3-48a9-8d27-ea0da2c3f15b" providerId="ADAL" clId="{7B8FD866-0F53-4982-B704-15A7F4BA79B6}" dt="2020-09-13T12:32:00.447" v="2053" actId="26606"/>
          <ac:grpSpMkLst>
            <pc:docMk/>
            <pc:sldMk cId="651297902" sldId="267"/>
            <ac:grpSpMk id="24" creationId="{2E751C04-BEA6-446B-A678-9C74819EBD4C}"/>
          </ac:grpSpMkLst>
        </pc:grpChg>
        <pc:graphicFrameChg chg="add del">
          <ac:chgData name="Ralph" userId="1617b7bf-7cb3-48a9-8d27-ea0da2c3f15b" providerId="ADAL" clId="{7B8FD866-0F53-4982-B704-15A7F4BA79B6}" dt="2020-09-13T12:31:42.819" v="2051" actId="26606"/>
          <ac:graphicFrameMkLst>
            <pc:docMk/>
            <pc:sldMk cId="651297902" sldId="267"/>
            <ac:graphicFrameMk id="5" creationId="{00B27C2C-8675-4DC5-B362-5302BCC79679}"/>
          </ac:graphicFrameMkLst>
        </pc:graphicFrameChg>
        <pc:picChg chg="add mod ord">
          <ac:chgData name="Ralph" userId="1617b7bf-7cb3-48a9-8d27-ea0da2c3f15b" providerId="ADAL" clId="{7B8FD866-0F53-4982-B704-15A7F4BA79B6}" dt="2020-09-13T12:34:40.518" v="2086" actId="26606"/>
          <ac:picMkLst>
            <pc:docMk/>
            <pc:sldMk cId="651297902" sldId="267"/>
            <ac:picMk id="5" creationId="{64E6E2E3-7A4B-4908-B0C5-69DF40779005}"/>
          </ac:picMkLst>
        </pc:picChg>
        <pc:picChg chg="add del">
          <ac:chgData name="Ralph" userId="1617b7bf-7cb3-48a9-8d27-ea0da2c3f15b" providerId="ADAL" clId="{7B8FD866-0F53-4982-B704-15A7F4BA79B6}" dt="2020-09-13T12:31:42.819" v="2051" actId="26606"/>
          <ac:picMkLst>
            <pc:docMk/>
            <pc:sldMk cId="651297902" sldId="267"/>
            <ac:picMk id="6" creationId="{78D920FE-9599-4B8A-B28B-E999A303460E}"/>
          </ac:picMkLst>
        </pc:picChg>
        <pc:picChg chg="del">
          <ac:chgData name="Ralph" userId="1617b7bf-7cb3-48a9-8d27-ea0da2c3f15b" providerId="ADAL" clId="{7B8FD866-0F53-4982-B704-15A7F4BA79B6}" dt="2020-09-13T12:32:41.906" v="2056" actId="478"/>
          <ac:picMkLst>
            <pc:docMk/>
            <pc:sldMk cId="651297902" sldId="267"/>
            <ac:picMk id="4098" creationId="{D5A990CA-FC38-4EF9-A6B2-946FB6E59A15}"/>
          </ac:picMkLst>
        </pc:picChg>
      </pc:sldChg>
      <pc:sldChg chg="addSp">
        <pc:chgData name="Ralph" userId="1617b7bf-7cb3-48a9-8d27-ea0da2c3f15b" providerId="ADAL" clId="{7B8FD866-0F53-4982-B704-15A7F4BA79B6}" dt="2020-09-13T12:32:32.634" v="2054"/>
        <pc:sldMkLst>
          <pc:docMk/>
          <pc:sldMk cId="1768223021" sldId="267"/>
        </pc:sldMkLst>
        <pc:picChg chg="add">
          <ac:chgData name="Ralph" userId="1617b7bf-7cb3-48a9-8d27-ea0da2c3f15b" providerId="ADAL" clId="{7B8FD866-0F53-4982-B704-15A7F4BA79B6}" dt="2020-09-13T12:32:32.634" v="2054"/>
          <ac:picMkLst>
            <pc:docMk/>
            <pc:sldMk cId="1768223021" sldId="267"/>
            <ac:picMk id="4098" creationId="{D5A990CA-FC38-4EF9-A6B2-946FB6E59A15}"/>
          </ac:picMkLst>
        </pc:picChg>
      </pc:sldChg>
      <pc:sldChg chg="addSp modSp new mod setBg setClrOvrMap">
        <pc:chgData name="Ralph" userId="1617b7bf-7cb3-48a9-8d27-ea0da2c3f15b" providerId="ADAL" clId="{7B8FD866-0F53-4982-B704-15A7F4BA79B6}" dt="2020-09-13T12:56:02.417" v="2130" actId="26606"/>
        <pc:sldMkLst>
          <pc:docMk/>
          <pc:sldMk cId="577121467" sldId="268"/>
        </pc:sldMkLst>
        <pc:spChg chg="mo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2" creationId="{4BFA9919-DA92-478D-8AD0-803CDDC6CBC2}"/>
          </ac:spMkLst>
        </pc:spChg>
        <pc:spChg chg="mo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3" creationId="{AEF618DC-FF4B-4835-B6FD-EDAC7FAB13E5}"/>
          </ac:spMkLst>
        </pc:spChg>
        <pc:spChg chg="ad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10" creationId="{0671A8AE-40A1-4631-A6B8-581AFF065482}"/>
          </ac:spMkLst>
        </pc:spChg>
        <pc:spChg chg="ad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12" creationId="{AB58EF07-17C2-48CF-ABB0-EEF1F17CB8F0}"/>
          </ac:spMkLst>
        </pc:spChg>
        <pc:spChg chg="ad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14" creationId="{AF2F604E-43BE-4DC3-B983-E071523364F8}"/>
          </ac:spMkLst>
        </pc:spChg>
        <pc:spChg chg="add">
          <ac:chgData name="Ralph" userId="1617b7bf-7cb3-48a9-8d27-ea0da2c3f15b" providerId="ADAL" clId="{7B8FD866-0F53-4982-B704-15A7F4BA79B6}" dt="2020-09-13T12:56:02.417" v="2130" actId="26606"/>
          <ac:spMkLst>
            <pc:docMk/>
            <pc:sldMk cId="577121467" sldId="268"/>
            <ac:spMk id="16" creationId="{08C9B587-E65E-4B52-B37C-ABEBB6E87928}"/>
          </ac:spMkLst>
        </pc:spChg>
        <pc:picChg chg="add mod ord">
          <ac:chgData name="Ralph" userId="1617b7bf-7cb3-48a9-8d27-ea0da2c3f15b" providerId="ADAL" clId="{7B8FD866-0F53-4982-B704-15A7F4BA79B6}" dt="2020-09-13T12:56:02.417" v="2130" actId="26606"/>
          <ac:picMkLst>
            <pc:docMk/>
            <pc:sldMk cId="577121467" sldId="268"/>
            <ac:picMk id="5" creationId="{CAE19CC2-2004-4270-ADC5-1DB653B6F48E}"/>
          </ac:picMkLst>
        </pc:picChg>
      </pc:sldChg>
      <pc:sldChg chg="addSp modSp new add del mod setBg setClrOvrMap">
        <pc:chgData name="Ralph" userId="1617b7bf-7cb3-48a9-8d27-ea0da2c3f15b" providerId="ADAL" clId="{7B8FD866-0F53-4982-B704-15A7F4BA79B6}" dt="2020-09-13T13:03:49.920" v="2301" actId="26606"/>
        <pc:sldMkLst>
          <pc:docMk/>
          <pc:sldMk cId="2370529917" sldId="269"/>
        </pc:sldMkLst>
        <pc:spChg chg="mo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2" creationId="{C1E084D5-6A39-4466-A1D6-7B61BB2F1DC9}"/>
          </ac:spMkLst>
        </pc:spChg>
        <pc:spChg chg="mo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3" creationId="{567D271C-8F3E-4C8A-853A-823D78785C7B}"/>
          </ac:spMkLst>
        </pc:spChg>
        <pc:spChg chg="ad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71" creationId="{9AA72BD9-2C5A-4EDC-931F-5AA08EACA0F3}"/>
          </ac:spMkLst>
        </pc:spChg>
        <pc:spChg chg="ad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73" creationId="{DD3981AC-7B61-4947-BCF3-F7AA7FA385B9}"/>
          </ac:spMkLst>
        </pc:spChg>
        <pc:spChg chg="ad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75" creationId="{55D4142C-5077-457F-A6AD-3FECFDB39685}"/>
          </ac:spMkLst>
        </pc:spChg>
        <pc:spChg chg="add">
          <ac:chgData name="Ralph" userId="1617b7bf-7cb3-48a9-8d27-ea0da2c3f15b" providerId="ADAL" clId="{7B8FD866-0F53-4982-B704-15A7F4BA79B6}" dt="2020-09-13T13:03:49.920" v="2301" actId="26606"/>
          <ac:spMkLst>
            <pc:docMk/>
            <pc:sldMk cId="2370529917" sldId="269"/>
            <ac:spMk id="77" creationId="{7A5F0580-5EE9-419F-96EE-B6529EF6E7D0}"/>
          </ac:spMkLst>
        </pc:spChg>
        <pc:picChg chg="mod ord">
          <ac:chgData name="Ralph" userId="1617b7bf-7cb3-48a9-8d27-ea0da2c3f15b" providerId="ADAL" clId="{7B8FD866-0F53-4982-B704-15A7F4BA79B6}" dt="2020-09-13T13:03:49.920" v="2301" actId="26606"/>
          <ac:picMkLst>
            <pc:docMk/>
            <pc:sldMk cId="2370529917" sldId="269"/>
            <ac:picMk id="5122" creationId="{6A0D3EC8-7C3D-45F9-847A-66EB3418DE07}"/>
          </ac:picMkLst>
        </pc:picChg>
      </pc:sldChg>
      <pc:sldChg chg="addSp">
        <pc:chgData name="Ralph" userId="1617b7bf-7cb3-48a9-8d27-ea0da2c3f15b" providerId="ADAL" clId="{7B8FD866-0F53-4982-B704-15A7F4BA79B6}" dt="2020-09-13T13:03:45.976" v="2299"/>
        <pc:sldMkLst>
          <pc:docMk/>
          <pc:sldMk cId="2727751521" sldId="269"/>
        </pc:sldMkLst>
        <pc:picChg chg="add">
          <ac:chgData name="Ralph" userId="1617b7bf-7cb3-48a9-8d27-ea0da2c3f15b" providerId="ADAL" clId="{7B8FD866-0F53-4982-B704-15A7F4BA79B6}" dt="2020-09-13T13:03:45.976" v="2299"/>
          <ac:picMkLst>
            <pc:docMk/>
            <pc:sldMk cId="2727751521" sldId="269"/>
            <ac:picMk id="5122" creationId="{6A0D3EC8-7C3D-45F9-847A-66EB3418DE07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3:08:22.518" v="2443" actId="26606"/>
        <pc:sldMkLst>
          <pc:docMk/>
          <pc:sldMk cId="498226390" sldId="270"/>
        </pc:sldMkLst>
        <pc:spChg chg="mo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2" creationId="{67703716-274B-4530-A500-CE0ACDC688D5}"/>
          </ac:spMkLst>
        </pc:spChg>
        <pc:spChg chg="mo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3" creationId="{E41A84B0-832C-44BF-A68F-59C5403EECF7}"/>
          </ac:spMkLst>
        </pc:spChg>
        <pc:spChg chg="ad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71" creationId="{0671A8AE-40A1-4631-A6B8-581AFF065482}"/>
          </ac:spMkLst>
        </pc:spChg>
        <pc:spChg chg="ad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73" creationId="{AB58EF07-17C2-48CF-ABB0-EEF1F17CB8F0}"/>
          </ac:spMkLst>
        </pc:spChg>
        <pc:spChg chg="ad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75" creationId="{AF2F604E-43BE-4DC3-B983-E071523364F8}"/>
          </ac:spMkLst>
        </pc:spChg>
        <pc:spChg chg="add">
          <ac:chgData name="Ralph" userId="1617b7bf-7cb3-48a9-8d27-ea0da2c3f15b" providerId="ADAL" clId="{7B8FD866-0F53-4982-B704-15A7F4BA79B6}" dt="2020-09-13T13:08:22.518" v="2443" actId="26606"/>
          <ac:spMkLst>
            <pc:docMk/>
            <pc:sldMk cId="498226390" sldId="270"/>
            <ac:spMk id="77" creationId="{08C9B587-E65E-4B52-B37C-ABEBB6E87928}"/>
          </ac:spMkLst>
        </pc:spChg>
        <pc:picChg chg="del">
          <ac:chgData name="Ralph" userId="1617b7bf-7cb3-48a9-8d27-ea0da2c3f15b" providerId="ADAL" clId="{7B8FD866-0F53-4982-B704-15A7F4BA79B6}" dt="2020-09-13T13:07:52.422" v="2440" actId="478"/>
          <ac:picMkLst>
            <pc:docMk/>
            <pc:sldMk cId="498226390" sldId="270"/>
            <ac:picMk id="8194" creationId="{541685E9-E4A0-4BDC-AADD-2C235332CD1E}"/>
          </ac:picMkLst>
        </pc:picChg>
        <pc:picChg chg="mod ord">
          <ac:chgData name="Ralph" userId="1617b7bf-7cb3-48a9-8d27-ea0da2c3f15b" providerId="ADAL" clId="{7B8FD866-0F53-4982-B704-15A7F4BA79B6}" dt="2020-09-13T13:08:22.518" v="2443" actId="26606"/>
          <ac:picMkLst>
            <pc:docMk/>
            <pc:sldMk cId="498226390" sldId="270"/>
            <ac:picMk id="9218" creationId="{280EEE3C-F9C6-4514-8B1E-EEFED463779F}"/>
          </ac:picMkLst>
        </pc:picChg>
      </pc:sldChg>
      <pc:sldChg chg="addSp">
        <pc:chgData name="Ralph" userId="1617b7bf-7cb3-48a9-8d27-ea0da2c3f15b" providerId="ADAL" clId="{7B8FD866-0F53-4982-B704-15A7F4BA79B6}" dt="2020-09-13T13:07:38.525" v="2438"/>
        <pc:sldMkLst>
          <pc:docMk/>
          <pc:sldMk cId="700138724" sldId="270"/>
        </pc:sldMkLst>
        <pc:picChg chg="add">
          <ac:chgData name="Ralph" userId="1617b7bf-7cb3-48a9-8d27-ea0da2c3f15b" providerId="ADAL" clId="{7B8FD866-0F53-4982-B704-15A7F4BA79B6}" dt="2020-09-13T13:07:38.525" v="2438"/>
          <ac:picMkLst>
            <pc:docMk/>
            <pc:sldMk cId="700138724" sldId="270"/>
            <ac:picMk id="8194" creationId="{541685E9-E4A0-4BDC-AADD-2C235332CD1E}"/>
          </ac:picMkLst>
        </pc:picChg>
      </pc:sldChg>
      <pc:sldChg chg="addSp">
        <pc:chgData name="Ralph" userId="1617b7bf-7cb3-48a9-8d27-ea0da2c3f15b" providerId="ADAL" clId="{7B8FD866-0F53-4982-B704-15A7F4BA79B6}" dt="2020-09-13T13:08:17.911" v="2441"/>
        <pc:sldMkLst>
          <pc:docMk/>
          <pc:sldMk cId="736542624" sldId="270"/>
        </pc:sldMkLst>
        <pc:picChg chg="add">
          <ac:chgData name="Ralph" userId="1617b7bf-7cb3-48a9-8d27-ea0da2c3f15b" providerId="ADAL" clId="{7B8FD866-0F53-4982-B704-15A7F4BA79B6}" dt="2020-09-13T13:08:17.911" v="2441"/>
          <ac:picMkLst>
            <pc:docMk/>
            <pc:sldMk cId="736542624" sldId="270"/>
            <ac:picMk id="9218" creationId="{280EEE3C-F9C6-4514-8B1E-EEFED463779F}"/>
          </ac:picMkLst>
        </pc:picChg>
      </pc:sldChg>
      <pc:sldChg chg="modSp add mod">
        <pc:chgData name="Ralph" userId="1617b7bf-7cb3-48a9-8d27-ea0da2c3f15b" providerId="ADAL" clId="{7B8FD866-0F53-4982-B704-15A7F4BA79B6}" dt="2020-09-13T13:09:12.060" v="2550" actId="20577"/>
        <pc:sldMkLst>
          <pc:docMk/>
          <pc:sldMk cId="829852320" sldId="271"/>
        </pc:sldMkLst>
        <pc:spChg chg="mod">
          <ac:chgData name="Ralph" userId="1617b7bf-7cb3-48a9-8d27-ea0da2c3f15b" providerId="ADAL" clId="{7B8FD866-0F53-4982-B704-15A7F4BA79B6}" dt="2020-09-13T13:08:47.582" v="2455" actId="20577"/>
          <ac:spMkLst>
            <pc:docMk/>
            <pc:sldMk cId="829852320" sldId="271"/>
            <ac:spMk id="2" creationId="{67703716-274B-4530-A500-CE0ACDC688D5}"/>
          </ac:spMkLst>
        </pc:spChg>
        <pc:spChg chg="mod">
          <ac:chgData name="Ralph" userId="1617b7bf-7cb3-48a9-8d27-ea0da2c3f15b" providerId="ADAL" clId="{7B8FD866-0F53-4982-B704-15A7F4BA79B6}" dt="2020-09-13T13:09:12.060" v="2550" actId="20577"/>
          <ac:spMkLst>
            <pc:docMk/>
            <pc:sldMk cId="829852320" sldId="271"/>
            <ac:spMk id="3" creationId="{E41A84B0-832C-44BF-A68F-59C5403EECF7}"/>
          </ac:spMkLst>
        </pc:spChg>
      </pc:sldChg>
      <pc:sldChg chg="modSp add mod">
        <pc:chgData name="Ralph" userId="1617b7bf-7cb3-48a9-8d27-ea0da2c3f15b" providerId="ADAL" clId="{7B8FD866-0F53-4982-B704-15A7F4BA79B6}" dt="2020-09-13T13:09:45.841" v="2674" actId="20577"/>
        <pc:sldMkLst>
          <pc:docMk/>
          <pc:sldMk cId="3950110945" sldId="272"/>
        </pc:sldMkLst>
        <pc:spChg chg="mod">
          <ac:chgData name="Ralph" userId="1617b7bf-7cb3-48a9-8d27-ea0da2c3f15b" providerId="ADAL" clId="{7B8FD866-0F53-4982-B704-15A7F4BA79B6}" dt="2020-09-13T13:09:22.226" v="2555" actId="20577"/>
          <ac:spMkLst>
            <pc:docMk/>
            <pc:sldMk cId="3950110945" sldId="272"/>
            <ac:spMk id="2" creationId="{67703716-274B-4530-A500-CE0ACDC688D5}"/>
          </ac:spMkLst>
        </pc:spChg>
        <pc:spChg chg="mod">
          <ac:chgData name="Ralph" userId="1617b7bf-7cb3-48a9-8d27-ea0da2c3f15b" providerId="ADAL" clId="{7B8FD866-0F53-4982-B704-15A7F4BA79B6}" dt="2020-09-13T13:09:45.841" v="2674" actId="20577"/>
          <ac:spMkLst>
            <pc:docMk/>
            <pc:sldMk cId="3950110945" sldId="272"/>
            <ac:spMk id="3" creationId="{E41A84B0-832C-44BF-A68F-59C5403EECF7}"/>
          </ac:spMkLst>
        </pc:spChg>
      </pc:sldChg>
      <pc:sldChg chg="modSp add mod">
        <pc:chgData name="Ralph" userId="1617b7bf-7cb3-48a9-8d27-ea0da2c3f15b" providerId="ADAL" clId="{7B8FD866-0F53-4982-B704-15A7F4BA79B6}" dt="2020-09-13T13:10:15.348" v="2762" actId="20577"/>
        <pc:sldMkLst>
          <pc:docMk/>
          <pc:sldMk cId="1514376830" sldId="273"/>
        </pc:sldMkLst>
        <pc:spChg chg="mod">
          <ac:chgData name="Ralph" userId="1617b7bf-7cb3-48a9-8d27-ea0da2c3f15b" providerId="ADAL" clId="{7B8FD866-0F53-4982-B704-15A7F4BA79B6}" dt="2020-09-13T13:09:57.481" v="2681" actId="20577"/>
          <ac:spMkLst>
            <pc:docMk/>
            <pc:sldMk cId="1514376830" sldId="273"/>
            <ac:spMk id="2" creationId="{67703716-274B-4530-A500-CE0ACDC688D5}"/>
          </ac:spMkLst>
        </pc:spChg>
        <pc:spChg chg="mod">
          <ac:chgData name="Ralph" userId="1617b7bf-7cb3-48a9-8d27-ea0da2c3f15b" providerId="ADAL" clId="{7B8FD866-0F53-4982-B704-15A7F4BA79B6}" dt="2020-09-13T13:10:15.348" v="2762" actId="20577"/>
          <ac:spMkLst>
            <pc:docMk/>
            <pc:sldMk cId="1514376830" sldId="273"/>
            <ac:spMk id="3" creationId="{E41A84B0-832C-44BF-A68F-59C5403EECF7}"/>
          </ac:spMkLst>
        </pc:spChg>
      </pc:sldChg>
      <pc:sldChg chg="addSp delSp modSp new add del mod setBg">
        <pc:chgData name="Ralph" userId="1617b7bf-7cb3-48a9-8d27-ea0da2c3f15b" providerId="ADAL" clId="{7B8FD866-0F53-4982-B704-15A7F4BA79B6}" dt="2020-09-13T13:12:55.305" v="2796" actId="26606"/>
        <pc:sldMkLst>
          <pc:docMk/>
          <pc:sldMk cId="2562739815" sldId="274"/>
        </pc:sldMkLst>
        <pc:spChg chg="add mo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2" creationId="{619EB990-39EA-44B4-A234-7BA9621AEA63}"/>
          </ac:spMkLst>
        </pc:spChg>
        <pc:spChg chg="del">
          <ac:chgData name="Ralph" userId="1617b7bf-7cb3-48a9-8d27-ea0da2c3f15b" providerId="ADAL" clId="{7B8FD866-0F53-4982-B704-15A7F4BA79B6}" dt="2020-09-13T13:12:08.082" v="2764" actId="478"/>
          <ac:spMkLst>
            <pc:docMk/>
            <pc:sldMk cId="2562739815" sldId="274"/>
            <ac:spMk id="2" creationId="{F9934054-D81A-44F7-932C-FCBC6758F042}"/>
          </ac:spMkLst>
        </pc:spChg>
        <pc:spChg chg="del">
          <ac:chgData name="Ralph" userId="1617b7bf-7cb3-48a9-8d27-ea0da2c3f15b" providerId="ADAL" clId="{7B8FD866-0F53-4982-B704-15A7F4BA79B6}" dt="2020-09-13T13:12:08.082" v="2764" actId="478"/>
          <ac:spMkLst>
            <pc:docMk/>
            <pc:sldMk cId="2562739815" sldId="274"/>
            <ac:spMk id="3" creationId="{B6A0271F-C93C-4422-A84E-ED68EA1FB2EF}"/>
          </ac:spMkLst>
        </pc:spChg>
        <pc:spChg chg="add del">
          <ac:chgData name="Ralph" userId="1617b7bf-7cb3-48a9-8d27-ea0da2c3f15b" providerId="ADAL" clId="{7B8FD866-0F53-4982-B704-15A7F4BA79B6}" dt="2020-09-13T13:12:55.271" v="2795" actId="26606"/>
          <ac:spMkLst>
            <pc:docMk/>
            <pc:sldMk cId="2562739815" sldId="274"/>
            <ac:spMk id="71" creationId="{E45B1D5C-0827-4AF0-8186-11FC5A8B8B92}"/>
          </ac:spMkLst>
        </pc:spChg>
        <pc:spChg chg="add del">
          <ac:chgData name="Ralph" userId="1617b7bf-7cb3-48a9-8d27-ea0da2c3f15b" providerId="ADAL" clId="{7B8FD866-0F53-4982-B704-15A7F4BA79B6}" dt="2020-09-13T13:12:55.271" v="2795" actId="26606"/>
          <ac:spMkLst>
            <pc:docMk/>
            <pc:sldMk cId="2562739815" sldId="274"/>
            <ac:spMk id="73" creationId="{99413ED5-9ED4-4772-BCE4-2BCAE6B12E35}"/>
          </ac:spMkLst>
        </pc:spChg>
        <pc:spChg chg="add del">
          <ac:chgData name="Ralph" userId="1617b7bf-7cb3-48a9-8d27-ea0da2c3f15b" providerId="ADAL" clId="{7B8FD866-0F53-4982-B704-15A7F4BA79B6}" dt="2020-09-13T13:12:55.271" v="2795" actId="26606"/>
          <ac:spMkLst>
            <pc:docMk/>
            <pc:sldMk cId="2562739815" sldId="274"/>
            <ac:spMk id="75" creationId="{04357C93-F0CB-4A1C-8F77-4E9063789819}"/>
          </ac:spMkLst>
        </pc:spChg>
        <pc:spChg chg="add del">
          <ac:chgData name="Ralph" userId="1617b7bf-7cb3-48a9-8d27-ea0da2c3f15b" providerId="ADAL" clId="{7B8FD866-0F53-4982-B704-15A7F4BA79B6}" dt="2020-09-13T13:12:55.271" v="2795" actId="26606"/>
          <ac:spMkLst>
            <pc:docMk/>
            <pc:sldMk cId="2562739815" sldId="274"/>
            <ac:spMk id="77" creationId="{90F533E9-6690-41A8-A372-4C6C622D028D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79" creationId="{4EDB2B02-86A2-46F5-A4BE-B7D9B10411D6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81" creationId="{43954639-FB5D-41F4-9560-6F6DFE778425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83" creationId="{E898931C-0323-41FA-A036-20F818B1FF81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85" creationId="{89AFE9DD-0792-4B98-B4EB-97ACA17E6AA8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87" creationId="{3981F5C4-9AE1-404E-AF44-A4E6DB374F9D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89" creationId="{763C1781-8726-4FAC-8C45-FF40376BE409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91" creationId="{301491B5-56C7-43DC-A3D9-861EECCA056A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93" creationId="{237E2353-22DF-46E0-A200-FB30F8F394E2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95" creationId="{DD6138DB-057B-45F7-A5F4-E7BFDA20D02C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97" creationId="{79A54AB1-B64F-4843-BFAB-81CB74E66B65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10244" creationId="{07322A9E-F1EC-405E-8971-BA906EFFCCB8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10245" creationId="{A5704422-1118-4FD1-95AD-29A064EB80D9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10246" creationId="{A88B2AAA-B805-498E-A9E6-98B885855498}"/>
          </ac:spMkLst>
        </pc:spChg>
        <pc:spChg chg="add">
          <ac:chgData name="Ralph" userId="1617b7bf-7cb3-48a9-8d27-ea0da2c3f15b" providerId="ADAL" clId="{7B8FD866-0F53-4982-B704-15A7F4BA79B6}" dt="2020-09-13T13:12:55.305" v="2796" actId="26606"/>
          <ac:spMkLst>
            <pc:docMk/>
            <pc:sldMk cId="2562739815" sldId="274"/>
            <ac:spMk id="10247" creationId="{9B8051E0-19D7-43E1-BFD9-E6DBFEB3A3F1}"/>
          </ac:spMkLst>
        </pc:spChg>
        <pc:picChg chg="mod ord">
          <ac:chgData name="Ralph" userId="1617b7bf-7cb3-48a9-8d27-ea0da2c3f15b" providerId="ADAL" clId="{7B8FD866-0F53-4982-B704-15A7F4BA79B6}" dt="2020-09-13T13:12:55.305" v="2796" actId="26606"/>
          <ac:picMkLst>
            <pc:docMk/>
            <pc:sldMk cId="2562739815" sldId="274"/>
            <ac:picMk id="10242" creationId="{93DE8E79-1DC8-45C1-B648-236F3A172CD6}"/>
          </ac:picMkLst>
        </pc:picChg>
      </pc:sldChg>
      <pc:sldChg chg="addSp">
        <pc:chgData name="Ralph" userId="1617b7bf-7cb3-48a9-8d27-ea0da2c3f15b" providerId="ADAL" clId="{7B8FD866-0F53-4982-B704-15A7F4BA79B6}" dt="2020-09-13T13:12:09.728" v="2765"/>
        <pc:sldMkLst>
          <pc:docMk/>
          <pc:sldMk cId="3995038882" sldId="274"/>
        </pc:sldMkLst>
        <pc:picChg chg="add">
          <ac:chgData name="Ralph" userId="1617b7bf-7cb3-48a9-8d27-ea0da2c3f15b" providerId="ADAL" clId="{7B8FD866-0F53-4982-B704-15A7F4BA79B6}" dt="2020-09-13T13:12:09.728" v="2765"/>
          <ac:picMkLst>
            <pc:docMk/>
            <pc:sldMk cId="3995038882" sldId="274"/>
            <ac:picMk id="10242" creationId="{93DE8E79-1DC8-45C1-B648-236F3A172CD6}"/>
          </ac:picMkLst>
        </pc:picChg>
      </pc:sldChg>
      <pc:sldChg chg="addSp">
        <pc:chgData name="Ralph" userId="1617b7bf-7cb3-48a9-8d27-ea0da2c3f15b" providerId="ADAL" clId="{7B8FD866-0F53-4982-B704-15A7F4BA79B6}" dt="2020-09-13T13:42:09.973" v="2888"/>
        <pc:sldMkLst>
          <pc:docMk/>
          <pc:sldMk cId="2448620995" sldId="275"/>
        </pc:sldMkLst>
        <pc:picChg chg="add">
          <ac:chgData name="Ralph" userId="1617b7bf-7cb3-48a9-8d27-ea0da2c3f15b" providerId="ADAL" clId="{7B8FD866-0F53-4982-B704-15A7F4BA79B6}" dt="2020-09-13T13:42:09.973" v="2888"/>
          <ac:picMkLst>
            <pc:docMk/>
            <pc:sldMk cId="2448620995" sldId="275"/>
            <ac:picMk id="12290" creationId="{C9E1B957-C694-439F-A8A6-FB08D00015D0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3:42:26.457" v="2890" actId="26606"/>
        <pc:sldMkLst>
          <pc:docMk/>
          <pc:sldMk cId="2976246619" sldId="275"/>
        </pc:sldMkLst>
        <pc:spChg chg="mod">
          <ac:chgData name="Ralph" userId="1617b7bf-7cb3-48a9-8d27-ea0da2c3f15b" providerId="ADAL" clId="{7B8FD866-0F53-4982-B704-15A7F4BA79B6}" dt="2020-09-13T13:42:26.457" v="2890" actId="26606"/>
          <ac:spMkLst>
            <pc:docMk/>
            <pc:sldMk cId="2976246619" sldId="275"/>
            <ac:spMk id="2" creationId="{306A4F8D-90CC-45C2-A68F-5CBBDF05B04D}"/>
          </ac:spMkLst>
        </pc:spChg>
        <pc:spChg chg="mod">
          <ac:chgData name="Ralph" userId="1617b7bf-7cb3-48a9-8d27-ea0da2c3f15b" providerId="ADAL" clId="{7B8FD866-0F53-4982-B704-15A7F4BA79B6}" dt="2020-09-13T13:42:26.457" v="2890" actId="26606"/>
          <ac:spMkLst>
            <pc:docMk/>
            <pc:sldMk cId="2976246619" sldId="275"/>
            <ac:spMk id="3" creationId="{16EDDA4B-A333-440F-903B-DDD6FEA82EB6}"/>
          </ac:spMkLst>
        </pc:spChg>
        <pc:spChg chg="add">
          <ac:chgData name="Ralph" userId="1617b7bf-7cb3-48a9-8d27-ea0da2c3f15b" providerId="ADAL" clId="{7B8FD866-0F53-4982-B704-15A7F4BA79B6}" dt="2020-09-13T13:42:26.457" v="2890" actId="26606"/>
          <ac:spMkLst>
            <pc:docMk/>
            <pc:sldMk cId="2976246619" sldId="275"/>
            <ac:spMk id="71" creationId="{EE1FC7B4-E4A7-4452-B413-1A623E3A7230}"/>
          </ac:spMkLst>
        </pc:spChg>
        <pc:spChg chg="add">
          <ac:chgData name="Ralph" userId="1617b7bf-7cb3-48a9-8d27-ea0da2c3f15b" providerId="ADAL" clId="{7B8FD866-0F53-4982-B704-15A7F4BA79B6}" dt="2020-09-13T13:42:26.457" v="2890" actId="26606"/>
          <ac:spMkLst>
            <pc:docMk/>
            <pc:sldMk cId="2976246619" sldId="275"/>
            <ac:spMk id="73" creationId="{E0709AF0-24F0-4486-B189-BE6386BDB198}"/>
          </ac:spMkLst>
        </pc:spChg>
        <pc:spChg chg="add">
          <ac:chgData name="Ralph" userId="1617b7bf-7cb3-48a9-8d27-ea0da2c3f15b" providerId="ADAL" clId="{7B8FD866-0F53-4982-B704-15A7F4BA79B6}" dt="2020-09-13T13:42:26.457" v="2890" actId="26606"/>
          <ac:spMkLst>
            <pc:docMk/>
            <pc:sldMk cId="2976246619" sldId="275"/>
            <ac:spMk id="75" creationId="{FBE3B62F-5853-4A3C-B050-6186351A7176}"/>
          </ac:spMkLst>
        </pc:spChg>
        <pc:picChg chg="del">
          <ac:chgData name="Ralph" userId="1617b7bf-7cb3-48a9-8d27-ea0da2c3f15b" providerId="ADAL" clId="{7B8FD866-0F53-4982-B704-15A7F4BA79B6}" dt="2020-09-13T13:42:08.318" v="2887" actId="478"/>
          <ac:picMkLst>
            <pc:docMk/>
            <pc:sldMk cId="2976246619" sldId="275"/>
            <ac:picMk id="11266" creationId="{C3DD3A99-554F-46B7-83A2-33C5C4649DC1}"/>
          </ac:picMkLst>
        </pc:picChg>
        <pc:picChg chg="mod">
          <ac:chgData name="Ralph" userId="1617b7bf-7cb3-48a9-8d27-ea0da2c3f15b" providerId="ADAL" clId="{7B8FD866-0F53-4982-B704-15A7F4BA79B6}" dt="2020-09-13T13:42:26.457" v="2890" actId="26606"/>
          <ac:picMkLst>
            <pc:docMk/>
            <pc:sldMk cId="2976246619" sldId="275"/>
            <ac:picMk id="12290" creationId="{C9E1B957-C694-439F-A8A6-FB08D00015D0}"/>
          </ac:picMkLst>
        </pc:picChg>
      </pc:sldChg>
      <pc:sldChg chg="addSp">
        <pc:chgData name="Ralph" userId="1617b7bf-7cb3-48a9-8d27-ea0da2c3f15b" providerId="ADAL" clId="{7B8FD866-0F53-4982-B704-15A7F4BA79B6}" dt="2020-09-13T13:41:46.449" v="2885"/>
        <pc:sldMkLst>
          <pc:docMk/>
          <pc:sldMk cId="3863927400" sldId="275"/>
        </pc:sldMkLst>
        <pc:picChg chg="add">
          <ac:chgData name="Ralph" userId="1617b7bf-7cb3-48a9-8d27-ea0da2c3f15b" providerId="ADAL" clId="{7B8FD866-0F53-4982-B704-15A7F4BA79B6}" dt="2020-09-13T13:41:46.449" v="2885"/>
          <ac:picMkLst>
            <pc:docMk/>
            <pc:sldMk cId="3863927400" sldId="275"/>
            <ac:picMk id="11266" creationId="{C3DD3A99-554F-46B7-83A2-33C5C4649DC1}"/>
          </ac:picMkLst>
        </pc:picChg>
      </pc:sldChg>
      <pc:sldChg chg="addSp">
        <pc:chgData name="Ralph" userId="1617b7bf-7cb3-48a9-8d27-ea0da2c3f15b" providerId="ADAL" clId="{7B8FD866-0F53-4982-B704-15A7F4BA79B6}" dt="2020-09-13T13:46:50.190" v="2913"/>
        <pc:sldMkLst>
          <pc:docMk/>
          <pc:sldMk cId="3779445278" sldId="276"/>
        </pc:sldMkLst>
        <pc:picChg chg="add">
          <ac:chgData name="Ralph" userId="1617b7bf-7cb3-48a9-8d27-ea0da2c3f15b" providerId="ADAL" clId="{7B8FD866-0F53-4982-B704-15A7F4BA79B6}" dt="2020-09-13T13:46:50.190" v="2913"/>
          <ac:picMkLst>
            <pc:docMk/>
            <pc:sldMk cId="3779445278" sldId="276"/>
            <ac:picMk id="13314" creationId="{6115EBA8-071B-4B82-B83E-84460ED22EA3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3:46:54.417" v="2915" actId="26606"/>
        <pc:sldMkLst>
          <pc:docMk/>
          <pc:sldMk cId="4174855989" sldId="276"/>
        </pc:sldMkLst>
        <pc:spChg chg="mod ord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2" creationId="{CC34938B-56F4-4E23-AA2D-612F82FFA234}"/>
          </ac:spMkLst>
        </pc:spChg>
        <pc:spChg chg="del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3" creationId="{A94DF142-C7DB-4D85-BF71-D0AB703D11DF}"/>
          </ac:spMkLst>
        </pc:spChg>
        <pc:spChg chg="add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71" creationId="{0671A8AE-40A1-4631-A6B8-581AFF065482}"/>
          </ac:spMkLst>
        </pc:spChg>
        <pc:spChg chg="add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73" creationId="{AB58EF07-17C2-48CF-ABB0-EEF1F17CB8F0}"/>
          </ac:spMkLst>
        </pc:spChg>
        <pc:spChg chg="add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75" creationId="{AF2F604E-43BE-4DC3-B983-E071523364F8}"/>
          </ac:spMkLst>
        </pc:spChg>
        <pc:spChg chg="add">
          <ac:chgData name="Ralph" userId="1617b7bf-7cb3-48a9-8d27-ea0da2c3f15b" providerId="ADAL" clId="{7B8FD866-0F53-4982-B704-15A7F4BA79B6}" dt="2020-09-13T13:46:54.417" v="2915" actId="26606"/>
          <ac:spMkLst>
            <pc:docMk/>
            <pc:sldMk cId="4174855989" sldId="276"/>
            <ac:spMk id="77" creationId="{08C9B587-E65E-4B52-B37C-ABEBB6E87928}"/>
          </ac:spMkLst>
        </pc:spChg>
        <pc:picChg chg="mod">
          <ac:chgData name="Ralph" userId="1617b7bf-7cb3-48a9-8d27-ea0da2c3f15b" providerId="ADAL" clId="{7B8FD866-0F53-4982-B704-15A7F4BA79B6}" dt="2020-09-13T13:46:54.417" v="2915" actId="26606"/>
          <ac:picMkLst>
            <pc:docMk/>
            <pc:sldMk cId="4174855989" sldId="276"/>
            <ac:picMk id="13314" creationId="{6115EBA8-071B-4B82-B83E-84460ED22EA3}"/>
          </ac:picMkLst>
        </pc:picChg>
      </pc:sldChg>
      <pc:sldChg chg="addSp">
        <pc:chgData name="Ralph" userId="1617b7bf-7cb3-48a9-8d27-ea0da2c3f15b" providerId="ADAL" clId="{7B8FD866-0F53-4982-B704-15A7F4BA79B6}" dt="2020-09-13T13:51:06.659" v="2940"/>
        <pc:sldMkLst>
          <pc:docMk/>
          <pc:sldMk cId="573958706" sldId="277"/>
        </pc:sldMkLst>
        <pc:picChg chg="add">
          <ac:chgData name="Ralph" userId="1617b7bf-7cb3-48a9-8d27-ea0da2c3f15b" providerId="ADAL" clId="{7B8FD866-0F53-4982-B704-15A7F4BA79B6}" dt="2020-09-13T13:51:06.659" v="2940"/>
          <ac:picMkLst>
            <pc:docMk/>
            <pc:sldMk cId="573958706" sldId="277"/>
            <ac:picMk id="14338" creationId="{D2FE4AEE-4BA0-4203-9465-6C778F9C77D0}"/>
          </ac:picMkLst>
        </pc:picChg>
      </pc:sldChg>
      <pc:sldChg chg="addSp delSp modSp new add del mod setBg">
        <pc:chgData name="Ralph" userId="1617b7bf-7cb3-48a9-8d27-ea0da2c3f15b" providerId="ADAL" clId="{7B8FD866-0F53-4982-B704-15A7F4BA79B6}" dt="2020-09-13T13:55:30.220" v="3075" actId="1076"/>
        <pc:sldMkLst>
          <pc:docMk/>
          <pc:sldMk cId="1094017947" sldId="277"/>
        </pc:sldMkLst>
        <pc:spChg chg="mod">
          <ac:chgData name="Ralph" userId="1617b7bf-7cb3-48a9-8d27-ea0da2c3f15b" providerId="ADAL" clId="{7B8FD866-0F53-4982-B704-15A7F4BA79B6}" dt="2020-09-13T13:55:21.354" v="3074" actId="14100"/>
          <ac:spMkLst>
            <pc:docMk/>
            <pc:sldMk cId="1094017947" sldId="277"/>
            <ac:spMk id="2" creationId="{52C654D4-10D4-4701-BCE4-C7D62A4E9E94}"/>
          </ac:spMkLst>
        </pc:spChg>
        <pc:spChg chg="del">
          <ac:chgData name="Ralph" userId="1617b7bf-7cb3-48a9-8d27-ea0da2c3f15b" providerId="ADAL" clId="{7B8FD866-0F53-4982-B704-15A7F4BA79B6}" dt="2020-09-13T13:51:12.064" v="2942" actId="26606"/>
          <ac:spMkLst>
            <pc:docMk/>
            <pc:sldMk cId="1094017947" sldId="277"/>
            <ac:spMk id="3" creationId="{580ED798-E49C-4E93-915A-08C5024441F5}"/>
          </ac:spMkLst>
        </pc:spChg>
        <pc:spChg chg="add mod">
          <ac:chgData name="Ralph" userId="1617b7bf-7cb3-48a9-8d27-ea0da2c3f15b" providerId="ADAL" clId="{7B8FD866-0F53-4982-B704-15A7F4BA79B6}" dt="2020-09-13T13:55:30.220" v="3075" actId="1076"/>
          <ac:spMkLst>
            <pc:docMk/>
            <pc:sldMk cId="1094017947" sldId="277"/>
            <ac:spMk id="4" creationId="{D48AD973-2AAF-4741-A812-FCB364AD7DE1}"/>
          </ac:spMkLst>
        </pc:spChg>
        <pc:spChg chg="add">
          <ac:chgData name="Ralph" userId="1617b7bf-7cb3-48a9-8d27-ea0da2c3f15b" providerId="ADAL" clId="{7B8FD866-0F53-4982-B704-15A7F4BA79B6}" dt="2020-09-13T13:51:12.064" v="2942" actId="26606"/>
          <ac:spMkLst>
            <pc:docMk/>
            <pc:sldMk cId="1094017947" sldId="277"/>
            <ac:spMk id="71" creationId="{75CC5FF6-C911-4883-B5F7-F5F3E29A8BDE}"/>
          </ac:spMkLst>
        </pc:spChg>
        <pc:spChg chg="add">
          <ac:chgData name="Ralph" userId="1617b7bf-7cb3-48a9-8d27-ea0da2c3f15b" providerId="ADAL" clId="{7B8FD866-0F53-4982-B704-15A7F4BA79B6}" dt="2020-09-13T13:51:12.064" v="2942" actId="26606"/>
          <ac:spMkLst>
            <pc:docMk/>
            <pc:sldMk cId="1094017947" sldId="277"/>
            <ac:spMk id="73" creationId="{84E2200F-ED39-40A1-A6F7-65A45ED6D752}"/>
          </ac:spMkLst>
        </pc:spChg>
        <pc:spChg chg="add">
          <ac:chgData name="Ralph" userId="1617b7bf-7cb3-48a9-8d27-ea0da2c3f15b" providerId="ADAL" clId="{7B8FD866-0F53-4982-B704-15A7F4BA79B6}" dt="2020-09-13T13:51:12.064" v="2942" actId="26606"/>
          <ac:spMkLst>
            <pc:docMk/>
            <pc:sldMk cId="1094017947" sldId="277"/>
            <ac:spMk id="83" creationId="{B163B796-84D7-4069-93D0-7A496A03AA19}"/>
          </ac:spMkLst>
        </pc:spChg>
        <pc:spChg chg="add">
          <ac:chgData name="Ralph" userId="1617b7bf-7cb3-48a9-8d27-ea0da2c3f15b" providerId="ADAL" clId="{7B8FD866-0F53-4982-B704-15A7F4BA79B6}" dt="2020-09-13T13:51:12.064" v="2942" actId="26606"/>
          <ac:spMkLst>
            <pc:docMk/>
            <pc:sldMk cId="1094017947" sldId="277"/>
            <ac:spMk id="91" creationId="{A4AE5E3E-9489-4D5A-A458-72C3E481CB83}"/>
          </ac:spMkLst>
        </pc:spChg>
        <pc:grpChg chg="add">
          <ac:chgData name="Ralph" userId="1617b7bf-7cb3-48a9-8d27-ea0da2c3f15b" providerId="ADAL" clId="{7B8FD866-0F53-4982-B704-15A7F4BA79B6}" dt="2020-09-13T13:51:12.064" v="2942" actId="26606"/>
          <ac:grpSpMkLst>
            <pc:docMk/>
            <pc:sldMk cId="1094017947" sldId="277"/>
            <ac:grpSpMk id="75" creationId="{A4DC59FE-95C7-4792-8613-8387631B1D38}"/>
          </ac:grpSpMkLst>
        </pc:grpChg>
        <pc:grpChg chg="add">
          <ac:chgData name="Ralph" userId="1617b7bf-7cb3-48a9-8d27-ea0da2c3f15b" providerId="ADAL" clId="{7B8FD866-0F53-4982-B704-15A7F4BA79B6}" dt="2020-09-13T13:51:12.064" v="2942" actId="26606"/>
          <ac:grpSpMkLst>
            <pc:docMk/>
            <pc:sldMk cId="1094017947" sldId="277"/>
            <ac:grpSpMk id="85" creationId="{87A77F8F-E829-4314-9F44-36169F7548CE}"/>
          </ac:grpSpMkLst>
        </pc:grpChg>
        <pc:grpChg chg="add">
          <ac:chgData name="Ralph" userId="1617b7bf-7cb3-48a9-8d27-ea0da2c3f15b" providerId="ADAL" clId="{7B8FD866-0F53-4982-B704-15A7F4BA79B6}" dt="2020-09-13T13:51:12.064" v="2942" actId="26606"/>
          <ac:grpSpMkLst>
            <pc:docMk/>
            <pc:sldMk cId="1094017947" sldId="277"/>
            <ac:grpSpMk id="93" creationId="{0E88FC08-D56F-45D4-AC54-B89F64697BE4}"/>
          </ac:grpSpMkLst>
        </pc:grpChg>
        <pc:grpChg chg="add">
          <ac:chgData name="Ralph" userId="1617b7bf-7cb3-48a9-8d27-ea0da2c3f15b" providerId="ADAL" clId="{7B8FD866-0F53-4982-B704-15A7F4BA79B6}" dt="2020-09-13T13:51:12.064" v="2942" actId="26606"/>
          <ac:grpSpMkLst>
            <pc:docMk/>
            <pc:sldMk cId="1094017947" sldId="277"/>
            <ac:grpSpMk id="99" creationId="{B138BDDD-D054-4F0A-BB1F-9D016848D623}"/>
          </ac:grpSpMkLst>
        </pc:grpChg>
        <pc:picChg chg="mod">
          <ac:chgData name="Ralph" userId="1617b7bf-7cb3-48a9-8d27-ea0da2c3f15b" providerId="ADAL" clId="{7B8FD866-0F53-4982-B704-15A7F4BA79B6}" dt="2020-09-13T13:51:12.064" v="2942" actId="26606"/>
          <ac:picMkLst>
            <pc:docMk/>
            <pc:sldMk cId="1094017947" sldId="277"/>
            <ac:picMk id="14338" creationId="{D2FE4AEE-4BA0-4203-9465-6C778F9C77D0}"/>
          </ac:picMkLst>
        </pc:picChg>
      </pc:sldChg>
      <pc:sldChg chg="addSp delSp modSp new mod setBg">
        <pc:chgData name="Ralph" userId="1617b7bf-7cb3-48a9-8d27-ea0da2c3f15b" providerId="ADAL" clId="{7B8FD866-0F53-4982-B704-15A7F4BA79B6}" dt="2020-09-13T14:03:08.433" v="3351" actId="26606"/>
        <pc:sldMkLst>
          <pc:docMk/>
          <pc:sldMk cId="3686284052" sldId="278"/>
        </pc:sldMkLst>
        <pc:spChg chg="mod">
          <ac:chgData name="Ralph" userId="1617b7bf-7cb3-48a9-8d27-ea0da2c3f15b" providerId="ADAL" clId="{7B8FD866-0F53-4982-B704-15A7F4BA79B6}" dt="2020-09-13T14:03:08.433" v="3351" actId="26606"/>
          <ac:spMkLst>
            <pc:docMk/>
            <pc:sldMk cId="3686284052" sldId="278"/>
            <ac:spMk id="2" creationId="{57FB3A54-316A-4910-892E-8455751FC5E1}"/>
          </ac:spMkLst>
        </pc:spChg>
        <pc:spChg chg="del mod">
          <ac:chgData name="Ralph" userId="1617b7bf-7cb3-48a9-8d27-ea0da2c3f15b" providerId="ADAL" clId="{7B8FD866-0F53-4982-B704-15A7F4BA79B6}" dt="2020-09-13T14:03:08.433" v="3351" actId="26606"/>
          <ac:spMkLst>
            <pc:docMk/>
            <pc:sldMk cId="3686284052" sldId="278"/>
            <ac:spMk id="3" creationId="{533D2886-BE68-429C-A7BA-3C3F1FE83173}"/>
          </ac:spMkLst>
        </pc:spChg>
        <pc:spChg chg="add">
          <ac:chgData name="Ralph" userId="1617b7bf-7cb3-48a9-8d27-ea0da2c3f15b" providerId="ADAL" clId="{7B8FD866-0F53-4982-B704-15A7F4BA79B6}" dt="2020-09-13T14:03:08.433" v="3351" actId="26606"/>
          <ac:spMkLst>
            <pc:docMk/>
            <pc:sldMk cId="3686284052" sldId="278"/>
            <ac:spMk id="9" creationId="{68575C10-8187-4AC4-AD72-C754EAFD2867}"/>
          </ac:spMkLst>
        </pc:spChg>
        <pc:graphicFrameChg chg="add">
          <ac:chgData name="Ralph" userId="1617b7bf-7cb3-48a9-8d27-ea0da2c3f15b" providerId="ADAL" clId="{7B8FD866-0F53-4982-B704-15A7F4BA79B6}" dt="2020-09-13T14:03:08.433" v="3351" actId="26606"/>
          <ac:graphicFrameMkLst>
            <pc:docMk/>
            <pc:sldMk cId="3686284052" sldId="278"/>
            <ac:graphicFrameMk id="5" creationId="{85BD8B53-6C0E-4429-AB7A-502FD2D20ADD}"/>
          </ac:graphicFrameMkLst>
        </pc:graphicFrameChg>
        <pc:cxnChg chg="add">
          <ac:chgData name="Ralph" userId="1617b7bf-7cb3-48a9-8d27-ea0da2c3f15b" providerId="ADAL" clId="{7B8FD866-0F53-4982-B704-15A7F4BA79B6}" dt="2020-09-13T14:03:08.433" v="3351" actId="26606"/>
          <ac:cxnSpMkLst>
            <pc:docMk/>
            <pc:sldMk cId="3686284052" sldId="278"/>
            <ac:cxnSpMk id="11" creationId="{74E776C9-ED67-41B7-B3A3-4DF76EF3ACEE}"/>
          </ac:cxnSpMkLst>
        </pc:cxnChg>
      </pc:sldChg>
      <pc:sldChg chg="addSp delSp modSp new add del mod setBg setClrOvrMap">
        <pc:chgData name="Ralph" userId="1617b7bf-7cb3-48a9-8d27-ea0da2c3f15b" providerId="ADAL" clId="{7B8FD866-0F53-4982-B704-15A7F4BA79B6}" dt="2020-09-13T14:23:22.214" v="3408" actId="26606"/>
        <pc:sldMkLst>
          <pc:docMk/>
          <pc:sldMk cId="600080306" sldId="279"/>
        </pc:sldMkLst>
        <pc:spChg chg="del">
          <ac:chgData name="Ralph" userId="1617b7bf-7cb3-48a9-8d27-ea0da2c3f15b" providerId="ADAL" clId="{7B8FD866-0F53-4982-B704-15A7F4BA79B6}" dt="2020-09-13T14:21:09.737" v="3353" actId="478"/>
          <ac:spMkLst>
            <pc:docMk/>
            <pc:sldMk cId="600080306" sldId="279"/>
            <ac:spMk id="2" creationId="{3A107D9F-E866-43DB-B27A-DE0306C45433}"/>
          </ac:spMkLst>
        </pc:spChg>
        <pc:spChg chg="add mod">
          <ac:chgData name="Ralph" userId="1617b7bf-7cb3-48a9-8d27-ea0da2c3f15b" providerId="ADAL" clId="{7B8FD866-0F53-4982-B704-15A7F4BA79B6}" dt="2020-09-13T14:23:22.214" v="3408" actId="26606"/>
          <ac:spMkLst>
            <pc:docMk/>
            <pc:sldMk cId="600080306" sldId="279"/>
            <ac:spMk id="2" creationId="{D2EC441F-EEEE-4706-B979-7D8F43DF709A}"/>
          </ac:spMkLst>
        </pc:spChg>
        <pc:spChg chg="del">
          <ac:chgData name="Ralph" userId="1617b7bf-7cb3-48a9-8d27-ea0da2c3f15b" providerId="ADAL" clId="{7B8FD866-0F53-4982-B704-15A7F4BA79B6}" dt="2020-09-13T14:21:09.737" v="3353" actId="478"/>
          <ac:spMkLst>
            <pc:docMk/>
            <pc:sldMk cId="600080306" sldId="279"/>
            <ac:spMk id="3" creationId="{7A4A825C-015F-47DC-ADF9-61E1F912FB1B}"/>
          </ac:spMkLst>
        </pc:spChg>
        <pc:spChg chg="add del">
          <ac:chgData name="Ralph" userId="1617b7bf-7cb3-48a9-8d27-ea0da2c3f15b" providerId="ADAL" clId="{7B8FD866-0F53-4982-B704-15A7F4BA79B6}" dt="2020-09-13T14:22:44.011" v="3378" actId="26606"/>
          <ac:spMkLst>
            <pc:docMk/>
            <pc:sldMk cId="600080306" sldId="279"/>
            <ac:spMk id="71" creationId="{42A4FC2C-047E-45A5-965D-8E1E3BF09BC6}"/>
          </ac:spMkLst>
        </pc:spChg>
        <pc:spChg chg="add del">
          <ac:chgData name="Ralph" userId="1617b7bf-7cb3-48a9-8d27-ea0da2c3f15b" providerId="ADAL" clId="{7B8FD866-0F53-4982-B704-15A7F4BA79B6}" dt="2020-09-13T14:23:22.214" v="3408" actId="26606"/>
          <ac:spMkLst>
            <pc:docMk/>
            <pc:sldMk cId="600080306" sldId="279"/>
            <ac:spMk id="135" creationId="{9228552E-C8B1-4A80-8448-0787CE0FC704}"/>
          </ac:spMkLst>
        </pc:spChg>
        <pc:spChg chg="add">
          <ac:chgData name="Ralph" userId="1617b7bf-7cb3-48a9-8d27-ea0da2c3f15b" providerId="ADAL" clId="{7B8FD866-0F53-4982-B704-15A7F4BA79B6}" dt="2020-09-13T14:23:22.214" v="3408" actId="26606"/>
          <ac:spMkLst>
            <pc:docMk/>
            <pc:sldMk cId="600080306" sldId="279"/>
            <ac:spMk id="192" creationId="{5A59F003-E00A-43F9-91DC-CC54E3B87466}"/>
          </ac:spMkLst>
        </pc:spChg>
        <pc:spChg chg="add">
          <ac:chgData name="Ralph" userId="1617b7bf-7cb3-48a9-8d27-ea0da2c3f15b" providerId="ADAL" clId="{7B8FD866-0F53-4982-B704-15A7F4BA79B6}" dt="2020-09-13T14:23:22.214" v="3408" actId="26606"/>
          <ac:spMkLst>
            <pc:docMk/>
            <pc:sldMk cId="600080306" sldId="279"/>
            <ac:spMk id="193" creationId="{D74A4382-E3AD-430A-9A1F-DFA3E0E77A7D}"/>
          </ac:spMkLst>
        </pc:spChg>
        <pc:spChg chg="add">
          <ac:chgData name="Ralph" userId="1617b7bf-7cb3-48a9-8d27-ea0da2c3f15b" providerId="ADAL" clId="{7B8FD866-0F53-4982-B704-15A7F4BA79B6}" dt="2020-09-13T14:23:22.214" v="3408" actId="26606"/>
          <ac:spMkLst>
            <pc:docMk/>
            <pc:sldMk cId="600080306" sldId="279"/>
            <ac:spMk id="194" creationId="{79F40191-0F44-4FD1-82CC-ACB507C14BE6}"/>
          </ac:spMkLst>
        </pc:spChg>
        <pc:picChg chg="del mod">
          <ac:chgData name="Ralph" userId="1617b7bf-7cb3-48a9-8d27-ea0da2c3f15b" providerId="ADAL" clId="{7B8FD866-0F53-4982-B704-15A7F4BA79B6}" dt="2020-09-13T14:21:43.034" v="3363" actId="478"/>
          <ac:picMkLst>
            <pc:docMk/>
            <pc:sldMk cId="600080306" sldId="279"/>
            <ac:picMk id="15362" creationId="{C14EE03A-A804-49C0-B57D-0F8EE6BF39A0}"/>
          </ac:picMkLst>
        </pc:picChg>
        <pc:picChg chg="mod">
          <ac:chgData name="Ralph" userId="1617b7bf-7cb3-48a9-8d27-ea0da2c3f15b" providerId="ADAL" clId="{7B8FD866-0F53-4982-B704-15A7F4BA79B6}" dt="2020-09-13T14:23:22.214" v="3408" actId="26606"/>
          <ac:picMkLst>
            <pc:docMk/>
            <pc:sldMk cId="600080306" sldId="279"/>
            <ac:picMk id="16386" creationId="{607BDA02-881E-4013-A618-E9338B8062EF}"/>
          </ac:picMkLst>
        </pc:picChg>
      </pc:sldChg>
      <pc:sldChg chg="addSp">
        <pc:chgData name="Ralph" userId="1617b7bf-7cb3-48a9-8d27-ea0da2c3f15b" providerId="ADAL" clId="{7B8FD866-0F53-4982-B704-15A7F4BA79B6}" dt="2020-09-13T14:22:14.736" v="3364"/>
        <pc:sldMkLst>
          <pc:docMk/>
          <pc:sldMk cId="2373979657" sldId="279"/>
        </pc:sldMkLst>
        <pc:picChg chg="add">
          <ac:chgData name="Ralph" userId="1617b7bf-7cb3-48a9-8d27-ea0da2c3f15b" providerId="ADAL" clId="{7B8FD866-0F53-4982-B704-15A7F4BA79B6}" dt="2020-09-13T14:22:14.736" v="3364"/>
          <ac:picMkLst>
            <pc:docMk/>
            <pc:sldMk cId="2373979657" sldId="279"/>
            <ac:picMk id="16386" creationId="{607BDA02-881E-4013-A618-E9338B8062EF}"/>
          </ac:picMkLst>
        </pc:picChg>
      </pc:sldChg>
      <pc:sldChg chg="addSp">
        <pc:chgData name="Ralph" userId="1617b7bf-7cb3-48a9-8d27-ea0da2c3f15b" providerId="ADAL" clId="{7B8FD866-0F53-4982-B704-15A7F4BA79B6}" dt="2020-09-13T14:21:10.952" v="3354"/>
        <pc:sldMkLst>
          <pc:docMk/>
          <pc:sldMk cId="3363376852" sldId="279"/>
        </pc:sldMkLst>
        <pc:picChg chg="add">
          <ac:chgData name="Ralph" userId="1617b7bf-7cb3-48a9-8d27-ea0da2c3f15b" providerId="ADAL" clId="{7B8FD866-0F53-4982-B704-15A7F4BA79B6}" dt="2020-09-13T14:21:10.952" v="3354"/>
          <ac:picMkLst>
            <pc:docMk/>
            <pc:sldMk cId="3363376852" sldId="279"/>
            <ac:picMk id="15362" creationId="{C14EE03A-A804-49C0-B57D-0F8EE6BF39A0}"/>
          </ac:picMkLst>
        </pc:picChg>
      </pc:sldChg>
      <pc:sldChg chg="addSp">
        <pc:chgData name="Ralph" userId="1617b7bf-7cb3-48a9-8d27-ea0da2c3f15b" providerId="ADAL" clId="{7B8FD866-0F53-4982-B704-15A7F4BA79B6}" dt="2020-09-13T14:28:02.876" v="3570"/>
        <pc:sldMkLst>
          <pc:docMk/>
          <pc:sldMk cId="1300526364" sldId="280"/>
        </pc:sldMkLst>
        <pc:picChg chg="add">
          <ac:chgData name="Ralph" userId="1617b7bf-7cb3-48a9-8d27-ea0da2c3f15b" providerId="ADAL" clId="{7B8FD866-0F53-4982-B704-15A7F4BA79B6}" dt="2020-09-13T14:28:02.876" v="3570"/>
          <ac:picMkLst>
            <pc:docMk/>
            <pc:sldMk cId="1300526364" sldId="280"/>
            <ac:picMk id="17410" creationId="{5395E24A-461D-44E4-ADC6-1CE5F9F4EED3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4:32:53.538" v="3653" actId="20577"/>
        <pc:sldMkLst>
          <pc:docMk/>
          <pc:sldMk cId="3847056663" sldId="280"/>
        </pc:sldMkLst>
        <pc:spChg chg="mod">
          <ac:chgData name="Ralph" userId="1617b7bf-7cb3-48a9-8d27-ea0da2c3f15b" providerId="ADAL" clId="{7B8FD866-0F53-4982-B704-15A7F4BA79B6}" dt="2020-09-13T14:31:59.557" v="3629" actId="26606"/>
          <ac:spMkLst>
            <pc:docMk/>
            <pc:sldMk cId="3847056663" sldId="280"/>
            <ac:spMk id="2" creationId="{4C0F9B28-C9DA-4CCB-BD92-789991346756}"/>
          </ac:spMkLst>
        </pc:spChg>
        <pc:spChg chg="mod">
          <ac:chgData name="Ralph" userId="1617b7bf-7cb3-48a9-8d27-ea0da2c3f15b" providerId="ADAL" clId="{7B8FD866-0F53-4982-B704-15A7F4BA79B6}" dt="2020-09-13T14:32:53.538" v="3653" actId="20577"/>
          <ac:spMkLst>
            <pc:docMk/>
            <pc:sldMk cId="3847056663" sldId="280"/>
            <ac:spMk id="3" creationId="{4C008223-E7DD-432F-9946-54332C6F5E76}"/>
          </ac:spMkLst>
        </pc:spChg>
        <pc:spChg chg="add del">
          <ac:chgData name="Ralph" userId="1617b7bf-7cb3-48a9-8d27-ea0da2c3f15b" providerId="ADAL" clId="{7B8FD866-0F53-4982-B704-15A7F4BA79B6}" dt="2020-09-13T14:29:28.302" v="3578" actId="26606"/>
          <ac:spMkLst>
            <pc:docMk/>
            <pc:sldMk cId="3847056663" sldId="280"/>
            <ac:spMk id="71" creationId="{C5E6CFF1-2F42-4E10-9A97-F116F46F53FE}"/>
          </ac:spMkLst>
        </pc:spChg>
        <pc:spChg chg="add del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75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77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3T14:31:59.557" v="3629" actId="26606"/>
          <ac:spMkLst>
            <pc:docMk/>
            <pc:sldMk cId="3847056663" sldId="280"/>
            <ac:spMk id="138" creationId="{A81E7530-396C-45F0-92F4-A885648D1631}"/>
          </ac:spMkLst>
        </pc:spChg>
        <pc:spChg chg="add del">
          <ac:chgData name="Ralph" userId="1617b7bf-7cb3-48a9-8d27-ea0da2c3f15b" providerId="ADAL" clId="{7B8FD866-0F53-4982-B704-15A7F4BA79B6}" dt="2020-09-13T14:31:59.557" v="3629" actId="26606"/>
          <ac:spMkLst>
            <pc:docMk/>
            <pc:sldMk cId="3847056663" sldId="280"/>
            <ac:spMk id="140" creationId="{7316481C-0A49-4796-812B-0D64F063B720}"/>
          </ac:spMkLst>
        </pc:spChg>
        <pc:spChg chg="add del">
          <ac:chgData name="Ralph" userId="1617b7bf-7cb3-48a9-8d27-ea0da2c3f15b" providerId="ADAL" clId="{7B8FD866-0F53-4982-B704-15A7F4BA79B6}" dt="2020-09-13T14:31:59.557" v="3629" actId="26606"/>
          <ac:spMkLst>
            <pc:docMk/>
            <pc:sldMk cId="3847056663" sldId="280"/>
            <ac:spMk id="142" creationId="{A5271697-90F1-4A23-8EF2-0179F2EAFACB}"/>
          </ac:spMkLst>
        </pc:spChg>
        <pc:spChg chg="add del">
          <ac:chgData name="Ralph" userId="1617b7bf-7cb3-48a9-8d27-ea0da2c3f15b" providerId="ADAL" clId="{7B8FD866-0F53-4982-B704-15A7F4BA79B6}" dt="2020-09-13T14:31:59.557" v="3629" actId="26606"/>
          <ac:spMkLst>
            <pc:docMk/>
            <pc:sldMk cId="3847056663" sldId="280"/>
            <ac:spMk id="166" creationId="{D9F5512A-48E1-4C07-B75E-3CCC517B6804}"/>
          </ac:spMkLst>
        </pc:spChg>
        <pc:spChg chg="add del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2" creationId="{9AA72BD9-2C5A-4EDC-931F-5AA08EACA0F3}"/>
          </ac:spMkLst>
        </pc:spChg>
        <pc:spChg chg="add del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3" creationId="{DD3981AC-7B61-4947-BCF3-F7AA7FA385B9}"/>
          </ac:spMkLst>
        </pc:spChg>
        <pc:spChg chg="add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5" creationId="{9AA72BD9-2C5A-4EDC-931F-5AA08EACA0F3}"/>
          </ac:spMkLst>
        </pc:spChg>
        <pc:spChg chg="add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6" creationId="{DD3981AC-7B61-4947-BCF3-F7AA7FA385B9}"/>
          </ac:spMkLst>
        </pc:spChg>
        <pc:spChg chg="add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7" creationId="{55D4142C-5077-457F-A6AD-3FECFDB39685}"/>
          </ac:spMkLst>
        </pc:spChg>
        <pc:spChg chg="add">
          <ac:chgData name="Ralph" userId="1617b7bf-7cb3-48a9-8d27-ea0da2c3f15b" providerId="ADAL" clId="{7B8FD866-0F53-4982-B704-15A7F4BA79B6}" dt="2020-09-13T14:31:59.577" v="3630" actId="26606"/>
          <ac:spMkLst>
            <pc:docMk/>
            <pc:sldMk cId="3847056663" sldId="280"/>
            <ac:spMk id="17418" creationId="{7A5F0580-5EE9-419F-96EE-B6529EF6E7D0}"/>
          </ac:spMkLst>
        </pc:spChg>
        <pc:grpChg chg="add del">
          <ac:chgData name="Ralph" userId="1617b7bf-7cb3-48a9-8d27-ea0da2c3f15b" providerId="ADAL" clId="{7B8FD866-0F53-4982-B704-15A7F4BA79B6}" dt="2020-09-13T14:31:59.557" v="3629" actId="26606"/>
          <ac:grpSpMkLst>
            <pc:docMk/>
            <pc:sldMk cId="3847056663" sldId="280"/>
            <ac:grpSpMk id="144" creationId="{81DE8B58-F373-409E-A253-4380A66091D4}"/>
          </ac:grpSpMkLst>
        </pc:grpChg>
        <pc:picChg chg="mod">
          <ac:chgData name="Ralph" userId="1617b7bf-7cb3-48a9-8d27-ea0da2c3f15b" providerId="ADAL" clId="{7B8FD866-0F53-4982-B704-15A7F4BA79B6}" dt="2020-09-13T14:31:59.577" v="3630" actId="26606"/>
          <ac:picMkLst>
            <pc:docMk/>
            <pc:sldMk cId="3847056663" sldId="280"/>
            <ac:picMk id="17410" creationId="{5395E24A-461D-44E4-ADC6-1CE5F9F4EED3}"/>
          </ac:picMkLst>
        </pc:picChg>
        <pc:cxnChg chg="add del">
          <ac:chgData name="Ralph" userId="1617b7bf-7cb3-48a9-8d27-ea0da2c3f15b" providerId="ADAL" clId="{7B8FD866-0F53-4982-B704-15A7F4BA79B6}" dt="2020-09-13T14:29:28.302" v="3578" actId="26606"/>
          <ac:cxnSpMkLst>
            <pc:docMk/>
            <pc:sldMk cId="3847056663" sldId="280"/>
            <ac:cxnSpMk id="73" creationId="{67182200-4859-4C8D-BCBB-55B245C28BA3}"/>
          </ac:cxnSpMkLst>
        </pc:cxnChg>
      </pc:sldChg>
      <pc:sldChg chg="addSp delSp modSp new mod setBg setClrOvrMap">
        <pc:chgData name="Ralph" userId="1617b7bf-7cb3-48a9-8d27-ea0da2c3f15b" providerId="ADAL" clId="{7B8FD866-0F53-4982-B704-15A7F4BA79B6}" dt="2020-09-13T14:42:14.432" v="4147" actId="26606"/>
        <pc:sldMkLst>
          <pc:docMk/>
          <pc:sldMk cId="2597839792" sldId="281"/>
        </pc:sldMkLst>
        <pc:spChg chg="mo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2" creationId="{FBE2B2CD-7ADB-4549-9704-215DC3F91F3B}"/>
          </ac:spMkLst>
        </pc:spChg>
        <pc:spChg chg="mo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3" creationId="{A2FAEA35-F391-4343-9B57-4F9F5A23CAFD}"/>
          </ac:spMkLst>
        </pc:spChg>
        <pc:spChg chg="add mo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4" creationId="{FA271667-8658-472D-B5E8-1448C540E1C1}"/>
          </ac:spMkLst>
        </pc:spChg>
        <pc:spChg chg="add del">
          <ac:chgData name="Ralph" userId="1617b7bf-7cb3-48a9-8d27-ea0da2c3f15b" providerId="ADAL" clId="{7B8FD866-0F53-4982-B704-15A7F4BA79B6}" dt="2020-09-13T14:42:11.417" v="4144" actId="26606"/>
          <ac:spMkLst>
            <pc:docMk/>
            <pc:sldMk cId="2597839792" sldId="281"/>
            <ac:spMk id="9" creationId="{21739CA5-F0F5-48E1-8E8C-F24B71827E46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10" creationId="{224E0F61-337C-4A5B-B6F4-08BF97AF6A4F}"/>
          </ac:spMkLst>
        </pc:spChg>
        <pc:spChg chg="add del">
          <ac:chgData name="Ralph" userId="1617b7bf-7cb3-48a9-8d27-ea0da2c3f15b" providerId="ADAL" clId="{7B8FD866-0F53-4982-B704-15A7F4BA79B6}" dt="2020-09-13T14:42:11.417" v="4144" actId="26606"/>
          <ac:spMkLst>
            <pc:docMk/>
            <pc:sldMk cId="2597839792" sldId="281"/>
            <ac:spMk id="11" creationId="{3EAD2937-F230-41D4-B9C5-975B129BFC20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12" creationId="{9A2D6563-C921-43E3-960A-FCA5360D8DFD}"/>
          </ac:spMkLst>
        </pc:spChg>
        <pc:spChg chg="add del">
          <ac:chgData name="Ralph" userId="1617b7bf-7cb3-48a9-8d27-ea0da2c3f15b" providerId="ADAL" clId="{7B8FD866-0F53-4982-B704-15A7F4BA79B6}" dt="2020-09-13T14:42:11.417" v="4144" actId="26606"/>
          <ac:spMkLst>
            <pc:docMk/>
            <pc:sldMk cId="2597839792" sldId="281"/>
            <ac:spMk id="13" creationId="{CCD444A3-C338-4886-B7F1-4BA2AF46EB64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14" creationId="{AB4D2B16-FD2F-49E6-B755-313F214585B1}"/>
          </ac:spMkLst>
        </pc:spChg>
        <pc:spChg chg="add del">
          <ac:chgData name="Ralph" userId="1617b7bf-7cb3-48a9-8d27-ea0da2c3f15b" providerId="ADAL" clId="{7B8FD866-0F53-4982-B704-15A7F4BA79B6}" dt="2020-09-13T14:42:14.414" v="4146" actId="26606"/>
          <ac:spMkLst>
            <pc:docMk/>
            <pc:sldMk cId="2597839792" sldId="281"/>
            <ac:spMk id="15" creationId="{8CA06CD6-90CA-4C45-856C-6771339E1E22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16" creationId="{1D2B4AEE-CC3F-417C-8FF0-DA59478B8D8A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18" creationId="{2A058240-2147-45E0-AEDC-7842EF6C324B}"/>
          </ac:spMkLst>
        </pc:spChg>
        <pc:spChg chg="ad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19" creationId="{FEF085B8-A2C0-4A6F-B663-CCC56F3CD373}"/>
          </ac:spMkLst>
        </pc:spChg>
        <pc:spChg chg="add del">
          <ac:chgData name="Ralph" userId="1617b7bf-7cb3-48a9-8d27-ea0da2c3f15b" providerId="ADAL" clId="{7B8FD866-0F53-4982-B704-15A7F4BA79B6}" dt="2020-09-13T14:41:10.832" v="4134" actId="26606"/>
          <ac:spMkLst>
            <pc:docMk/>
            <pc:sldMk cId="2597839792" sldId="281"/>
            <ac:spMk id="20" creationId="{F9836921-C8BE-42F1-A4AD-7D4B4E7FD8DF}"/>
          </ac:spMkLst>
        </pc:spChg>
        <pc:spChg chg="ad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21" creationId="{2658F6D6-96E0-421A-96D6-3DF404008543}"/>
          </ac:spMkLst>
        </pc:spChg>
        <pc:spChg chg="add">
          <ac:chgData name="Ralph" userId="1617b7bf-7cb3-48a9-8d27-ea0da2c3f15b" providerId="ADAL" clId="{7B8FD866-0F53-4982-B704-15A7F4BA79B6}" dt="2020-09-13T14:42:14.432" v="4147" actId="26606"/>
          <ac:spMkLst>
            <pc:docMk/>
            <pc:sldMk cId="2597839792" sldId="281"/>
            <ac:spMk id="22" creationId="{3CF62545-93A0-4FD5-9B48-48DCA794CBA1}"/>
          </ac:spMkLst>
        </pc:spChg>
        <pc:picChg chg="add del">
          <ac:chgData name="Ralph" userId="1617b7bf-7cb3-48a9-8d27-ea0da2c3f15b" providerId="ADAL" clId="{7B8FD866-0F53-4982-B704-15A7F4BA79B6}" dt="2020-09-13T14:41:10.832" v="4134" actId="26606"/>
          <ac:picMkLst>
            <pc:docMk/>
            <pc:sldMk cId="2597839792" sldId="281"/>
            <ac:picMk id="7" creationId="{742655D1-110A-4786-9195-D34E73F36472}"/>
          </ac:picMkLst>
        </pc:picChg>
        <pc:cxnChg chg="add del">
          <ac:chgData name="Ralph" userId="1617b7bf-7cb3-48a9-8d27-ea0da2c3f15b" providerId="ADAL" clId="{7B8FD866-0F53-4982-B704-15A7F4BA79B6}" dt="2020-09-13T14:42:14.414" v="4146" actId="26606"/>
          <ac:cxnSpMkLst>
            <pc:docMk/>
            <pc:sldMk cId="2597839792" sldId="281"/>
            <ac:cxnSpMk id="17" creationId="{5021601D-2758-4B15-A31C-FDA184C51B3A}"/>
          </ac:cxnSpMkLst>
        </pc:cxnChg>
      </pc:sldChg>
      <pc:sldChg chg="addSp delSp modSp new mod setBg setClrOvrMap">
        <pc:chgData name="Ralph" userId="1617b7bf-7cb3-48a9-8d27-ea0da2c3f15b" providerId="ADAL" clId="{7B8FD866-0F53-4982-B704-15A7F4BA79B6}" dt="2020-09-13T14:53:30.272" v="4570" actId="403"/>
        <pc:sldMkLst>
          <pc:docMk/>
          <pc:sldMk cId="1075332063" sldId="282"/>
        </pc:sldMkLst>
        <pc:spChg chg="mod">
          <ac:chgData name="Ralph" userId="1617b7bf-7cb3-48a9-8d27-ea0da2c3f15b" providerId="ADAL" clId="{7B8FD866-0F53-4982-B704-15A7F4BA79B6}" dt="2020-09-13T14:49:36.038" v="4220" actId="26606"/>
          <ac:spMkLst>
            <pc:docMk/>
            <pc:sldMk cId="1075332063" sldId="282"/>
            <ac:spMk id="2" creationId="{2F765D8A-BC46-49B2-848E-00ECACFF02EE}"/>
          </ac:spMkLst>
        </pc:spChg>
        <pc:spChg chg="mod">
          <ac:chgData name="Ralph" userId="1617b7bf-7cb3-48a9-8d27-ea0da2c3f15b" providerId="ADAL" clId="{7B8FD866-0F53-4982-B704-15A7F4BA79B6}" dt="2020-09-13T14:53:24.210" v="4568" actId="403"/>
          <ac:spMkLst>
            <pc:docMk/>
            <pc:sldMk cId="1075332063" sldId="282"/>
            <ac:spMk id="3" creationId="{7108D93E-3C14-4B45-BB0D-4EDD5125FFB0}"/>
          </ac:spMkLst>
        </pc:spChg>
        <pc:spChg chg="add mod">
          <ac:chgData name="Ralph" userId="1617b7bf-7cb3-48a9-8d27-ea0da2c3f15b" providerId="ADAL" clId="{7B8FD866-0F53-4982-B704-15A7F4BA79B6}" dt="2020-09-13T14:53:30.272" v="4570" actId="403"/>
          <ac:spMkLst>
            <pc:docMk/>
            <pc:sldMk cId="1075332063" sldId="282"/>
            <ac:spMk id="4" creationId="{516FD25B-6B91-4769-B569-3934B018DB40}"/>
          </ac:spMkLst>
        </pc:spChg>
        <pc:spChg chg="add del">
          <ac:chgData name="Ralph" userId="1617b7bf-7cb3-48a9-8d27-ea0da2c3f15b" providerId="ADAL" clId="{7B8FD866-0F53-4982-B704-15A7F4BA79B6}" dt="2020-09-13T14:53:12.618" v="4564" actId="26606"/>
          <ac:spMkLst>
            <pc:docMk/>
            <pc:sldMk cId="1075332063" sldId="282"/>
            <ac:spMk id="9" creationId="{2A6B319F-86FE-4754-878E-06F0804D882B}"/>
          </ac:spMkLst>
        </pc:spChg>
        <pc:spChg chg="add del">
          <ac:chgData name="Ralph" userId="1617b7bf-7cb3-48a9-8d27-ea0da2c3f15b" providerId="ADAL" clId="{7B8FD866-0F53-4982-B704-15A7F4BA79B6}" dt="2020-09-13T14:53:12.618" v="4564" actId="26606"/>
          <ac:spMkLst>
            <pc:docMk/>
            <pc:sldMk cId="1075332063" sldId="282"/>
            <ac:spMk id="11" creationId="{DCF7D1B5-3477-499F-ACC5-2C8B07F4EDB3}"/>
          </ac:spMkLst>
        </pc:spChg>
        <pc:spChg chg="add">
          <ac:chgData name="Ralph" userId="1617b7bf-7cb3-48a9-8d27-ea0da2c3f15b" providerId="ADAL" clId="{7B8FD866-0F53-4982-B704-15A7F4BA79B6}" dt="2020-09-13T14:53:12.618" v="4564" actId="26606"/>
          <ac:spMkLst>
            <pc:docMk/>
            <pc:sldMk cId="1075332063" sldId="282"/>
            <ac:spMk id="16" creationId="{2A6B319F-86FE-4754-878E-06F0804D882B}"/>
          </ac:spMkLst>
        </pc:spChg>
        <pc:spChg chg="add">
          <ac:chgData name="Ralph" userId="1617b7bf-7cb3-48a9-8d27-ea0da2c3f15b" providerId="ADAL" clId="{7B8FD866-0F53-4982-B704-15A7F4BA79B6}" dt="2020-09-13T14:53:12.618" v="4564" actId="26606"/>
          <ac:spMkLst>
            <pc:docMk/>
            <pc:sldMk cId="1075332063" sldId="282"/>
            <ac:spMk id="18" creationId="{DCF7D1B5-3477-499F-ACC5-2C8B07F4EDB3}"/>
          </ac:spMkLst>
        </pc:spChg>
      </pc:sldChg>
      <pc:sldChg chg="addSp delSp modSp new add del mod setBg">
        <pc:chgData name="Ralph" userId="1617b7bf-7cb3-48a9-8d27-ea0da2c3f15b" providerId="ADAL" clId="{7B8FD866-0F53-4982-B704-15A7F4BA79B6}" dt="2020-09-13T14:55:29.012" v="4575" actId="26606"/>
        <pc:sldMkLst>
          <pc:docMk/>
          <pc:sldMk cId="456035237" sldId="283"/>
        </pc:sldMkLst>
        <pc:spChg chg="del">
          <ac:chgData name="Ralph" userId="1617b7bf-7cb3-48a9-8d27-ea0da2c3f15b" providerId="ADAL" clId="{7B8FD866-0F53-4982-B704-15A7F4BA79B6}" dt="2020-09-13T14:55:24.715" v="4572" actId="478"/>
          <ac:spMkLst>
            <pc:docMk/>
            <pc:sldMk cId="456035237" sldId="283"/>
            <ac:spMk id="2" creationId="{D6AEE9E4-F593-4DE7-945E-42D6CF91310B}"/>
          </ac:spMkLst>
        </pc:spChg>
        <pc:spChg chg="del">
          <ac:chgData name="Ralph" userId="1617b7bf-7cb3-48a9-8d27-ea0da2c3f15b" providerId="ADAL" clId="{7B8FD866-0F53-4982-B704-15A7F4BA79B6}" dt="2020-09-13T14:55:24.715" v="4572" actId="478"/>
          <ac:spMkLst>
            <pc:docMk/>
            <pc:sldMk cId="456035237" sldId="283"/>
            <ac:spMk id="3" creationId="{C8F6243D-608A-42F9-B370-CFEFCB74937C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71" creationId="{F3060C83-F051-4F0E-ABAD-AA0DFC48B218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73" creationId="{83C98ABE-055B-441F-B07E-44F97F083C39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75" creationId="{29FDB030-9B49-4CED-8CCD-4D99382388AC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77" creationId="{3783CA14-24A1-485C-8B30-D6A5D87987AD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79" creationId="{9A97C86A-04D6-40F7-AE84-31AB43E6A846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81" creationId="{FF9F2414-84E8-453E-B1F3-389FDE8192D9}"/>
          </ac:spMkLst>
        </pc:spChg>
        <pc:spChg chg="add">
          <ac:chgData name="Ralph" userId="1617b7bf-7cb3-48a9-8d27-ea0da2c3f15b" providerId="ADAL" clId="{7B8FD866-0F53-4982-B704-15A7F4BA79B6}" dt="2020-09-13T14:55:29.012" v="4575" actId="26606"/>
          <ac:spMkLst>
            <pc:docMk/>
            <pc:sldMk cId="456035237" sldId="283"/>
            <ac:spMk id="83" creationId="{3ECA69A1-7536-43AC-85EF-C7106179F5ED}"/>
          </ac:spMkLst>
        </pc:spChg>
        <pc:picChg chg="mod">
          <ac:chgData name="Ralph" userId="1617b7bf-7cb3-48a9-8d27-ea0da2c3f15b" providerId="ADAL" clId="{7B8FD866-0F53-4982-B704-15A7F4BA79B6}" dt="2020-09-13T14:55:29.012" v="4575" actId="26606"/>
          <ac:picMkLst>
            <pc:docMk/>
            <pc:sldMk cId="456035237" sldId="283"/>
            <ac:picMk id="18434" creationId="{4F6988F9-E1E5-483A-8057-AB55BF292F86}"/>
          </ac:picMkLst>
        </pc:picChg>
      </pc:sldChg>
      <pc:sldChg chg="addSp">
        <pc:chgData name="Ralph" userId="1617b7bf-7cb3-48a9-8d27-ea0da2c3f15b" providerId="ADAL" clId="{7B8FD866-0F53-4982-B704-15A7F4BA79B6}" dt="2020-09-13T14:55:26.530" v="4573"/>
        <pc:sldMkLst>
          <pc:docMk/>
          <pc:sldMk cId="2486414250" sldId="283"/>
        </pc:sldMkLst>
        <pc:picChg chg="add">
          <ac:chgData name="Ralph" userId="1617b7bf-7cb3-48a9-8d27-ea0da2c3f15b" providerId="ADAL" clId="{7B8FD866-0F53-4982-B704-15A7F4BA79B6}" dt="2020-09-13T14:55:26.530" v="4573"/>
          <ac:picMkLst>
            <pc:docMk/>
            <pc:sldMk cId="2486414250" sldId="283"/>
            <ac:picMk id="18434" creationId="{4F6988F9-E1E5-483A-8057-AB55BF292F86}"/>
          </ac:picMkLst>
        </pc:picChg>
      </pc:sldChg>
      <pc:sldChg chg="addSp">
        <pc:chgData name="Ralph" userId="1617b7bf-7cb3-48a9-8d27-ea0da2c3f15b" providerId="ADAL" clId="{7B8FD866-0F53-4982-B704-15A7F4BA79B6}" dt="2020-09-13T14:58:56.973" v="4645"/>
        <pc:sldMkLst>
          <pc:docMk/>
          <pc:sldMk cId="107582759" sldId="284"/>
        </pc:sldMkLst>
        <pc:picChg chg="add">
          <ac:chgData name="Ralph" userId="1617b7bf-7cb3-48a9-8d27-ea0da2c3f15b" providerId="ADAL" clId="{7B8FD866-0F53-4982-B704-15A7F4BA79B6}" dt="2020-09-13T14:58:56.973" v="4645"/>
          <ac:picMkLst>
            <pc:docMk/>
            <pc:sldMk cId="107582759" sldId="284"/>
            <ac:picMk id="20482" creationId="{7ACD4A94-5D8C-44EA-8358-75B2602C917D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3T14:59:58.387" v="4660" actId="26606"/>
        <pc:sldMkLst>
          <pc:docMk/>
          <pc:sldMk cId="1542396403" sldId="284"/>
        </pc:sldMkLst>
        <pc:spChg chg="mo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" creationId="{84B001B3-1444-4D60-91D1-FED5F0B41DF4}"/>
          </ac:spMkLst>
        </pc:spChg>
        <pc:spChg chg="mo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3" creationId="{99941772-B240-4D5B-AC8A-53A3D7C0A515}"/>
          </ac:spMkLst>
        </pc:spChg>
        <pc:spChg chg="add del">
          <ac:chgData name="Ralph" userId="1617b7bf-7cb3-48a9-8d27-ea0da2c3f15b" providerId="ADAL" clId="{7B8FD866-0F53-4982-B704-15A7F4BA79B6}" dt="2020-09-13T14:59:10.499" v="4648" actId="26606"/>
          <ac:spMkLst>
            <pc:docMk/>
            <pc:sldMk cId="1542396403" sldId="284"/>
            <ac:spMk id="71" creationId="{9AA72BD9-2C5A-4EDC-931F-5AA08EACA0F3}"/>
          </ac:spMkLst>
        </pc:spChg>
        <pc:spChg chg="add del">
          <ac:chgData name="Ralph" userId="1617b7bf-7cb3-48a9-8d27-ea0da2c3f15b" providerId="ADAL" clId="{7B8FD866-0F53-4982-B704-15A7F4BA79B6}" dt="2020-09-13T14:59:10.499" v="4648" actId="26606"/>
          <ac:spMkLst>
            <pc:docMk/>
            <pc:sldMk cId="1542396403" sldId="284"/>
            <ac:spMk id="73" creationId="{DD3981AC-7B61-4947-BCF3-F7AA7FA385B9}"/>
          </ac:spMkLst>
        </pc:spChg>
        <pc:spChg chg="add del">
          <ac:chgData name="Ralph" userId="1617b7bf-7cb3-48a9-8d27-ea0da2c3f15b" providerId="ADAL" clId="{7B8FD866-0F53-4982-B704-15A7F4BA79B6}" dt="2020-09-13T14:59:10.499" v="4648" actId="26606"/>
          <ac:spMkLst>
            <pc:docMk/>
            <pc:sldMk cId="1542396403" sldId="284"/>
            <ac:spMk id="75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3T14:59:10.499" v="4648" actId="26606"/>
          <ac:spMkLst>
            <pc:docMk/>
            <pc:sldMk cId="1542396403" sldId="284"/>
            <ac:spMk id="77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99" creationId="{D9F5512A-48E1-4C07-B75E-3CCC517B6804}"/>
          </ac:spMkLst>
        </pc:spChg>
        <pc:spChg chg="add del">
          <ac:chgData name="Ralph" userId="1617b7bf-7cb3-48a9-8d27-ea0da2c3f15b" providerId="ADAL" clId="{7B8FD866-0F53-4982-B704-15A7F4BA79B6}" dt="2020-09-13T14:59:53.767" v="4657" actId="26606"/>
          <ac:spMkLst>
            <pc:docMk/>
            <pc:sldMk cId="1542396403" sldId="284"/>
            <ac:spMk id="139" creationId="{9AA72BD9-2C5A-4EDC-931F-5AA08EACA0F3}"/>
          </ac:spMkLst>
        </pc:spChg>
        <pc:spChg chg="add del">
          <ac:chgData name="Ralph" userId="1617b7bf-7cb3-48a9-8d27-ea0da2c3f15b" providerId="ADAL" clId="{7B8FD866-0F53-4982-B704-15A7F4BA79B6}" dt="2020-09-13T14:59:53.767" v="4657" actId="26606"/>
          <ac:spMkLst>
            <pc:docMk/>
            <pc:sldMk cId="1542396403" sldId="284"/>
            <ac:spMk id="141" creationId="{DD3981AC-7B61-4947-BCF3-F7AA7FA385B9}"/>
          </ac:spMkLst>
        </pc:spChg>
        <pc:spChg chg="add del">
          <ac:chgData name="Ralph" userId="1617b7bf-7cb3-48a9-8d27-ea0da2c3f15b" providerId="ADAL" clId="{7B8FD866-0F53-4982-B704-15A7F4BA79B6}" dt="2020-09-13T14:59:53.767" v="4657" actId="26606"/>
          <ac:spMkLst>
            <pc:docMk/>
            <pc:sldMk cId="1542396403" sldId="284"/>
            <ac:spMk id="143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3T14:59:53.767" v="4657" actId="26606"/>
          <ac:spMkLst>
            <pc:docMk/>
            <pc:sldMk cId="1542396403" sldId="284"/>
            <ac:spMk id="145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0484" creationId="{A81E7530-396C-45F0-92F4-A885648D1631}"/>
          </ac:spMkLst>
        </pc:spChg>
        <pc:spChg chg="add del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0485" creationId="{7316481C-0A49-4796-812B-0D64F063B720}"/>
          </ac:spMkLst>
        </pc:spChg>
        <pc:spChg chg="add del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0486" creationId="{A5271697-90F1-4A23-8EF2-0179F2EAFACB}"/>
          </ac:spMkLst>
        </pc:spChg>
        <pc:spChg chg="add del">
          <ac:chgData name="Ralph" userId="1617b7bf-7cb3-48a9-8d27-ea0da2c3f15b" providerId="ADAL" clId="{7B8FD866-0F53-4982-B704-15A7F4BA79B6}" dt="2020-09-13T14:59:58.370" v="4659" actId="26606"/>
          <ac:spMkLst>
            <pc:docMk/>
            <pc:sldMk cId="1542396403" sldId="284"/>
            <ac:spMk id="22532" creationId="{8FC9BE17-9A7B-462D-AE50-3D8777387304}"/>
          </ac:spMkLst>
        </pc:spChg>
        <pc:spChg chg="add del">
          <ac:chgData name="Ralph" userId="1617b7bf-7cb3-48a9-8d27-ea0da2c3f15b" providerId="ADAL" clId="{7B8FD866-0F53-4982-B704-15A7F4BA79B6}" dt="2020-09-13T14:59:58.370" v="4659" actId="26606"/>
          <ac:spMkLst>
            <pc:docMk/>
            <pc:sldMk cId="1542396403" sldId="284"/>
            <ac:spMk id="22533" creationId="{3EBE8569-6AEC-4B8C-8D53-2DE337CDBA65}"/>
          </ac:spMkLst>
        </pc:spChg>
        <pc:spChg chg="add del">
          <ac:chgData name="Ralph" userId="1617b7bf-7cb3-48a9-8d27-ea0da2c3f15b" providerId="ADAL" clId="{7B8FD866-0F53-4982-B704-15A7F4BA79B6}" dt="2020-09-13T14:59:58.370" v="4659" actId="26606"/>
          <ac:spMkLst>
            <pc:docMk/>
            <pc:sldMk cId="1542396403" sldId="284"/>
            <ac:spMk id="22534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3T14:59:58.370" v="4659" actId="26606"/>
          <ac:spMkLst>
            <pc:docMk/>
            <pc:sldMk cId="1542396403" sldId="284"/>
            <ac:spMk id="22535" creationId="{7A5F0580-5EE9-419F-96EE-B6529EF6E7D0}"/>
          </ac:spMkLst>
        </pc:spChg>
        <pc:spChg chg="ad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2537" creationId="{9AA72BD9-2C5A-4EDC-931F-5AA08EACA0F3}"/>
          </ac:spMkLst>
        </pc:spChg>
        <pc:spChg chg="ad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2538" creationId="{DD3981AC-7B61-4947-BCF3-F7AA7FA385B9}"/>
          </ac:spMkLst>
        </pc:spChg>
        <pc:spChg chg="ad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2539" creationId="{55D4142C-5077-457F-A6AD-3FECFDB39685}"/>
          </ac:spMkLst>
        </pc:spChg>
        <pc:spChg chg="add">
          <ac:chgData name="Ralph" userId="1617b7bf-7cb3-48a9-8d27-ea0da2c3f15b" providerId="ADAL" clId="{7B8FD866-0F53-4982-B704-15A7F4BA79B6}" dt="2020-09-13T14:59:58.387" v="4660" actId="26606"/>
          <ac:spMkLst>
            <pc:docMk/>
            <pc:sldMk cId="1542396403" sldId="284"/>
            <ac:spMk id="22540" creationId="{7A5F0580-5EE9-419F-96EE-B6529EF6E7D0}"/>
          </ac:spMkLst>
        </pc:spChg>
        <pc:grpChg chg="add del">
          <ac:chgData name="Ralph" userId="1617b7bf-7cb3-48a9-8d27-ea0da2c3f15b" providerId="ADAL" clId="{7B8FD866-0F53-4982-B704-15A7F4BA79B6}" dt="2020-09-13T14:59:58.387" v="4660" actId="26606"/>
          <ac:grpSpMkLst>
            <pc:docMk/>
            <pc:sldMk cId="1542396403" sldId="284"/>
            <ac:grpSpMk id="20487" creationId="{81DE8B58-F373-409E-A253-4380A66091D4}"/>
          </ac:grpSpMkLst>
        </pc:grpChg>
        <pc:picChg chg="del mod ord">
          <ac:chgData name="Ralph" userId="1617b7bf-7cb3-48a9-8d27-ea0da2c3f15b" providerId="ADAL" clId="{7B8FD866-0F53-4982-B704-15A7F4BA79B6}" dt="2020-09-13T14:59:47.054" v="4653" actId="478"/>
          <ac:picMkLst>
            <pc:docMk/>
            <pc:sldMk cId="1542396403" sldId="284"/>
            <ac:picMk id="20482" creationId="{7ACD4A94-5D8C-44EA-8358-75B2602C917D}"/>
          </ac:picMkLst>
        </pc:picChg>
        <pc:picChg chg="mod ord">
          <ac:chgData name="Ralph" userId="1617b7bf-7cb3-48a9-8d27-ea0da2c3f15b" providerId="ADAL" clId="{7B8FD866-0F53-4982-B704-15A7F4BA79B6}" dt="2020-09-13T14:59:58.387" v="4660" actId="26606"/>
          <ac:picMkLst>
            <pc:docMk/>
            <pc:sldMk cId="1542396403" sldId="284"/>
            <ac:picMk id="22530" creationId="{E78F8DC8-2DB4-418A-A1F2-18B33D9B7215}"/>
          </ac:picMkLst>
        </pc:picChg>
      </pc:sldChg>
      <pc:sldChg chg="addSp">
        <pc:chgData name="Ralph" userId="1617b7bf-7cb3-48a9-8d27-ea0da2c3f15b" providerId="ADAL" clId="{7B8FD866-0F53-4982-B704-15A7F4BA79B6}" dt="2020-09-13T14:59:41.130" v="4650"/>
        <pc:sldMkLst>
          <pc:docMk/>
          <pc:sldMk cId="2040335738" sldId="284"/>
        </pc:sldMkLst>
        <pc:picChg chg="add">
          <ac:chgData name="Ralph" userId="1617b7bf-7cb3-48a9-8d27-ea0da2c3f15b" providerId="ADAL" clId="{7B8FD866-0F53-4982-B704-15A7F4BA79B6}" dt="2020-09-13T14:59:41.130" v="4650"/>
          <ac:picMkLst>
            <pc:docMk/>
            <pc:sldMk cId="2040335738" sldId="284"/>
            <ac:picMk id="21506" creationId="{27A98870-E57B-4031-AED8-6826681CF02F}"/>
          </ac:picMkLst>
        </pc:picChg>
      </pc:sldChg>
      <pc:sldChg chg="addSp">
        <pc:chgData name="Ralph" userId="1617b7bf-7cb3-48a9-8d27-ea0da2c3f15b" providerId="ADAL" clId="{7B8FD866-0F53-4982-B704-15A7F4BA79B6}" dt="2020-09-13T14:59:48.122" v="4654"/>
        <pc:sldMkLst>
          <pc:docMk/>
          <pc:sldMk cId="3447426000" sldId="284"/>
        </pc:sldMkLst>
        <pc:picChg chg="add">
          <ac:chgData name="Ralph" userId="1617b7bf-7cb3-48a9-8d27-ea0da2c3f15b" providerId="ADAL" clId="{7B8FD866-0F53-4982-B704-15A7F4BA79B6}" dt="2020-09-13T14:59:48.122" v="4654"/>
          <ac:picMkLst>
            <pc:docMk/>
            <pc:sldMk cId="3447426000" sldId="284"/>
            <ac:picMk id="22530" creationId="{E78F8DC8-2DB4-418A-A1F2-18B33D9B7215}"/>
          </ac:picMkLst>
        </pc:picChg>
      </pc:sldChg>
      <pc:sldChg chg="addSp">
        <pc:chgData name="Ralph" userId="1617b7bf-7cb3-48a9-8d27-ea0da2c3f15b" providerId="ADAL" clId="{7B8FD866-0F53-4982-B704-15A7F4BA79B6}" dt="2020-09-13T14:56:00.778" v="4579"/>
        <pc:sldMkLst>
          <pc:docMk/>
          <pc:sldMk cId="498550319" sldId="285"/>
        </pc:sldMkLst>
        <pc:picChg chg="add">
          <ac:chgData name="Ralph" userId="1617b7bf-7cb3-48a9-8d27-ea0da2c3f15b" providerId="ADAL" clId="{7B8FD866-0F53-4982-B704-15A7F4BA79B6}" dt="2020-09-13T14:56:00.778" v="4579"/>
          <ac:picMkLst>
            <pc:docMk/>
            <pc:sldMk cId="498550319" sldId="285"/>
            <ac:picMk id="19458" creationId="{AB45C021-2A4E-4791-B739-B8D91D85D122}"/>
          </ac:picMkLst>
        </pc:picChg>
      </pc:sldChg>
      <pc:sldChg chg="addSp delSp modSp add del mod">
        <pc:chgData name="Ralph" userId="1617b7bf-7cb3-48a9-8d27-ea0da2c3f15b" providerId="ADAL" clId="{7B8FD866-0F53-4982-B704-15A7F4BA79B6}" dt="2020-09-13T14:56:17.414" v="4583" actId="26606"/>
        <pc:sldMkLst>
          <pc:docMk/>
          <pc:sldMk cId="3033762247" sldId="285"/>
        </pc:sldMkLst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71" creationId="{F3060C83-F051-4F0E-ABAD-AA0DFC48B218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73" creationId="{83C98ABE-055B-441F-B07E-44F97F083C39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75" creationId="{29FDB030-9B49-4CED-8CCD-4D99382388AC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77" creationId="{3783CA14-24A1-485C-8B30-D6A5D87987AD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79" creationId="{9A97C86A-04D6-40F7-AE84-31AB43E6A846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81" creationId="{FF9F2414-84E8-453E-B1F3-389FDE8192D9}"/>
          </ac:spMkLst>
        </pc:spChg>
        <pc:spChg chg="add del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83" creationId="{3ECA69A1-7536-43AC-85EF-C7106179F5ED}"/>
          </ac:spMkLst>
        </pc:spChg>
        <pc:spChg chg="add del">
          <ac:chgData name="Ralph" userId="1617b7bf-7cb3-48a9-8d27-ea0da2c3f15b" providerId="ADAL" clId="{7B8FD866-0F53-4982-B704-15A7F4BA79B6}" dt="2020-09-13T14:56:17.401" v="4582" actId="26606"/>
          <ac:spMkLst>
            <pc:docMk/>
            <pc:sldMk cId="3033762247" sldId="285"/>
            <ac:spMk id="135" creationId="{86FF76B9-219D-4469-AF87-0236D29032F1}"/>
          </ac:spMkLst>
        </pc:spChg>
        <pc:spChg chg="add del">
          <ac:chgData name="Ralph" userId="1617b7bf-7cb3-48a9-8d27-ea0da2c3f15b" providerId="ADAL" clId="{7B8FD866-0F53-4982-B704-15A7F4BA79B6}" dt="2020-09-13T14:56:17.401" v="4582" actId="26606"/>
          <ac:spMkLst>
            <pc:docMk/>
            <pc:sldMk cId="3033762247" sldId="285"/>
            <ac:spMk id="141" creationId="{2E80C965-DB6D-4F81-9E9E-B027384D0BD6}"/>
          </ac:spMkLst>
        </pc:spChg>
        <pc:spChg chg="add del">
          <ac:chgData name="Ralph" userId="1617b7bf-7cb3-48a9-8d27-ea0da2c3f15b" providerId="ADAL" clId="{7B8FD866-0F53-4982-B704-15A7F4BA79B6}" dt="2020-09-13T14:56:17.401" v="4582" actId="26606"/>
          <ac:spMkLst>
            <pc:docMk/>
            <pc:sldMk cId="3033762247" sldId="285"/>
            <ac:spMk id="143" creationId="{633C5E46-DAC5-4661-9C87-22B08E2A512F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45" creationId="{FF9F2414-84E8-453E-B1F3-389FDE8192D9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47" creationId="{3ECA69A1-7536-43AC-85EF-C7106179F5ED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9460" creationId="{F3060C83-F051-4F0E-ABAD-AA0DFC48B218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9461" creationId="{83C98ABE-055B-441F-B07E-44F97F083C39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9462" creationId="{29FDB030-9B49-4CED-8CCD-4D99382388AC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9463" creationId="{3783CA14-24A1-485C-8B30-D6A5D87987AD}"/>
          </ac:spMkLst>
        </pc:spChg>
        <pc:spChg chg="add">
          <ac:chgData name="Ralph" userId="1617b7bf-7cb3-48a9-8d27-ea0da2c3f15b" providerId="ADAL" clId="{7B8FD866-0F53-4982-B704-15A7F4BA79B6}" dt="2020-09-13T14:56:17.414" v="4583" actId="26606"/>
          <ac:spMkLst>
            <pc:docMk/>
            <pc:sldMk cId="3033762247" sldId="285"/>
            <ac:spMk id="19464" creationId="{9A97C86A-04D6-40F7-AE84-31AB43E6A846}"/>
          </ac:spMkLst>
        </pc:spChg>
        <pc:grpChg chg="add del">
          <ac:chgData name="Ralph" userId="1617b7bf-7cb3-48a9-8d27-ea0da2c3f15b" providerId="ADAL" clId="{7B8FD866-0F53-4982-B704-15A7F4BA79B6}" dt="2020-09-13T14:56:17.401" v="4582" actId="26606"/>
          <ac:grpSpMkLst>
            <pc:docMk/>
            <pc:sldMk cId="3033762247" sldId="285"/>
            <ac:grpSpMk id="137" creationId="{DB88BD78-87E1-424D-B479-C37D8E41B12E}"/>
          </ac:grpSpMkLst>
        </pc:grpChg>
        <pc:picChg chg="del">
          <ac:chgData name="Ralph" userId="1617b7bf-7cb3-48a9-8d27-ea0da2c3f15b" providerId="ADAL" clId="{7B8FD866-0F53-4982-B704-15A7F4BA79B6}" dt="2020-09-13T14:56:00.438" v="4578" actId="478"/>
          <ac:picMkLst>
            <pc:docMk/>
            <pc:sldMk cId="3033762247" sldId="285"/>
            <ac:picMk id="18434" creationId="{4F6988F9-E1E5-483A-8057-AB55BF292F86}"/>
          </ac:picMkLst>
        </pc:picChg>
        <pc:picChg chg="mod">
          <ac:chgData name="Ralph" userId="1617b7bf-7cb3-48a9-8d27-ea0da2c3f15b" providerId="ADAL" clId="{7B8FD866-0F53-4982-B704-15A7F4BA79B6}" dt="2020-09-13T14:56:17.414" v="4583" actId="26606"/>
          <ac:picMkLst>
            <pc:docMk/>
            <pc:sldMk cId="3033762247" sldId="285"/>
            <ac:picMk id="19458" creationId="{AB45C021-2A4E-4791-B739-B8D91D85D122}"/>
          </ac:picMkLst>
        </pc:picChg>
      </pc:sldChg>
      <pc:sldChg chg="addSp delSp modSp new mod setBg">
        <pc:chgData name="Ralph" userId="1617b7bf-7cb3-48a9-8d27-ea0da2c3f15b" providerId="ADAL" clId="{7B8FD866-0F53-4982-B704-15A7F4BA79B6}" dt="2020-09-13T15:03:43.057" v="4775" actId="26606"/>
        <pc:sldMkLst>
          <pc:docMk/>
          <pc:sldMk cId="3865664931" sldId="286"/>
        </pc:sldMkLst>
        <pc:spChg chg="mod">
          <ac:chgData name="Ralph" userId="1617b7bf-7cb3-48a9-8d27-ea0da2c3f15b" providerId="ADAL" clId="{7B8FD866-0F53-4982-B704-15A7F4BA79B6}" dt="2020-09-13T15:03:43.057" v="4775" actId="26606"/>
          <ac:spMkLst>
            <pc:docMk/>
            <pc:sldMk cId="3865664931" sldId="286"/>
            <ac:spMk id="2" creationId="{0A2F48CD-FB58-4E98-91A5-7D7F7CB43DFE}"/>
          </ac:spMkLst>
        </pc:spChg>
        <pc:spChg chg="add del mod">
          <ac:chgData name="Ralph" userId="1617b7bf-7cb3-48a9-8d27-ea0da2c3f15b" providerId="ADAL" clId="{7B8FD866-0F53-4982-B704-15A7F4BA79B6}" dt="2020-09-13T15:03:43.057" v="4775" actId="26606"/>
          <ac:spMkLst>
            <pc:docMk/>
            <pc:sldMk cId="3865664931" sldId="286"/>
            <ac:spMk id="3" creationId="{E1894D00-FF41-417F-87FA-F8BE609EAE66}"/>
          </ac:spMkLst>
        </pc:spChg>
        <pc:spChg chg="add del">
          <ac:chgData name="Ralph" userId="1617b7bf-7cb3-48a9-8d27-ea0da2c3f15b" providerId="ADAL" clId="{7B8FD866-0F53-4982-B704-15A7F4BA79B6}" dt="2020-09-13T15:03:43.002" v="4774" actId="26606"/>
          <ac:spMkLst>
            <pc:docMk/>
            <pc:sldMk cId="3865664931" sldId="286"/>
            <ac:spMk id="9" creationId="{6C4028FD-8BAA-4A19-BFDE-594D991B7552}"/>
          </ac:spMkLst>
        </pc:spChg>
        <pc:spChg chg="add">
          <ac:chgData name="Ralph" userId="1617b7bf-7cb3-48a9-8d27-ea0da2c3f15b" providerId="ADAL" clId="{7B8FD866-0F53-4982-B704-15A7F4BA79B6}" dt="2020-09-13T15:03:43.057" v="4775" actId="26606"/>
          <ac:spMkLst>
            <pc:docMk/>
            <pc:sldMk cId="3865664931" sldId="286"/>
            <ac:spMk id="11" creationId="{3A5B4632-C963-4296-86F0-79AA9EA5AE98}"/>
          </ac:spMkLst>
        </pc:spChg>
        <pc:graphicFrameChg chg="add del">
          <ac:chgData name="Ralph" userId="1617b7bf-7cb3-48a9-8d27-ea0da2c3f15b" providerId="ADAL" clId="{7B8FD866-0F53-4982-B704-15A7F4BA79B6}" dt="2020-09-13T15:03:43.002" v="4774" actId="26606"/>
          <ac:graphicFrameMkLst>
            <pc:docMk/>
            <pc:sldMk cId="3865664931" sldId="286"/>
            <ac:graphicFrameMk id="5" creationId="{8E373BB2-8490-409B-8FA6-CF6A9B818EC9}"/>
          </ac:graphicFrameMkLst>
        </pc:graphicFrameChg>
        <pc:graphicFrameChg chg="add">
          <ac:chgData name="Ralph" userId="1617b7bf-7cb3-48a9-8d27-ea0da2c3f15b" providerId="ADAL" clId="{7B8FD866-0F53-4982-B704-15A7F4BA79B6}" dt="2020-09-13T15:03:43.057" v="4775" actId="26606"/>
          <ac:graphicFrameMkLst>
            <pc:docMk/>
            <pc:sldMk cId="3865664931" sldId="286"/>
            <ac:graphicFrameMk id="12" creationId="{D82F5A71-8222-4196-B889-554EB927E3EC}"/>
          </ac:graphicFrameMkLst>
        </pc:graphicFrameChg>
      </pc:sldChg>
      <pc:sldChg chg="addSp delSp modSp new mod setBg setClrOvrMap">
        <pc:chgData name="Ralph" userId="1617b7bf-7cb3-48a9-8d27-ea0da2c3f15b" providerId="ADAL" clId="{7B8FD866-0F53-4982-B704-15A7F4BA79B6}" dt="2020-09-17T07:05:06.957" v="5181" actId="20577"/>
        <pc:sldMkLst>
          <pc:docMk/>
          <pc:sldMk cId="1095510066" sldId="287"/>
        </pc:sldMkLst>
        <pc:spChg chg="mod ord">
          <ac:chgData name="Ralph" userId="1617b7bf-7cb3-48a9-8d27-ea0da2c3f15b" providerId="ADAL" clId="{7B8FD866-0F53-4982-B704-15A7F4BA79B6}" dt="2020-09-17T06:05:12.904" v="5002" actId="26606"/>
          <ac:spMkLst>
            <pc:docMk/>
            <pc:sldMk cId="1095510066" sldId="287"/>
            <ac:spMk id="2" creationId="{5780BA1C-D859-4BE2-948E-358B889AF0B9}"/>
          </ac:spMkLst>
        </pc:spChg>
        <pc:spChg chg="del">
          <ac:chgData name="Ralph" userId="1617b7bf-7cb3-48a9-8d27-ea0da2c3f15b" providerId="ADAL" clId="{7B8FD866-0F53-4982-B704-15A7F4BA79B6}" dt="2020-09-17T06:02:59.749" v="4783" actId="931"/>
          <ac:spMkLst>
            <pc:docMk/>
            <pc:sldMk cId="1095510066" sldId="287"/>
            <ac:spMk id="3" creationId="{F707DADA-B60B-41A3-A772-89E775913025}"/>
          </ac:spMkLst>
        </pc:spChg>
        <pc:spChg chg="add mod">
          <ac:chgData name="Ralph" userId="1617b7bf-7cb3-48a9-8d27-ea0da2c3f15b" providerId="ADAL" clId="{7B8FD866-0F53-4982-B704-15A7F4BA79B6}" dt="2020-09-17T07:05:06.957" v="5181" actId="20577"/>
          <ac:spMkLst>
            <pc:docMk/>
            <pc:sldMk cId="1095510066" sldId="287"/>
            <ac:spMk id="6" creationId="{AB5FD519-A9C8-4DB0-8D47-D1CD0B6EEAE9}"/>
          </ac:spMkLst>
        </pc:spChg>
        <pc:spChg chg="add del">
          <ac:chgData name="Ralph" userId="1617b7bf-7cb3-48a9-8d27-ea0da2c3f15b" providerId="ADAL" clId="{7B8FD866-0F53-4982-B704-15A7F4BA79B6}" dt="2020-09-17T06:04:20.176" v="4982" actId="26606"/>
          <ac:spMkLst>
            <pc:docMk/>
            <pc:sldMk cId="1095510066" sldId="287"/>
            <ac:spMk id="11" creationId="{8FC9BE17-9A7B-462D-AE50-3D8777387304}"/>
          </ac:spMkLst>
        </pc:spChg>
        <pc:spChg chg="add del">
          <ac:chgData name="Ralph" userId="1617b7bf-7cb3-48a9-8d27-ea0da2c3f15b" providerId="ADAL" clId="{7B8FD866-0F53-4982-B704-15A7F4BA79B6}" dt="2020-09-17T06:04:20.176" v="4982" actId="26606"/>
          <ac:spMkLst>
            <pc:docMk/>
            <pc:sldMk cId="1095510066" sldId="287"/>
            <ac:spMk id="13" creationId="{3EBE8569-6AEC-4B8C-8D53-2DE337CDBA65}"/>
          </ac:spMkLst>
        </pc:spChg>
        <pc:spChg chg="add del">
          <ac:chgData name="Ralph" userId="1617b7bf-7cb3-48a9-8d27-ea0da2c3f15b" providerId="ADAL" clId="{7B8FD866-0F53-4982-B704-15A7F4BA79B6}" dt="2020-09-17T06:04:20.176" v="4982" actId="26606"/>
          <ac:spMkLst>
            <pc:docMk/>
            <pc:sldMk cId="1095510066" sldId="287"/>
            <ac:spMk id="15" creationId="{55D4142C-5077-457F-A6AD-3FECFDB39685}"/>
          </ac:spMkLst>
        </pc:spChg>
        <pc:spChg chg="add del">
          <ac:chgData name="Ralph" userId="1617b7bf-7cb3-48a9-8d27-ea0da2c3f15b" providerId="ADAL" clId="{7B8FD866-0F53-4982-B704-15A7F4BA79B6}" dt="2020-09-17T06:04:20.176" v="4982" actId="26606"/>
          <ac:spMkLst>
            <pc:docMk/>
            <pc:sldMk cId="1095510066" sldId="287"/>
            <ac:spMk id="17" creationId="{7A5F0580-5EE9-419F-96EE-B6529EF6E7D0}"/>
          </ac:spMkLst>
        </pc:spChg>
        <pc:spChg chg="add del">
          <ac:chgData name="Ralph" userId="1617b7bf-7cb3-48a9-8d27-ea0da2c3f15b" providerId="ADAL" clId="{7B8FD866-0F53-4982-B704-15A7F4BA79B6}" dt="2020-09-17T06:05:12.904" v="5002" actId="26606"/>
          <ac:spMkLst>
            <pc:docMk/>
            <pc:sldMk cId="1095510066" sldId="287"/>
            <ac:spMk id="19" creationId="{CF62D2A7-8207-488C-9F46-316BA81A16C8}"/>
          </ac:spMkLst>
        </pc:spChg>
        <pc:spChg chg="add del">
          <ac:chgData name="Ralph" userId="1617b7bf-7cb3-48a9-8d27-ea0da2c3f15b" providerId="ADAL" clId="{7B8FD866-0F53-4982-B704-15A7F4BA79B6}" dt="2020-09-17T06:05:04.806" v="4993" actId="26606"/>
          <ac:spMkLst>
            <pc:docMk/>
            <pc:sldMk cId="1095510066" sldId="287"/>
            <ac:spMk id="24" creationId="{C5E6CFF1-2F42-4E10-9A97-F116F46F53FE}"/>
          </ac:spMkLst>
        </pc:spChg>
        <pc:spChg chg="add del">
          <ac:chgData name="Ralph" userId="1617b7bf-7cb3-48a9-8d27-ea0da2c3f15b" providerId="ADAL" clId="{7B8FD866-0F53-4982-B704-15A7F4BA79B6}" dt="2020-09-17T06:05:08.448" v="4995" actId="26606"/>
          <ac:spMkLst>
            <pc:docMk/>
            <pc:sldMk cId="1095510066" sldId="287"/>
            <ac:spMk id="28" creationId="{CF62D2A7-8207-488C-9F46-316BA81A16C8}"/>
          </ac:spMkLst>
        </pc:spChg>
        <pc:spChg chg="add del">
          <ac:chgData name="Ralph" userId="1617b7bf-7cb3-48a9-8d27-ea0da2c3f15b" providerId="ADAL" clId="{7B8FD866-0F53-4982-B704-15A7F4BA79B6}" dt="2020-09-17T06:05:10.120" v="4997" actId="26606"/>
          <ac:spMkLst>
            <pc:docMk/>
            <pc:sldMk cId="1095510066" sldId="287"/>
            <ac:spMk id="30" creationId="{9228552E-C8B1-4A80-8448-0787CE0FC704}"/>
          </ac:spMkLst>
        </pc:spChg>
        <pc:spChg chg="add del">
          <ac:chgData name="Ralph" userId="1617b7bf-7cb3-48a9-8d27-ea0da2c3f15b" providerId="ADAL" clId="{7B8FD866-0F53-4982-B704-15A7F4BA79B6}" dt="2020-09-17T06:05:11.542" v="4999" actId="26606"/>
          <ac:spMkLst>
            <pc:docMk/>
            <pc:sldMk cId="1095510066" sldId="287"/>
            <ac:spMk id="32" creationId="{E862BE82-D00D-42C1-BF16-93AA37870C32}"/>
          </ac:spMkLst>
        </pc:spChg>
        <pc:spChg chg="add del">
          <ac:chgData name="Ralph" userId="1617b7bf-7cb3-48a9-8d27-ea0da2c3f15b" providerId="ADAL" clId="{7B8FD866-0F53-4982-B704-15A7F4BA79B6}" dt="2020-09-17T06:05:11.542" v="4999" actId="26606"/>
          <ac:spMkLst>
            <pc:docMk/>
            <pc:sldMk cId="1095510066" sldId="287"/>
            <ac:spMk id="33" creationId="{F6D92C2D-1D3D-4974-918C-06579FB354A9}"/>
          </ac:spMkLst>
        </pc:spChg>
        <pc:spChg chg="add del">
          <ac:chgData name="Ralph" userId="1617b7bf-7cb3-48a9-8d27-ea0da2c3f15b" providerId="ADAL" clId="{7B8FD866-0F53-4982-B704-15A7F4BA79B6}" dt="2020-09-17T06:05:12.891" v="5001" actId="26606"/>
          <ac:spMkLst>
            <pc:docMk/>
            <pc:sldMk cId="1095510066" sldId="287"/>
            <ac:spMk id="35" creationId="{49CD2D09-B1BB-4DF5-9E1C-3D21B21EDEFD}"/>
          </ac:spMkLst>
        </pc:spChg>
        <pc:spChg chg="add del">
          <ac:chgData name="Ralph" userId="1617b7bf-7cb3-48a9-8d27-ea0da2c3f15b" providerId="ADAL" clId="{7B8FD866-0F53-4982-B704-15A7F4BA79B6}" dt="2020-09-17T06:05:12.891" v="5001" actId="26606"/>
          <ac:spMkLst>
            <pc:docMk/>
            <pc:sldMk cId="1095510066" sldId="287"/>
            <ac:spMk id="37" creationId="{967C29FE-FD32-4AFB-AD20-DBDF5864B2D8}"/>
          </ac:spMkLst>
        </pc:spChg>
        <pc:spChg chg="add">
          <ac:chgData name="Ralph" userId="1617b7bf-7cb3-48a9-8d27-ea0da2c3f15b" providerId="ADAL" clId="{7B8FD866-0F53-4982-B704-15A7F4BA79B6}" dt="2020-09-17T06:05:12.904" v="5002" actId="26606"/>
          <ac:spMkLst>
            <pc:docMk/>
            <pc:sldMk cId="1095510066" sldId="287"/>
            <ac:spMk id="39" creationId="{CF62D2A7-8207-488C-9F46-316BA81A16C8}"/>
          </ac:spMkLst>
        </pc:spChg>
        <pc:picChg chg="add mod ord">
          <ac:chgData name="Ralph" userId="1617b7bf-7cb3-48a9-8d27-ea0da2c3f15b" providerId="ADAL" clId="{7B8FD866-0F53-4982-B704-15A7F4BA79B6}" dt="2020-09-17T06:05:12.891" v="5001" actId="26606"/>
          <ac:picMkLst>
            <pc:docMk/>
            <pc:sldMk cId="1095510066" sldId="287"/>
            <ac:picMk id="5" creationId="{EFA3404A-AD97-4104-9E61-4279BAEB1C8E}"/>
          </ac:picMkLst>
        </pc:picChg>
        <pc:picChg chg="add del">
          <ac:chgData name="Ralph" userId="1617b7bf-7cb3-48a9-8d27-ea0da2c3f15b" providerId="ADAL" clId="{7B8FD866-0F53-4982-B704-15A7F4BA79B6}" dt="2020-09-17T06:05:12.891" v="5001" actId="26606"/>
          <ac:picMkLst>
            <pc:docMk/>
            <pc:sldMk cId="1095510066" sldId="287"/>
            <ac:picMk id="36" creationId="{83355637-BA71-4F63-94C9-E77BF81BDFC0}"/>
          </ac:picMkLst>
        </pc:picChg>
        <pc:cxnChg chg="add del">
          <ac:chgData name="Ralph" userId="1617b7bf-7cb3-48a9-8d27-ea0da2c3f15b" providerId="ADAL" clId="{7B8FD866-0F53-4982-B704-15A7F4BA79B6}" dt="2020-09-17T06:05:04.806" v="4993" actId="26606"/>
          <ac:cxnSpMkLst>
            <pc:docMk/>
            <pc:sldMk cId="1095510066" sldId="287"/>
            <ac:cxnSpMk id="26" creationId="{67182200-4859-4C8D-BCBB-55B245C28BA3}"/>
          </ac:cxnSpMkLst>
        </pc:cxnChg>
      </pc:sldChg>
      <pc:sldChg chg="addSp">
        <pc:chgData name="Ralph" userId="1617b7bf-7cb3-48a9-8d27-ea0da2c3f15b" providerId="ADAL" clId="{7B8FD866-0F53-4982-B704-15A7F4BA79B6}" dt="2020-09-17T06:06:37.240" v="5009"/>
        <pc:sldMkLst>
          <pc:docMk/>
          <pc:sldMk cId="1225953870" sldId="288"/>
        </pc:sldMkLst>
        <pc:picChg chg="add">
          <ac:chgData name="Ralph" userId="1617b7bf-7cb3-48a9-8d27-ea0da2c3f15b" providerId="ADAL" clId="{7B8FD866-0F53-4982-B704-15A7F4BA79B6}" dt="2020-09-17T06:06:37.240" v="5009"/>
          <ac:picMkLst>
            <pc:docMk/>
            <pc:sldMk cId="1225953870" sldId="288"/>
            <ac:picMk id="1026" creationId="{988E023B-C997-4651-A82A-5DA5699C65F1}"/>
          </ac:picMkLst>
        </pc:picChg>
      </pc:sldChg>
      <pc:sldChg chg="addSp delSp modSp new add del mod setBg setClrOvrMap">
        <pc:chgData name="Ralph" userId="1617b7bf-7cb3-48a9-8d27-ea0da2c3f15b" providerId="ADAL" clId="{7B8FD866-0F53-4982-B704-15A7F4BA79B6}" dt="2020-09-17T06:07:46.082" v="5032" actId="1076"/>
        <pc:sldMkLst>
          <pc:docMk/>
          <pc:sldMk cId="4215418229" sldId="288"/>
        </pc:sldMkLst>
        <pc:spChg chg="mod ord">
          <ac:chgData name="Ralph" userId="1617b7bf-7cb3-48a9-8d27-ea0da2c3f15b" providerId="ADAL" clId="{7B8FD866-0F53-4982-B704-15A7F4BA79B6}" dt="2020-09-17T06:07:46.082" v="5032" actId="1076"/>
          <ac:spMkLst>
            <pc:docMk/>
            <pc:sldMk cId="4215418229" sldId="288"/>
            <ac:spMk id="2" creationId="{A813326B-2CE7-4CAB-8050-73FDE50D27D5}"/>
          </ac:spMkLst>
        </pc:spChg>
        <pc:spChg chg="add del mod">
          <ac:chgData name="Ralph" userId="1617b7bf-7cb3-48a9-8d27-ea0da2c3f15b" providerId="ADAL" clId="{7B8FD866-0F53-4982-B704-15A7F4BA79B6}" dt="2020-09-17T06:07:31.877" v="5021" actId="26606"/>
          <ac:spMkLst>
            <pc:docMk/>
            <pc:sldMk cId="4215418229" sldId="288"/>
            <ac:spMk id="3" creationId="{BA0A05D3-E7DB-4F68-B122-18362C818625}"/>
          </ac:spMkLst>
        </pc:spChg>
        <pc:spChg chg="add del">
          <ac:chgData name="Ralph" userId="1617b7bf-7cb3-48a9-8d27-ea0da2c3f15b" providerId="ADAL" clId="{7B8FD866-0F53-4982-B704-15A7F4BA79B6}" dt="2020-09-17T06:06:54.275" v="5012" actId="26606"/>
          <ac:spMkLst>
            <pc:docMk/>
            <pc:sldMk cId="4215418229" sldId="288"/>
            <ac:spMk id="71" creationId="{71B2258F-86CA-4D4D-8270-BC05FCDEBFB3}"/>
          </ac:spMkLst>
        </pc:spChg>
        <pc:spChg chg="add del">
          <ac:chgData name="Ralph" userId="1617b7bf-7cb3-48a9-8d27-ea0da2c3f15b" providerId="ADAL" clId="{7B8FD866-0F53-4982-B704-15A7F4BA79B6}" dt="2020-09-17T06:07:06.379" v="5018" actId="26606"/>
          <ac:spMkLst>
            <pc:docMk/>
            <pc:sldMk cId="4215418229" sldId="288"/>
            <ac:spMk id="1028" creationId="{37C89E4B-3C9F-44B9-8B86-D9E3D112D8EC}"/>
          </ac:spMkLst>
        </pc:spChg>
        <pc:spChg chg="add del">
          <ac:chgData name="Ralph" userId="1617b7bf-7cb3-48a9-8d27-ea0da2c3f15b" providerId="ADAL" clId="{7B8FD866-0F53-4982-B704-15A7F4BA79B6}" dt="2020-09-17T06:07:31.858" v="5020" actId="26606"/>
          <ac:spMkLst>
            <pc:docMk/>
            <pc:sldMk cId="4215418229" sldId="288"/>
            <ac:spMk id="1029" creationId="{8F23F8A3-8FD7-4779-8323-FDC26BE99889}"/>
          </ac:spMkLst>
        </pc:spChg>
        <pc:spChg chg="add del">
          <ac:chgData name="Ralph" userId="1617b7bf-7cb3-48a9-8d27-ea0da2c3f15b" providerId="ADAL" clId="{7B8FD866-0F53-4982-B704-15A7F4BA79B6}" dt="2020-09-17T06:07:31.858" v="5020" actId="26606"/>
          <ac:spMkLst>
            <pc:docMk/>
            <pc:sldMk cId="4215418229" sldId="288"/>
            <ac:spMk id="1030" creationId="{F605C4CC-A25C-416F-8333-7CB7DC97D870}"/>
          </ac:spMkLst>
        </pc:spChg>
        <pc:spChg chg="add">
          <ac:chgData name="Ralph" userId="1617b7bf-7cb3-48a9-8d27-ea0da2c3f15b" providerId="ADAL" clId="{7B8FD866-0F53-4982-B704-15A7F4BA79B6}" dt="2020-09-17T06:07:31.877" v="5021" actId="26606"/>
          <ac:spMkLst>
            <pc:docMk/>
            <pc:sldMk cId="4215418229" sldId="288"/>
            <ac:spMk id="1032" creationId="{71B2258F-86CA-4D4D-8270-BC05FCDEBFB3}"/>
          </ac:spMkLst>
        </pc:spChg>
        <pc:picChg chg="mod ord">
          <ac:chgData name="Ralph" userId="1617b7bf-7cb3-48a9-8d27-ea0da2c3f15b" providerId="ADAL" clId="{7B8FD866-0F53-4982-B704-15A7F4BA79B6}" dt="2020-09-17T06:07:31.877" v="5021" actId="26606"/>
          <ac:picMkLst>
            <pc:docMk/>
            <pc:sldMk cId="4215418229" sldId="288"/>
            <ac:picMk id="1026" creationId="{988E023B-C997-4651-A82A-5DA5699C65F1}"/>
          </ac:picMkLst>
        </pc:picChg>
        <pc:cxnChg chg="add del">
          <ac:chgData name="Ralph" userId="1617b7bf-7cb3-48a9-8d27-ea0da2c3f15b" providerId="ADAL" clId="{7B8FD866-0F53-4982-B704-15A7F4BA79B6}" dt="2020-09-17T06:07:06.379" v="5018" actId="26606"/>
          <ac:cxnSpMkLst>
            <pc:docMk/>
            <pc:sldMk cId="4215418229" sldId="288"/>
            <ac:cxnSpMk id="73" creationId="{AA2EAA10-076F-46BD-8F0F-B9A2FB77A85C}"/>
          </ac:cxnSpMkLst>
        </pc:cxnChg>
        <pc:cxnChg chg="add del">
          <ac:chgData name="Ralph" userId="1617b7bf-7cb3-48a9-8d27-ea0da2c3f15b" providerId="ADAL" clId="{7B8FD866-0F53-4982-B704-15A7F4BA79B6}" dt="2020-09-17T06:07:06.379" v="5018" actId="26606"/>
          <ac:cxnSpMkLst>
            <pc:docMk/>
            <pc:sldMk cId="4215418229" sldId="288"/>
            <ac:cxnSpMk id="75" creationId="{D891E407-403B-4764-86C9-33A56D3BCAA3}"/>
          </ac:cxnSpMkLst>
        </pc:cxnChg>
      </pc:sldChg>
      <pc:sldChg chg="addSp delSp modSp new mod setBg">
        <pc:chgData name="Ralph" userId="1617b7bf-7cb3-48a9-8d27-ea0da2c3f15b" providerId="ADAL" clId="{7B8FD866-0F53-4982-B704-15A7F4BA79B6}" dt="2020-09-17T06:32:23.785" v="5151" actId="14100"/>
        <pc:sldMkLst>
          <pc:docMk/>
          <pc:sldMk cId="4070311367" sldId="289"/>
        </pc:sldMkLst>
        <pc:spChg chg="mod">
          <ac:chgData name="Ralph" userId="1617b7bf-7cb3-48a9-8d27-ea0da2c3f15b" providerId="ADAL" clId="{7B8FD866-0F53-4982-B704-15A7F4BA79B6}" dt="2020-09-17T06:32:01.526" v="5150" actId="26606"/>
          <ac:spMkLst>
            <pc:docMk/>
            <pc:sldMk cId="4070311367" sldId="289"/>
            <ac:spMk id="2" creationId="{B865C00A-0199-4A48-9812-7B3FE29246A6}"/>
          </ac:spMkLst>
        </pc:spChg>
        <pc:spChg chg="add del mod">
          <ac:chgData name="Ralph" userId="1617b7bf-7cb3-48a9-8d27-ea0da2c3f15b" providerId="ADAL" clId="{7B8FD866-0F53-4982-B704-15A7F4BA79B6}" dt="2020-09-17T06:32:23.785" v="5151" actId="14100"/>
          <ac:spMkLst>
            <pc:docMk/>
            <pc:sldMk cId="4070311367" sldId="289"/>
            <ac:spMk id="3" creationId="{B2A0A5AB-2591-4886-A383-6E01B7EE9401}"/>
          </ac:spMkLst>
        </pc:spChg>
        <pc:spChg chg="add del mod">
          <ac:chgData name="Ralph" userId="1617b7bf-7cb3-48a9-8d27-ea0da2c3f15b" providerId="ADAL" clId="{7B8FD866-0F53-4982-B704-15A7F4BA79B6}" dt="2020-09-17T06:31:33.852" v="5144" actId="478"/>
          <ac:spMkLst>
            <pc:docMk/>
            <pc:sldMk cId="4070311367" sldId="289"/>
            <ac:spMk id="4" creationId="{8D97C50B-DE7B-40CF-A17B-D3D2327A673A}"/>
          </ac:spMkLst>
        </pc:spChg>
        <pc:spChg chg="add">
          <ac:chgData name="Ralph" userId="1617b7bf-7cb3-48a9-8d27-ea0da2c3f15b" providerId="ADAL" clId="{7B8FD866-0F53-4982-B704-15A7F4BA79B6}" dt="2020-09-17T06:32:01.526" v="5150" actId="26606"/>
          <ac:spMkLst>
            <pc:docMk/>
            <pc:sldMk cId="4070311367" sldId="289"/>
            <ac:spMk id="11" creationId="{5E39A796-BE83-48B1-B33F-35C4A32AAB57}"/>
          </ac:spMkLst>
        </pc:spChg>
        <pc:spChg chg="add">
          <ac:chgData name="Ralph" userId="1617b7bf-7cb3-48a9-8d27-ea0da2c3f15b" providerId="ADAL" clId="{7B8FD866-0F53-4982-B704-15A7F4BA79B6}" dt="2020-09-17T06:32:01.526" v="5150" actId="26606"/>
          <ac:spMkLst>
            <pc:docMk/>
            <pc:sldMk cId="4070311367" sldId="289"/>
            <ac:spMk id="13" creationId="{72F84B47-E267-4194-8194-831DB7B5547F}"/>
          </ac:spMkLst>
        </pc:spChg>
        <pc:picChg chg="add mod">
          <ac:chgData name="Ralph" userId="1617b7bf-7cb3-48a9-8d27-ea0da2c3f15b" providerId="ADAL" clId="{7B8FD866-0F53-4982-B704-15A7F4BA79B6}" dt="2020-09-17T06:32:01.526" v="5150" actId="26606"/>
          <ac:picMkLst>
            <pc:docMk/>
            <pc:sldMk cId="4070311367" sldId="289"/>
            <ac:picMk id="6" creationId="{A37A2465-4255-4262-825B-DA78FE6910E9}"/>
          </ac:picMkLst>
        </pc:picChg>
        <pc:picChg chg="add del mod">
          <ac:chgData name="Ralph" userId="1617b7bf-7cb3-48a9-8d27-ea0da2c3f15b" providerId="ADAL" clId="{7B8FD866-0F53-4982-B704-15A7F4BA79B6}" dt="2020-09-17T06:31:36.924" v="5145" actId="478"/>
          <ac:picMkLst>
            <pc:docMk/>
            <pc:sldMk cId="4070311367" sldId="289"/>
            <ac:picMk id="2050" creationId="{A89F2DFD-4D86-4329-BC32-DC891AE684E4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61A47-72F8-4C77-8CCE-4D87565B13C3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75B6329-565F-4A34-AC81-B152A98526B5}">
      <dgm:prSet/>
      <dgm:spPr/>
      <dgm:t>
        <a:bodyPr/>
        <a:lstStyle/>
        <a:p>
          <a:r>
            <a:rPr lang="en-US"/>
            <a:t>Introductie</a:t>
          </a:r>
        </a:p>
      </dgm:t>
    </dgm:pt>
    <dgm:pt modelId="{CCD79859-6F26-491F-A20B-4ADACDBC39B8}" type="parTrans" cxnId="{6A143C96-8BCE-46BB-B025-131ABBFB543A}">
      <dgm:prSet/>
      <dgm:spPr/>
      <dgm:t>
        <a:bodyPr/>
        <a:lstStyle/>
        <a:p>
          <a:endParaRPr lang="en-US"/>
        </a:p>
      </dgm:t>
    </dgm:pt>
    <dgm:pt modelId="{7CDADD27-F455-4352-96FF-A4DDECB5214D}" type="sibTrans" cxnId="{6A143C96-8BCE-46BB-B025-131ABBFB543A}">
      <dgm:prSet/>
      <dgm:spPr/>
      <dgm:t>
        <a:bodyPr/>
        <a:lstStyle/>
        <a:p>
          <a:endParaRPr lang="en-US"/>
        </a:p>
      </dgm:t>
    </dgm:pt>
    <dgm:pt modelId="{39F9DF1B-605F-48B2-82BF-A4C414FEB3D9}">
      <dgm:prSet/>
      <dgm:spPr/>
      <dgm:t>
        <a:bodyPr/>
        <a:lstStyle/>
        <a:p>
          <a:r>
            <a:rPr lang="en-US"/>
            <a:t>Basis PowerShell &amp; Best Practices</a:t>
          </a:r>
        </a:p>
      </dgm:t>
    </dgm:pt>
    <dgm:pt modelId="{546831CE-AD96-4EB7-BD35-AE0298F42FDC}" type="parTrans" cxnId="{189C86A7-3941-45BA-9E9B-BB87CA2097E7}">
      <dgm:prSet/>
      <dgm:spPr/>
      <dgm:t>
        <a:bodyPr/>
        <a:lstStyle/>
        <a:p>
          <a:endParaRPr lang="en-US"/>
        </a:p>
      </dgm:t>
    </dgm:pt>
    <dgm:pt modelId="{68138904-F9C5-466E-A190-0EAC2B606FD6}" type="sibTrans" cxnId="{189C86A7-3941-45BA-9E9B-BB87CA2097E7}">
      <dgm:prSet/>
      <dgm:spPr/>
      <dgm:t>
        <a:bodyPr/>
        <a:lstStyle/>
        <a:p>
          <a:endParaRPr lang="en-US"/>
        </a:p>
      </dgm:t>
    </dgm:pt>
    <dgm:pt modelId="{53ABD412-F08D-42DD-95BD-F1EA48A5CBB4}">
      <dgm:prSet/>
      <dgm:spPr/>
      <dgm:t>
        <a:bodyPr/>
        <a:lstStyle/>
        <a:p>
          <a:r>
            <a:rPr lang="en-US"/>
            <a:t>Korte pause</a:t>
          </a:r>
        </a:p>
      </dgm:t>
    </dgm:pt>
    <dgm:pt modelId="{75087C95-9CBA-4DA3-AE40-4C1C853C61A2}" type="parTrans" cxnId="{5E3134CC-45D3-4783-ABEE-FADC85774D87}">
      <dgm:prSet/>
      <dgm:spPr/>
      <dgm:t>
        <a:bodyPr/>
        <a:lstStyle/>
        <a:p>
          <a:endParaRPr lang="en-US"/>
        </a:p>
      </dgm:t>
    </dgm:pt>
    <dgm:pt modelId="{C2CE7877-5A68-4C5A-8971-5F4CC7A1573F}" type="sibTrans" cxnId="{5E3134CC-45D3-4783-ABEE-FADC85774D87}">
      <dgm:prSet/>
      <dgm:spPr/>
      <dgm:t>
        <a:bodyPr/>
        <a:lstStyle/>
        <a:p>
          <a:endParaRPr lang="en-US"/>
        </a:p>
      </dgm:t>
    </dgm:pt>
    <dgm:pt modelId="{A55444AB-0B60-497E-AB77-EE9EB0DA7F87}">
      <dgm:prSet/>
      <dgm:spPr/>
      <dgm:t>
        <a:bodyPr/>
        <a:lstStyle/>
        <a:p>
          <a:r>
            <a:rPr lang="en-US"/>
            <a:t>Advanced PowerShell</a:t>
          </a:r>
        </a:p>
      </dgm:t>
    </dgm:pt>
    <dgm:pt modelId="{81DDB417-ABE2-4126-81B4-53FD005A0E76}" type="parTrans" cxnId="{0889D84E-69AB-49E3-9C44-337ECBFDD8E0}">
      <dgm:prSet/>
      <dgm:spPr/>
      <dgm:t>
        <a:bodyPr/>
        <a:lstStyle/>
        <a:p>
          <a:endParaRPr lang="en-US"/>
        </a:p>
      </dgm:t>
    </dgm:pt>
    <dgm:pt modelId="{A0DB5675-C1BA-4469-8F87-3AFD63CD9C5E}" type="sibTrans" cxnId="{0889D84E-69AB-49E3-9C44-337ECBFDD8E0}">
      <dgm:prSet/>
      <dgm:spPr/>
      <dgm:t>
        <a:bodyPr/>
        <a:lstStyle/>
        <a:p>
          <a:endParaRPr lang="en-US"/>
        </a:p>
      </dgm:t>
    </dgm:pt>
    <dgm:pt modelId="{316B8066-0C84-4FEE-A242-4A458BAABB7E}">
      <dgm:prSet/>
      <dgm:spPr/>
      <dgm:t>
        <a:bodyPr/>
        <a:lstStyle/>
        <a:p>
          <a:r>
            <a:rPr lang="en-US"/>
            <a:t>Lunchbreak</a:t>
          </a:r>
        </a:p>
      </dgm:t>
    </dgm:pt>
    <dgm:pt modelId="{020E9E79-530E-49F2-87CA-8AB1CC7C209F}" type="parTrans" cxnId="{1CD39150-0BFB-4F0A-A62A-61F56003B842}">
      <dgm:prSet/>
      <dgm:spPr/>
      <dgm:t>
        <a:bodyPr/>
        <a:lstStyle/>
        <a:p>
          <a:endParaRPr lang="en-US"/>
        </a:p>
      </dgm:t>
    </dgm:pt>
    <dgm:pt modelId="{10B21E83-99DB-444A-99C2-F86F1772BB17}" type="sibTrans" cxnId="{1CD39150-0BFB-4F0A-A62A-61F56003B842}">
      <dgm:prSet/>
      <dgm:spPr/>
      <dgm:t>
        <a:bodyPr/>
        <a:lstStyle/>
        <a:p>
          <a:endParaRPr lang="en-US"/>
        </a:p>
      </dgm:t>
    </dgm:pt>
    <dgm:pt modelId="{C1AEDDF6-2CC9-457F-85C4-3C9EA6FFCB5D}">
      <dgm:prSet/>
      <dgm:spPr/>
      <dgm:t>
        <a:bodyPr/>
        <a:lstStyle/>
        <a:p>
          <a:r>
            <a:rPr lang="en-US"/>
            <a:t>Microsoft 365 Business Voice</a:t>
          </a:r>
        </a:p>
      </dgm:t>
    </dgm:pt>
    <dgm:pt modelId="{4BDD7B32-AAA4-4014-A07D-83E5A3387286}" type="parTrans" cxnId="{4DB596D0-6E25-4A2F-B4C7-DC6095026811}">
      <dgm:prSet/>
      <dgm:spPr/>
      <dgm:t>
        <a:bodyPr/>
        <a:lstStyle/>
        <a:p>
          <a:endParaRPr lang="en-US"/>
        </a:p>
      </dgm:t>
    </dgm:pt>
    <dgm:pt modelId="{A313CC56-1490-455E-98DA-324A244248D7}" type="sibTrans" cxnId="{4DB596D0-6E25-4A2F-B4C7-DC6095026811}">
      <dgm:prSet/>
      <dgm:spPr/>
      <dgm:t>
        <a:bodyPr/>
        <a:lstStyle/>
        <a:p>
          <a:endParaRPr lang="en-US"/>
        </a:p>
      </dgm:t>
    </dgm:pt>
    <dgm:pt modelId="{F88336A9-6A30-4216-9CED-1E25EC0077F8}">
      <dgm:prSet/>
      <dgm:spPr/>
      <dgm:t>
        <a:bodyPr/>
        <a:lstStyle/>
        <a:p>
          <a:r>
            <a:rPr lang="en-US"/>
            <a:t>Korte pause</a:t>
          </a:r>
        </a:p>
      </dgm:t>
    </dgm:pt>
    <dgm:pt modelId="{737C9219-16E3-48C8-8861-50958EC04FFD}" type="parTrans" cxnId="{55D80317-7215-4A90-B148-4064084376B4}">
      <dgm:prSet/>
      <dgm:spPr/>
      <dgm:t>
        <a:bodyPr/>
        <a:lstStyle/>
        <a:p>
          <a:endParaRPr lang="en-US"/>
        </a:p>
      </dgm:t>
    </dgm:pt>
    <dgm:pt modelId="{D0DB7D5E-8370-4BDE-8C12-9F9AD863EF18}" type="sibTrans" cxnId="{55D80317-7215-4A90-B148-4064084376B4}">
      <dgm:prSet/>
      <dgm:spPr/>
      <dgm:t>
        <a:bodyPr/>
        <a:lstStyle/>
        <a:p>
          <a:endParaRPr lang="en-US"/>
        </a:p>
      </dgm:t>
    </dgm:pt>
    <dgm:pt modelId="{79D381F8-590E-42B3-9C8A-59DEB621434B}">
      <dgm:prSet/>
      <dgm:spPr/>
      <dgm:t>
        <a:bodyPr/>
        <a:lstStyle/>
        <a:p>
          <a:r>
            <a:rPr lang="en-US"/>
            <a:t>PowerShell &amp; M365 Business Voice</a:t>
          </a:r>
        </a:p>
      </dgm:t>
    </dgm:pt>
    <dgm:pt modelId="{63A22BCC-B4E8-40C8-8758-0F29788DEC61}" type="parTrans" cxnId="{2BA6ACEF-5D96-4009-96B3-37925FBA4C1C}">
      <dgm:prSet/>
      <dgm:spPr/>
      <dgm:t>
        <a:bodyPr/>
        <a:lstStyle/>
        <a:p>
          <a:endParaRPr lang="en-US"/>
        </a:p>
      </dgm:t>
    </dgm:pt>
    <dgm:pt modelId="{4F896550-7440-417A-90DB-D55E27FFB685}" type="sibTrans" cxnId="{2BA6ACEF-5D96-4009-96B3-37925FBA4C1C}">
      <dgm:prSet/>
      <dgm:spPr/>
      <dgm:t>
        <a:bodyPr/>
        <a:lstStyle/>
        <a:p>
          <a:endParaRPr lang="en-US"/>
        </a:p>
      </dgm:t>
    </dgm:pt>
    <dgm:pt modelId="{69D5D6A4-31EF-4B98-8683-FEE4F1CE0BAB}">
      <dgm:prSet/>
      <dgm:spPr/>
      <dgm:t>
        <a:bodyPr/>
        <a:lstStyle/>
        <a:p>
          <a:r>
            <a:rPr lang="en-US"/>
            <a:t>Uitloop</a:t>
          </a:r>
        </a:p>
      </dgm:t>
    </dgm:pt>
    <dgm:pt modelId="{CCE72175-2559-4FEA-8403-E157C8A1EA11}" type="parTrans" cxnId="{65F7F862-30D6-44A6-88E6-E9AEB2E4FE93}">
      <dgm:prSet/>
      <dgm:spPr/>
      <dgm:t>
        <a:bodyPr/>
        <a:lstStyle/>
        <a:p>
          <a:endParaRPr lang="en-US"/>
        </a:p>
      </dgm:t>
    </dgm:pt>
    <dgm:pt modelId="{054FCCAE-98E7-4953-A99E-ECDC4E617D32}" type="sibTrans" cxnId="{65F7F862-30D6-44A6-88E6-E9AEB2E4FE93}">
      <dgm:prSet/>
      <dgm:spPr/>
      <dgm:t>
        <a:bodyPr/>
        <a:lstStyle/>
        <a:p>
          <a:endParaRPr lang="en-US"/>
        </a:p>
      </dgm:t>
    </dgm:pt>
    <dgm:pt modelId="{CD0B8E1B-536D-4784-AF0F-E5C4F699CA22}" type="pres">
      <dgm:prSet presAssocID="{4AB61A47-72F8-4C77-8CCE-4D87565B13C3}" presName="vert0" presStyleCnt="0">
        <dgm:presLayoutVars>
          <dgm:dir/>
          <dgm:animOne val="branch"/>
          <dgm:animLvl val="lvl"/>
        </dgm:presLayoutVars>
      </dgm:prSet>
      <dgm:spPr/>
    </dgm:pt>
    <dgm:pt modelId="{F065F28E-AB26-4081-9013-1F4811BABCFB}" type="pres">
      <dgm:prSet presAssocID="{975B6329-565F-4A34-AC81-B152A98526B5}" presName="thickLine" presStyleLbl="alignNode1" presStyleIdx="0" presStyleCnt="9"/>
      <dgm:spPr/>
    </dgm:pt>
    <dgm:pt modelId="{E64CC1BD-829B-4788-9786-EDE1FAE04C93}" type="pres">
      <dgm:prSet presAssocID="{975B6329-565F-4A34-AC81-B152A98526B5}" presName="horz1" presStyleCnt="0"/>
      <dgm:spPr/>
    </dgm:pt>
    <dgm:pt modelId="{9CE74ECA-A234-4F81-9266-38A5235F4B2D}" type="pres">
      <dgm:prSet presAssocID="{975B6329-565F-4A34-AC81-B152A98526B5}" presName="tx1" presStyleLbl="revTx" presStyleIdx="0" presStyleCnt="9"/>
      <dgm:spPr/>
    </dgm:pt>
    <dgm:pt modelId="{E7751C23-BD84-43AA-97C2-858F80DF76C0}" type="pres">
      <dgm:prSet presAssocID="{975B6329-565F-4A34-AC81-B152A98526B5}" presName="vert1" presStyleCnt="0"/>
      <dgm:spPr/>
    </dgm:pt>
    <dgm:pt modelId="{CF7E207D-88FE-47A6-ACD2-EDAB2752EFA5}" type="pres">
      <dgm:prSet presAssocID="{39F9DF1B-605F-48B2-82BF-A4C414FEB3D9}" presName="thickLine" presStyleLbl="alignNode1" presStyleIdx="1" presStyleCnt="9"/>
      <dgm:spPr/>
    </dgm:pt>
    <dgm:pt modelId="{425CF706-CA3F-479C-B8A6-8EEC66C108F7}" type="pres">
      <dgm:prSet presAssocID="{39F9DF1B-605F-48B2-82BF-A4C414FEB3D9}" presName="horz1" presStyleCnt="0"/>
      <dgm:spPr/>
    </dgm:pt>
    <dgm:pt modelId="{846F8D30-DCE7-41C5-AB10-153E339D733D}" type="pres">
      <dgm:prSet presAssocID="{39F9DF1B-605F-48B2-82BF-A4C414FEB3D9}" presName="tx1" presStyleLbl="revTx" presStyleIdx="1" presStyleCnt="9"/>
      <dgm:spPr/>
    </dgm:pt>
    <dgm:pt modelId="{FF811DA8-1A0F-4292-B3FB-D503BFC95E49}" type="pres">
      <dgm:prSet presAssocID="{39F9DF1B-605F-48B2-82BF-A4C414FEB3D9}" presName="vert1" presStyleCnt="0"/>
      <dgm:spPr/>
    </dgm:pt>
    <dgm:pt modelId="{1F5FF470-C3B8-4F0D-9671-FD23A20C15A9}" type="pres">
      <dgm:prSet presAssocID="{53ABD412-F08D-42DD-95BD-F1EA48A5CBB4}" presName="thickLine" presStyleLbl="alignNode1" presStyleIdx="2" presStyleCnt="9"/>
      <dgm:spPr/>
    </dgm:pt>
    <dgm:pt modelId="{C7FFA8E5-79D2-4298-8619-5263BB14E320}" type="pres">
      <dgm:prSet presAssocID="{53ABD412-F08D-42DD-95BD-F1EA48A5CBB4}" presName="horz1" presStyleCnt="0"/>
      <dgm:spPr/>
    </dgm:pt>
    <dgm:pt modelId="{37D062D3-35CD-4F7A-9E51-E9FFBFDB32D5}" type="pres">
      <dgm:prSet presAssocID="{53ABD412-F08D-42DD-95BD-F1EA48A5CBB4}" presName="tx1" presStyleLbl="revTx" presStyleIdx="2" presStyleCnt="9"/>
      <dgm:spPr/>
    </dgm:pt>
    <dgm:pt modelId="{7E4897C8-512E-4DD0-A470-BD6917313C82}" type="pres">
      <dgm:prSet presAssocID="{53ABD412-F08D-42DD-95BD-F1EA48A5CBB4}" presName="vert1" presStyleCnt="0"/>
      <dgm:spPr/>
    </dgm:pt>
    <dgm:pt modelId="{D3B973AE-947A-4F84-8F57-2F562E7045FA}" type="pres">
      <dgm:prSet presAssocID="{A55444AB-0B60-497E-AB77-EE9EB0DA7F87}" presName="thickLine" presStyleLbl="alignNode1" presStyleIdx="3" presStyleCnt="9"/>
      <dgm:spPr/>
    </dgm:pt>
    <dgm:pt modelId="{8B73D871-3E8D-4D77-9B2D-955073C5ECA8}" type="pres">
      <dgm:prSet presAssocID="{A55444AB-0B60-497E-AB77-EE9EB0DA7F87}" presName="horz1" presStyleCnt="0"/>
      <dgm:spPr/>
    </dgm:pt>
    <dgm:pt modelId="{3BE0349A-757E-407F-A40E-8F0E9B899CF1}" type="pres">
      <dgm:prSet presAssocID="{A55444AB-0B60-497E-AB77-EE9EB0DA7F87}" presName="tx1" presStyleLbl="revTx" presStyleIdx="3" presStyleCnt="9"/>
      <dgm:spPr/>
    </dgm:pt>
    <dgm:pt modelId="{82FF9B06-2B91-494B-88C8-03099AD848D2}" type="pres">
      <dgm:prSet presAssocID="{A55444AB-0B60-497E-AB77-EE9EB0DA7F87}" presName="vert1" presStyleCnt="0"/>
      <dgm:spPr/>
    </dgm:pt>
    <dgm:pt modelId="{CB3ED55F-2586-453C-BF36-F79B13898269}" type="pres">
      <dgm:prSet presAssocID="{316B8066-0C84-4FEE-A242-4A458BAABB7E}" presName="thickLine" presStyleLbl="alignNode1" presStyleIdx="4" presStyleCnt="9"/>
      <dgm:spPr/>
    </dgm:pt>
    <dgm:pt modelId="{E7BE8B1D-FFF3-4F49-A9CF-5529BA3A6EC9}" type="pres">
      <dgm:prSet presAssocID="{316B8066-0C84-4FEE-A242-4A458BAABB7E}" presName="horz1" presStyleCnt="0"/>
      <dgm:spPr/>
    </dgm:pt>
    <dgm:pt modelId="{DF1FC716-88AE-494D-82A1-5CFB9B9D57A7}" type="pres">
      <dgm:prSet presAssocID="{316B8066-0C84-4FEE-A242-4A458BAABB7E}" presName="tx1" presStyleLbl="revTx" presStyleIdx="4" presStyleCnt="9"/>
      <dgm:spPr/>
    </dgm:pt>
    <dgm:pt modelId="{3D75E9F0-89E1-489D-BCBD-19D0F21D83AF}" type="pres">
      <dgm:prSet presAssocID="{316B8066-0C84-4FEE-A242-4A458BAABB7E}" presName="vert1" presStyleCnt="0"/>
      <dgm:spPr/>
    </dgm:pt>
    <dgm:pt modelId="{47D32FCE-C856-4139-BF5E-0865B4B76EF8}" type="pres">
      <dgm:prSet presAssocID="{C1AEDDF6-2CC9-457F-85C4-3C9EA6FFCB5D}" presName="thickLine" presStyleLbl="alignNode1" presStyleIdx="5" presStyleCnt="9"/>
      <dgm:spPr/>
    </dgm:pt>
    <dgm:pt modelId="{DC485909-D671-472A-9F2C-FFBBBDC3AB83}" type="pres">
      <dgm:prSet presAssocID="{C1AEDDF6-2CC9-457F-85C4-3C9EA6FFCB5D}" presName="horz1" presStyleCnt="0"/>
      <dgm:spPr/>
    </dgm:pt>
    <dgm:pt modelId="{CA66B017-59A6-4CE2-8254-832BFCF67508}" type="pres">
      <dgm:prSet presAssocID="{C1AEDDF6-2CC9-457F-85C4-3C9EA6FFCB5D}" presName="tx1" presStyleLbl="revTx" presStyleIdx="5" presStyleCnt="9"/>
      <dgm:spPr/>
    </dgm:pt>
    <dgm:pt modelId="{D28392CB-9312-4F77-96B9-0EB5DCE88651}" type="pres">
      <dgm:prSet presAssocID="{C1AEDDF6-2CC9-457F-85C4-3C9EA6FFCB5D}" presName="vert1" presStyleCnt="0"/>
      <dgm:spPr/>
    </dgm:pt>
    <dgm:pt modelId="{79D4E4DD-EE21-4394-B519-9E81DA86062C}" type="pres">
      <dgm:prSet presAssocID="{F88336A9-6A30-4216-9CED-1E25EC0077F8}" presName="thickLine" presStyleLbl="alignNode1" presStyleIdx="6" presStyleCnt="9"/>
      <dgm:spPr/>
    </dgm:pt>
    <dgm:pt modelId="{30B7FB68-52A9-4A6C-BE2F-1B63C3C2F263}" type="pres">
      <dgm:prSet presAssocID="{F88336A9-6A30-4216-9CED-1E25EC0077F8}" presName="horz1" presStyleCnt="0"/>
      <dgm:spPr/>
    </dgm:pt>
    <dgm:pt modelId="{B70DD7B5-C5D9-410F-B1EC-D6CCDE19CD45}" type="pres">
      <dgm:prSet presAssocID="{F88336A9-6A30-4216-9CED-1E25EC0077F8}" presName="tx1" presStyleLbl="revTx" presStyleIdx="6" presStyleCnt="9"/>
      <dgm:spPr/>
    </dgm:pt>
    <dgm:pt modelId="{B09DD7F8-31C2-43E0-A373-3D5F83CD4A9B}" type="pres">
      <dgm:prSet presAssocID="{F88336A9-6A30-4216-9CED-1E25EC0077F8}" presName="vert1" presStyleCnt="0"/>
      <dgm:spPr/>
    </dgm:pt>
    <dgm:pt modelId="{0529EBF5-A21D-4A45-9FEE-BD03151782ED}" type="pres">
      <dgm:prSet presAssocID="{79D381F8-590E-42B3-9C8A-59DEB621434B}" presName="thickLine" presStyleLbl="alignNode1" presStyleIdx="7" presStyleCnt="9"/>
      <dgm:spPr/>
    </dgm:pt>
    <dgm:pt modelId="{C9D043C9-560E-4FE9-B9FB-BDBF9F78FB2C}" type="pres">
      <dgm:prSet presAssocID="{79D381F8-590E-42B3-9C8A-59DEB621434B}" presName="horz1" presStyleCnt="0"/>
      <dgm:spPr/>
    </dgm:pt>
    <dgm:pt modelId="{DD899AB3-C54D-4379-8D7B-92DE8332B8EF}" type="pres">
      <dgm:prSet presAssocID="{79D381F8-590E-42B3-9C8A-59DEB621434B}" presName="tx1" presStyleLbl="revTx" presStyleIdx="7" presStyleCnt="9"/>
      <dgm:spPr/>
    </dgm:pt>
    <dgm:pt modelId="{B0767A0A-D7F9-448E-8B6B-763F07F61CD7}" type="pres">
      <dgm:prSet presAssocID="{79D381F8-590E-42B3-9C8A-59DEB621434B}" presName="vert1" presStyleCnt="0"/>
      <dgm:spPr/>
    </dgm:pt>
    <dgm:pt modelId="{05B437D3-D1A4-4DAE-9E2D-42114F17D01F}" type="pres">
      <dgm:prSet presAssocID="{69D5D6A4-31EF-4B98-8683-FEE4F1CE0BAB}" presName="thickLine" presStyleLbl="alignNode1" presStyleIdx="8" presStyleCnt="9"/>
      <dgm:spPr/>
    </dgm:pt>
    <dgm:pt modelId="{1BC7B16E-61FC-4828-A780-E2E862BD6985}" type="pres">
      <dgm:prSet presAssocID="{69D5D6A4-31EF-4B98-8683-FEE4F1CE0BAB}" presName="horz1" presStyleCnt="0"/>
      <dgm:spPr/>
    </dgm:pt>
    <dgm:pt modelId="{DE9F21D7-5B67-430D-BDD0-5831D21B0D65}" type="pres">
      <dgm:prSet presAssocID="{69D5D6A4-31EF-4B98-8683-FEE4F1CE0BAB}" presName="tx1" presStyleLbl="revTx" presStyleIdx="8" presStyleCnt="9"/>
      <dgm:spPr/>
    </dgm:pt>
    <dgm:pt modelId="{38F2FB7A-8F01-495B-9E01-D52D140F3EA1}" type="pres">
      <dgm:prSet presAssocID="{69D5D6A4-31EF-4B98-8683-FEE4F1CE0BAB}" presName="vert1" presStyleCnt="0"/>
      <dgm:spPr/>
    </dgm:pt>
  </dgm:ptLst>
  <dgm:cxnLst>
    <dgm:cxn modelId="{55D80317-7215-4A90-B148-4064084376B4}" srcId="{4AB61A47-72F8-4C77-8CCE-4D87565B13C3}" destId="{F88336A9-6A30-4216-9CED-1E25EC0077F8}" srcOrd="6" destOrd="0" parTransId="{737C9219-16E3-48C8-8861-50958EC04FFD}" sibTransId="{D0DB7D5E-8370-4BDE-8C12-9F9AD863EF18}"/>
    <dgm:cxn modelId="{6C5CB640-135B-48A1-8078-A2C5F654DF4E}" type="presOf" srcId="{316B8066-0C84-4FEE-A242-4A458BAABB7E}" destId="{DF1FC716-88AE-494D-82A1-5CFB9B9D57A7}" srcOrd="0" destOrd="0" presId="urn:microsoft.com/office/officeart/2008/layout/LinedList"/>
    <dgm:cxn modelId="{65F7F862-30D6-44A6-88E6-E9AEB2E4FE93}" srcId="{4AB61A47-72F8-4C77-8CCE-4D87565B13C3}" destId="{69D5D6A4-31EF-4B98-8683-FEE4F1CE0BAB}" srcOrd="8" destOrd="0" parTransId="{CCE72175-2559-4FEA-8403-E157C8A1EA11}" sibTransId="{054FCCAE-98E7-4953-A99E-ECDC4E617D32}"/>
    <dgm:cxn modelId="{0889D84E-69AB-49E3-9C44-337ECBFDD8E0}" srcId="{4AB61A47-72F8-4C77-8CCE-4D87565B13C3}" destId="{A55444AB-0B60-497E-AB77-EE9EB0DA7F87}" srcOrd="3" destOrd="0" parTransId="{81DDB417-ABE2-4126-81B4-53FD005A0E76}" sibTransId="{A0DB5675-C1BA-4469-8F87-3AFD63CD9C5E}"/>
    <dgm:cxn modelId="{1CD39150-0BFB-4F0A-A62A-61F56003B842}" srcId="{4AB61A47-72F8-4C77-8CCE-4D87565B13C3}" destId="{316B8066-0C84-4FEE-A242-4A458BAABB7E}" srcOrd="4" destOrd="0" parTransId="{020E9E79-530E-49F2-87CA-8AB1CC7C209F}" sibTransId="{10B21E83-99DB-444A-99C2-F86F1772BB17}"/>
    <dgm:cxn modelId="{A5C37051-E20C-4F75-8E95-0161A7107649}" type="presOf" srcId="{4AB61A47-72F8-4C77-8CCE-4D87565B13C3}" destId="{CD0B8E1B-536D-4784-AF0F-E5C4F699CA22}" srcOrd="0" destOrd="0" presId="urn:microsoft.com/office/officeart/2008/layout/LinedList"/>
    <dgm:cxn modelId="{2AB44C73-0033-4D0C-954A-E50D42AD641F}" type="presOf" srcId="{53ABD412-F08D-42DD-95BD-F1EA48A5CBB4}" destId="{37D062D3-35CD-4F7A-9E51-E9FFBFDB32D5}" srcOrd="0" destOrd="0" presId="urn:microsoft.com/office/officeart/2008/layout/LinedList"/>
    <dgm:cxn modelId="{1A4B3C54-1B79-464A-B4E2-B541BCFEC59F}" type="presOf" srcId="{F88336A9-6A30-4216-9CED-1E25EC0077F8}" destId="{B70DD7B5-C5D9-410F-B1EC-D6CCDE19CD45}" srcOrd="0" destOrd="0" presId="urn:microsoft.com/office/officeart/2008/layout/LinedList"/>
    <dgm:cxn modelId="{1E83BC55-16D3-4D33-8BEE-367D23DC671C}" type="presOf" srcId="{79D381F8-590E-42B3-9C8A-59DEB621434B}" destId="{DD899AB3-C54D-4379-8D7B-92DE8332B8EF}" srcOrd="0" destOrd="0" presId="urn:microsoft.com/office/officeart/2008/layout/LinedList"/>
    <dgm:cxn modelId="{C918CD7C-C2D0-4F19-B849-7532679F667F}" type="presOf" srcId="{C1AEDDF6-2CC9-457F-85C4-3C9EA6FFCB5D}" destId="{CA66B017-59A6-4CE2-8254-832BFCF67508}" srcOrd="0" destOrd="0" presId="urn:microsoft.com/office/officeart/2008/layout/LinedList"/>
    <dgm:cxn modelId="{6A143C96-8BCE-46BB-B025-131ABBFB543A}" srcId="{4AB61A47-72F8-4C77-8CCE-4D87565B13C3}" destId="{975B6329-565F-4A34-AC81-B152A98526B5}" srcOrd="0" destOrd="0" parTransId="{CCD79859-6F26-491F-A20B-4ADACDBC39B8}" sibTransId="{7CDADD27-F455-4352-96FF-A4DDECB5214D}"/>
    <dgm:cxn modelId="{5DD8499F-524D-40FC-AA60-A551DAA603A4}" type="presOf" srcId="{69D5D6A4-31EF-4B98-8683-FEE4F1CE0BAB}" destId="{DE9F21D7-5B67-430D-BDD0-5831D21B0D65}" srcOrd="0" destOrd="0" presId="urn:microsoft.com/office/officeart/2008/layout/LinedList"/>
    <dgm:cxn modelId="{A4BA39A5-8B41-4968-8E29-74FD371BA83B}" type="presOf" srcId="{A55444AB-0B60-497E-AB77-EE9EB0DA7F87}" destId="{3BE0349A-757E-407F-A40E-8F0E9B899CF1}" srcOrd="0" destOrd="0" presId="urn:microsoft.com/office/officeart/2008/layout/LinedList"/>
    <dgm:cxn modelId="{189C86A7-3941-45BA-9E9B-BB87CA2097E7}" srcId="{4AB61A47-72F8-4C77-8CCE-4D87565B13C3}" destId="{39F9DF1B-605F-48B2-82BF-A4C414FEB3D9}" srcOrd="1" destOrd="0" parTransId="{546831CE-AD96-4EB7-BD35-AE0298F42FDC}" sibTransId="{68138904-F9C5-466E-A190-0EAC2B606FD6}"/>
    <dgm:cxn modelId="{C340E2BD-658C-4CFB-82C9-6CA2713E5329}" type="presOf" srcId="{39F9DF1B-605F-48B2-82BF-A4C414FEB3D9}" destId="{846F8D30-DCE7-41C5-AB10-153E339D733D}" srcOrd="0" destOrd="0" presId="urn:microsoft.com/office/officeart/2008/layout/LinedList"/>
    <dgm:cxn modelId="{5E3134CC-45D3-4783-ABEE-FADC85774D87}" srcId="{4AB61A47-72F8-4C77-8CCE-4D87565B13C3}" destId="{53ABD412-F08D-42DD-95BD-F1EA48A5CBB4}" srcOrd="2" destOrd="0" parTransId="{75087C95-9CBA-4DA3-AE40-4C1C853C61A2}" sibTransId="{C2CE7877-5A68-4C5A-8971-5F4CC7A1573F}"/>
    <dgm:cxn modelId="{4DB596D0-6E25-4A2F-B4C7-DC6095026811}" srcId="{4AB61A47-72F8-4C77-8CCE-4D87565B13C3}" destId="{C1AEDDF6-2CC9-457F-85C4-3C9EA6FFCB5D}" srcOrd="5" destOrd="0" parTransId="{4BDD7B32-AAA4-4014-A07D-83E5A3387286}" sibTransId="{A313CC56-1490-455E-98DA-324A244248D7}"/>
    <dgm:cxn modelId="{2BA6ACEF-5D96-4009-96B3-37925FBA4C1C}" srcId="{4AB61A47-72F8-4C77-8CCE-4D87565B13C3}" destId="{79D381F8-590E-42B3-9C8A-59DEB621434B}" srcOrd="7" destOrd="0" parTransId="{63A22BCC-B4E8-40C8-8758-0F29788DEC61}" sibTransId="{4F896550-7440-417A-90DB-D55E27FFB685}"/>
    <dgm:cxn modelId="{0AA74DF1-ACC1-4F34-A940-5B9655FDBEE1}" type="presOf" srcId="{975B6329-565F-4A34-AC81-B152A98526B5}" destId="{9CE74ECA-A234-4F81-9266-38A5235F4B2D}" srcOrd="0" destOrd="0" presId="urn:microsoft.com/office/officeart/2008/layout/LinedList"/>
    <dgm:cxn modelId="{3023C4E7-8725-418B-9C97-E6679D6D3EBC}" type="presParOf" srcId="{CD0B8E1B-536D-4784-AF0F-E5C4F699CA22}" destId="{F065F28E-AB26-4081-9013-1F4811BABCFB}" srcOrd="0" destOrd="0" presId="urn:microsoft.com/office/officeart/2008/layout/LinedList"/>
    <dgm:cxn modelId="{A389C5B7-E15E-448B-AA43-5F2CD3F23544}" type="presParOf" srcId="{CD0B8E1B-536D-4784-AF0F-E5C4F699CA22}" destId="{E64CC1BD-829B-4788-9786-EDE1FAE04C93}" srcOrd="1" destOrd="0" presId="urn:microsoft.com/office/officeart/2008/layout/LinedList"/>
    <dgm:cxn modelId="{5EF18AF9-70FE-47A2-A5F3-3C939E32E687}" type="presParOf" srcId="{E64CC1BD-829B-4788-9786-EDE1FAE04C93}" destId="{9CE74ECA-A234-4F81-9266-38A5235F4B2D}" srcOrd="0" destOrd="0" presId="urn:microsoft.com/office/officeart/2008/layout/LinedList"/>
    <dgm:cxn modelId="{7EBE28B3-0244-4B27-A095-131BBDC9DB74}" type="presParOf" srcId="{E64CC1BD-829B-4788-9786-EDE1FAE04C93}" destId="{E7751C23-BD84-43AA-97C2-858F80DF76C0}" srcOrd="1" destOrd="0" presId="urn:microsoft.com/office/officeart/2008/layout/LinedList"/>
    <dgm:cxn modelId="{667A4080-BC89-4B5D-BDB2-9A2E5A6C22BC}" type="presParOf" srcId="{CD0B8E1B-536D-4784-AF0F-E5C4F699CA22}" destId="{CF7E207D-88FE-47A6-ACD2-EDAB2752EFA5}" srcOrd="2" destOrd="0" presId="urn:microsoft.com/office/officeart/2008/layout/LinedList"/>
    <dgm:cxn modelId="{EFEED39B-5011-4DBB-99CA-61BCE2FB875E}" type="presParOf" srcId="{CD0B8E1B-536D-4784-AF0F-E5C4F699CA22}" destId="{425CF706-CA3F-479C-B8A6-8EEC66C108F7}" srcOrd="3" destOrd="0" presId="urn:microsoft.com/office/officeart/2008/layout/LinedList"/>
    <dgm:cxn modelId="{934B241F-D408-4091-A0CA-EE0B591E1E01}" type="presParOf" srcId="{425CF706-CA3F-479C-B8A6-8EEC66C108F7}" destId="{846F8D30-DCE7-41C5-AB10-153E339D733D}" srcOrd="0" destOrd="0" presId="urn:microsoft.com/office/officeart/2008/layout/LinedList"/>
    <dgm:cxn modelId="{348A5106-6F73-4434-AEF9-ADEB2664B865}" type="presParOf" srcId="{425CF706-CA3F-479C-B8A6-8EEC66C108F7}" destId="{FF811DA8-1A0F-4292-B3FB-D503BFC95E49}" srcOrd="1" destOrd="0" presId="urn:microsoft.com/office/officeart/2008/layout/LinedList"/>
    <dgm:cxn modelId="{9559D4F2-B95B-4E95-A247-8D08E114C0C7}" type="presParOf" srcId="{CD0B8E1B-536D-4784-AF0F-E5C4F699CA22}" destId="{1F5FF470-C3B8-4F0D-9671-FD23A20C15A9}" srcOrd="4" destOrd="0" presId="urn:microsoft.com/office/officeart/2008/layout/LinedList"/>
    <dgm:cxn modelId="{9523EA4F-25D4-4541-973C-F21D136CC249}" type="presParOf" srcId="{CD0B8E1B-536D-4784-AF0F-E5C4F699CA22}" destId="{C7FFA8E5-79D2-4298-8619-5263BB14E320}" srcOrd="5" destOrd="0" presId="urn:microsoft.com/office/officeart/2008/layout/LinedList"/>
    <dgm:cxn modelId="{0CD3BEF3-33C7-45C7-B832-7672047A105A}" type="presParOf" srcId="{C7FFA8E5-79D2-4298-8619-5263BB14E320}" destId="{37D062D3-35CD-4F7A-9E51-E9FFBFDB32D5}" srcOrd="0" destOrd="0" presId="urn:microsoft.com/office/officeart/2008/layout/LinedList"/>
    <dgm:cxn modelId="{2BB43264-F586-491A-B817-60F457515B83}" type="presParOf" srcId="{C7FFA8E5-79D2-4298-8619-5263BB14E320}" destId="{7E4897C8-512E-4DD0-A470-BD6917313C82}" srcOrd="1" destOrd="0" presId="urn:microsoft.com/office/officeart/2008/layout/LinedList"/>
    <dgm:cxn modelId="{2D1D83A7-470A-4C70-A563-E948E77CF018}" type="presParOf" srcId="{CD0B8E1B-536D-4784-AF0F-E5C4F699CA22}" destId="{D3B973AE-947A-4F84-8F57-2F562E7045FA}" srcOrd="6" destOrd="0" presId="urn:microsoft.com/office/officeart/2008/layout/LinedList"/>
    <dgm:cxn modelId="{783DC9EB-25B1-45C0-A5CC-E4970E82267C}" type="presParOf" srcId="{CD0B8E1B-536D-4784-AF0F-E5C4F699CA22}" destId="{8B73D871-3E8D-4D77-9B2D-955073C5ECA8}" srcOrd="7" destOrd="0" presId="urn:microsoft.com/office/officeart/2008/layout/LinedList"/>
    <dgm:cxn modelId="{DB11297A-78FD-4D32-9864-A4AF7988E5E4}" type="presParOf" srcId="{8B73D871-3E8D-4D77-9B2D-955073C5ECA8}" destId="{3BE0349A-757E-407F-A40E-8F0E9B899CF1}" srcOrd="0" destOrd="0" presId="urn:microsoft.com/office/officeart/2008/layout/LinedList"/>
    <dgm:cxn modelId="{FB5E95D1-476A-43F5-AFC8-592B6E3BF569}" type="presParOf" srcId="{8B73D871-3E8D-4D77-9B2D-955073C5ECA8}" destId="{82FF9B06-2B91-494B-88C8-03099AD848D2}" srcOrd="1" destOrd="0" presId="urn:microsoft.com/office/officeart/2008/layout/LinedList"/>
    <dgm:cxn modelId="{6F9A4AFF-8499-4705-B3CD-0E1B328BE315}" type="presParOf" srcId="{CD0B8E1B-536D-4784-AF0F-E5C4F699CA22}" destId="{CB3ED55F-2586-453C-BF36-F79B13898269}" srcOrd="8" destOrd="0" presId="urn:microsoft.com/office/officeart/2008/layout/LinedList"/>
    <dgm:cxn modelId="{6A6D56F1-7C05-4DDE-BDBC-0F8C8F6E5FAE}" type="presParOf" srcId="{CD0B8E1B-536D-4784-AF0F-E5C4F699CA22}" destId="{E7BE8B1D-FFF3-4F49-A9CF-5529BA3A6EC9}" srcOrd="9" destOrd="0" presId="urn:microsoft.com/office/officeart/2008/layout/LinedList"/>
    <dgm:cxn modelId="{B40B9873-19DC-4AF2-A450-D5735E6BA8BF}" type="presParOf" srcId="{E7BE8B1D-FFF3-4F49-A9CF-5529BA3A6EC9}" destId="{DF1FC716-88AE-494D-82A1-5CFB9B9D57A7}" srcOrd="0" destOrd="0" presId="urn:microsoft.com/office/officeart/2008/layout/LinedList"/>
    <dgm:cxn modelId="{BD571653-1D0B-4237-A27A-0DA5CD55F352}" type="presParOf" srcId="{E7BE8B1D-FFF3-4F49-A9CF-5529BA3A6EC9}" destId="{3D75E9F0-89E1-489D-BCBD-19D0F21D83AF}" srcOrd="1" destOrd="0" presId="urn:microsoft.com/office/officeart/2008/layout/LinedList"/>
    <dgm:cxn modelId="{F3428635-221D-4898-AACB-33E6D21DDC1D}" type="presParOf" srcId="{CD0B8E1B-536D-4784-AF0F-E5C4F699CA22}" destId="{47D32FCE-C856-4139-BF5E-0865B4B76EF8}" srcOrd="10" destOrd="0" presId="urn:microsoft.com/office/officeart/2008/layout/LinedList"/>
    <dgm:cxn modelId="{D65DAD21-6CEF-413B-A1F7-DB9AF01E3B51}" type="presParOf" srcId="{CD0B8E1B-536D-4784-AF0F-E5C4F699CA22}" destId="{DC485909-D671-472A-9F2C-FFBBBDC3AB83}" srcOrd="11" destOrd="0" presId="urn:microsoft.com/office/officeart/2008/layout/LinedList"/>
    <dgm:cxn modelId="{E3CEE896-CFC0-467E-9E90-8BC717B59E03}" type="presParOf" srcId="{DC485909-D671-472A-9F2C-FFBBBDC3AB83}" destId="{CA66B017-59A6-4CE2-8254-832BFCF67508}" srcOrd="0" destOrd="0" presId="urn:microsoft.com/office/officeart/2008/layout/LinedList"/>
    <dgm:cxn modelId="{4B5F3B61-3D90-4FF8-BE20-9BF6B8C3AE68}" type="presParOf" srcId="{DC485909-D671-472A-9F2C-FFBBBDC3AB83}" destId="{D28392CB-9312-4F77-96B9-0EB5DCE88651}" srcOrd="1" destOrd="0" presId="urn:microsoft.com/office/officeart/2008/layout/LinedList"/>
    <dgm:cxn modelId="{781B6E09-8982-4040-8E3F-19051936C9CE}" type="presParOf" srcId="{CD0B8E1B-536D-4784-AF0F-E5C4F699CA22}" destId="{79D4E4DD-EE21-4394-B519-9E81DA86062C}" srcOrd="12" destOrd="0" presId="urn:microsoft.com/office/officeart/2008/layout/LinedList"/>
    <dgm:cxn modelId="{67B13589-7E50-4E0A-A12E-4EE06DDA596E}" type="presParOf" srcId="{CD0B8E1B-536D-4784-AF0F-E5C4F699CA22}" destId="{30B7FB68-52A9-4A6C-BE2F-1B63C3C2F263}" srcOrd="13" destOrd="0" presId="urn:microsoft.com/office/officeart/2008/layout/LinedList"/>
    <dgm:cxn modelId="{347D5507-415A-4189-8F9E-E03A8E070DB2}" type="presParOf" srcId="{30B7FB68-52A9-4A6C-BE2F-1B63C3C2F263}" destId="{B70DD7B5-C5D9-410F-B1EC-D6CCDE19CD45}" srcOrd="0" destOrd="0" presId="urn:microsoft.com/office/officeart/2008/layout/LinedList"/>
    <dgm:cxn modelId="{3C173BC4-4977-4DBC-847B-B2F70ED02B7F}" type="presParOf" srcId="{30B7FB68-52A9-4A6C-BE2F-1B63C3C2F263}" destId="{B09DD7F8-31C2-43E0-A373-3D5F83CD4A9B}" srcOrd="1" destOrd="0" presId="urn:microsoft.com/office/officeart/2008/layout/LinedList"/>
    <dgm:cxn modelId="{B9EB64B9-869D-4B2A-AEE6-F1B261F9AC02}" type="presParOf" srcId="{CD0B8E1B-536D-4784-AF0F-E5C4F699CA22}" destId="{0529EBF5-A21D-4A45-9FEE-BD03151782ED}" srcOrd="14" destOrd="0" presId="urn:microsoft.com/office/officeart/2008/layout/LinedList"/>
    <dgm:cxn modelId="{1A7A680F-7F4C-4A48-8A8A-0F91C6926B89}" type="presParOf" srcId="{CD0B8E1B-536D-4784-AF0F-E5C4F699CA22}" destId="{C9D043C9-560E-4FE9-B9FB-BDBF9F78FB2C}" srcOrd="15" destOrd="0" presId="urn:microsoft.com/office/officeart/2008/layout/LinedList"/>
    <dgm:cxn modelId="{5F4EC4D9-8FEC-4AD6-89E9-B1054C6FDD78}" type="presParOf" srcId="{C9D043C9-560E-4FE9-B9FB-BDBF9F78FB2C}" destId="{DD899AB3-C54D-4379-8D7B-92DE8332B8EF}" srcOrd="0" destOrd="0" presId="urn:microsoft.com/office/officeart/2008/layout/LinedList"/>
    <dgm:cxn modelId="{DA19D0F3-2392-4CB4-B9A8-A70B9A2BE99B}" type="presParOf" srcId="{C9D043C9-560E-4FE9-B9FB-BDBF9F78FB2C}" destId="{B0767A0A-D7F9-448E-8B6B-763F07F61CD7}" srcOrd="1" destOrd="0" presId="urn:microsoft.com/office/officeart/2008/layout/LinedList"/>
    <dgm:cxn modelId="{0BA6B851-47BD-4595-8974-E4F8A91CF982}" type="presParOf" srcId="{CD0B8E1B-536D-4784-AF0F-E5C4F699CA22}" destId="{05B437D3-D1A4-4DAE-9E2D-42114F17D01F}" srcOrd="16" destOrd="0" presId="urn:microsoft.com/office/officeart/2008/layout/LinedList"/>
    <dgm:cxn modelId="{2ABE6623-1592-4184-9485-B435A86C9D3F}" type="presParOf" srcId="{CD0B8E1B-536D-4784-AF0F-E5C4F699CA22}" destId="{1BC7B16E-61FC-4828-A780-E2E862BD6985}" srcOrd="17" destOrd="0" presId="urn:microsoft.com/office/officeart/2008/layout/LinedList"/>
    <dgm:cxn modelId="{2628CC4B-9644-4738-9458-6AD57CA8C14E}" type="presParOf" srcId="{1BC7B16E-61FC-4828-A780-E2E862BD6985}" destId="{DE9F21D7-5B67-430D-BDD0-5831D21B0D65}" srcOrd="0" destOrd="0" presId="urn:microsoft.com/office/officeart/2008/layout/LinedList"/>
    <dgm:cxn modelId="{C0C64D01-FCF9-45D5-8BA6-FF626B09DB94}" type="presParOf" srcId="{1BC7B16E-61FC-4828-A780-E2E862BD6985}" destId="{38F2FB7A-8F01-495B-9E01-D52D140F3E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1C5E4-609B-4714-9FA4-7C8609F7E618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E5AE8F-1393-4681-8F6A-635E8D576296}">
      <dgm:prSet/>
      <dgm:spPr/>
      <dgm:t>
        <a:bodyPr/>
        <a:lstStyle/>
        <a:p>
          <a:pPr>
            <a:defRPr b="1"/>
          </a:pPr>
          <a:r>
            <a:rPr lang="en-US"/>
            <a:t>2002</a:t>
          </a:r>
        </a:p>
      </dgm:t>
    </dgm:pt>
    <dgm:pt modelId="{792BEB71-F81D-4ED9-A1D9-97087EC4B4D8}" type="parTrans" cxnId="{64674FEB-3DC3-434D-A9D6-A9485F322502}">
      <dgm:prSet/>
      <dgm:spPr/>
      <dgm:t>
        <a:bodyPr/>
        <a:lstStyle/>
        <a:p>
          <a:endParaRPr lang="en-US"/>
        </a:p>
      </dgm:t>
    </dgm:pt>
    <dgm:pt modelId="{4DC3A319-70DF-4553-AF6A-9A77F5916E1C}" type="sibTrans" cxnId="{64674FEB-3DC3-434D-A9D6-A9485F322502}">
      <dgm:prSet/>
      <dgm:spPr/>
      <dgm:t>
        <a:bodyPr/>
        <a:lstStyle/>
        <a:p>
          <a:endParaRPr lang="en-US"/>
        </a:p>
      </dgm:t>
    </dgm:pt>
    <dgm:pt modelId="{D2CA941D-B4C4-4676-A93B-84CD4CC2C3D3}">
      <dgm:prSet/>
      <dgm:spPr/>
      <dgm:t>
        <a:bodyPr/>
        <a:lstStyle/>
        <a:p>
          <a:r>
            <a:rPr lang="en-US"/>
            <a:t>Monad Manifesto</a:t>
          </a:r>
        </a:p>
      </dgm:t>
    </dgm:pt>
    <dgm:pt modelId="{2ADFF27F-B76F-47AD-8123-9E75992C66F4}" type="parTrans" cxnId="{24B7E889-21B5-4B06-B0B9-64F717F11066}">
      <dgm:prSet/>
      <dgm:spPr/>
      <dgm:t>
        <a:bodyPr/>
        <a:lstStyle/>
        <a:p>
          <a:endParaRPr lang="en-US"/>
        </a:p>
      </dgm:t>
    </dgm:pt>
    <dgm:pt modelId="{513C0856-0B1B-4C74-BFE2-11AFD3CCF144}" type="sibTrans" cxnId="{24B7E889-21B5-4B06-B0B9-64F717F11066}">
      <dgm:prSet/>
      <dgm:spPr/>
      <dgm:t>
        <a:bodyPr/>
        <a:lstStyle/>
        <a:p>
          <a:endParaRPr lang="en-US"/>
        </a:p>
      </dgm:t>
    </dgm:pt>
    <dgm:pt modelId="{AABB9486-5160-4D2A-B28B-9D1EBD1D480C}">
      <dgm:prSet/>
      <dgm:spPr/>
      <dgm:t>
        <a:bodyPr/>
        <a:lstStyle/>
        <a:p>
          <a:pPr>
            <a:defRPr b="1"/>
          </a:pPr>
          <a:r>
            <a:rPr lang="en-US"/>
            <a:t>2005</a:t>
          </a:r>
        </a:p>
      </dgm:t>
    </dgm:pt>
    <dgm:pt modelId="{5DC7E980-58D0-416A-A4DD-A8F9E53BEE3B}" type="parTrans" cxnId="{DB6A9CAF-8D60-4A26-9BAF-77643CE2B5B1}">
      <dgm:prSet/>
      <dgm:spPr/>
      <dgm:t>
        <a:bodyPr/>
        <a:lstStyle/>
        <a:p>
          <a:endParaRPr lang="en-US"/>
        </a:p>
      </dgm:t>
    </dgm:pt>
    <dgm:pt modelId="{F5A4126A-C990-4CEF-BF7D-9E612DE3035C}" type="sibTrans" cxnId="{DB6A9CAF-8D60-4A26-9BAF-77643CE2B5B1}">
      <dgm:prSet/>
      <dgm:spPr/>
      <dgm:t>
        <a:bodyPr/>
        <a:lstStyle/>
        <a:p>
          <a:endParaRPr lang="en-US"/>
        </a:p>
      </dgm:t>
    </dgm:pt>
    <dgm:pt modelId="{E81D0368-57F4-460F-8B09-27974C5934A5}">
      <dgm:prSet/>
      <dgm:spPr/>
      <dgm:t>
        <a:bodyPr/>
        <a:lstStyle/>
        <a:p>
          <a:r>
            <a:rPr lang="en-US"/>
            <a:t>Eerste preview Monad</a:t>
          </a:r>
        </a:p>
      </dgm:t>
    </dgm:pt>
    <dgm:pt modelId="{056E6CAF-2701-4BF2-AE7C-7B8B6E3185BA}" type="parTrans" cxnId="{560A4935-8F91-4E7A-874D-4CE2B07EB502}">
      <dgm:prSet/>
      <dgm:spPr/>
      <dgm:t>
        <a:bodyPr/>
        <a:lstStyle/>
        <a:p>
          <a:endParaRPr lang="en-US"/>
        </a:p>
      </dgm:t>
    </dgm:pt>
    <dgm:pt modelId="{4FA32543-C4DE-49C6-BC2C-6051446EF853}" type="sibTrans" cxnId="{560A4935-8F91-4E7A-874D-4CE2B07EB502}">
      <dgm:prSet/>
      <dgm:spPr/>
      <dgm:t>
        <a:bodyPr/>
        <a:lstStyle/>
        <a:p>
          <a:endParaRPr lang="en-US"/>
        </a:p>
      </dgm:t>
    </dgm:pt>
    <dgm:pt modelId="{81F3FDFA-71AE-41FC-A11F-A67DF686985D}">
      <dgm:prSet/>
      <dgm:spPr/>
      <dgm:t>
        <a:bodyPr/>
        <a:lstStyle/>
        <a:p>
          <a:pPr>
            <a:defRPr b="1"/>
          </a:pPr>
          <a:r>
            <a:rPr lang="en-US"/>
            <a:t>2006</a:t>
          </a:r>
        </a:p>
      </dgm:t>
    </dgm:pt>
    <dgm:pt modelId="{5DF578FF-03F7-4327-AA45-D1D3EE05CBC4}" type="parTrans" cxnId="{C890FECA-DC64-4EB4-AD50-FF5940FCA0DA}">
      <dgm:prSet/>
      <dgm:spPr/>
      <dgm:t>
        <a:bodyPr/>
        <a:lstStyle/>
        <a:p>
          <a:endParaRPr lang="en-US"/>
        </a:p>
      </dgm:t>
    </dgm:pt>
    <dgm:pt modelId="{82F05301-1C91-4C50-9B81-1DDD97A915EA}" type="sibTrans" cxnId="{C890FECA-DC64-4EB4-AD50-FF5940FCA0DA}">
      <dgm:prSet/>
      <dgm:spPr/>
      <dgm:t>
        <a:bodyPr/>
        <a:lstStyle/>
        <a:p>
          <a:endParaRPr lang="en-US"/>
        </a:p>
      </dgm:t>
    </dgm:pt>
    <dgm:pt modelId="{1057B2CE-9352-452A-8AC3-4188D6E63507}">
      <dgm:prSet/>
      <dgm:spPr/>
      <dgm:t>
        <a:bodyPr/>
        <a:lstStyle/>
        <a:p>
          <a:r>
            <a:rPr lang="en-US"/>
            <a:t>RC1 Microsoft PowerShell</a:t>
          </a:r>
        </a:p>
      </dgm:t>
    </dgm:pt>
    <dgm:pt modelId="{BD9D74B2-0C3B-49A7-B8F5-74D0545F62E4}" type="parTrans" cxnId="{43E5EC3D-FEB8-4C77-AC4D-3E63099F013B}">
      <dgm:prSet/>
      <dgm:spPr/>
      <dgm:t>
        <a:bodyPr/>
        <a:lstStyle/>
        <a:p>
          <a:endParaRPr lang="en-US"/>
        </a:p>
      </dgm:t>
    </dgm:pt>
    <dgm:pt modelId="{687EB0BC-DB9A-4475-8EAB-32DAB03583A8}" type="sibTrans" cxnId="{43E5EC3D-FEB8-4C77-AC4D-3E63099F013B}">
      <dgm:prSet/>
      <dgm:spPr/>
      <dgm:t>
        <a:bodyPr/>
        <a:lstStyle/>
        <a:p>
          <a:endParaRPr lang="en-US"/>
        </a:p>
      </dgm:t>
    </dgm:pt>
    <dgm:pt modelId="{DCC26EBA-3242-48F9-9636-66624E1880FB}">
      <dgm:prSet/>
      <dgm:spPr/>
      <dgm:t>
        <a:bodyPr/>
        <a:lstStyle/>
        <a:p>
          <a:pPr>
            <a:defRPr b="1"/>
          </a:pPr>
          <a:r>
            <a:rPr lang="en-US"/>
            <a:t>2009</a:t>
          </a:r>
        </a:p>
      </dgm:t>
    </dgm:pt>
    <dgm:pt modelId="{EEF30E53-72A6-429F-A985-100FC12CA1E7}" type="parTrans" cxnId="{BEB2330C-39EC-4225-9CE9-6B52D407E305}">
      <dgm:prSet/>
      <dgm:spPr/>
      <dgm:t>
        <a:bodyPr/>
        <a:lstStyle/>
        <a:p>
          <a:endParaRPr lang="en-US"/>
        </a:p>
      </dgm:t>
    </dgm:pt>
    <dgm:pt modelId="{4EFD7615-A2EC-410C-A0E4-8DBD4B2CE458}" type="sibTrans" cxnId="{BEB2330C-39EC-4225-9CE9-6B52D407E305}">
      <dgm:prSet/>
      <dgm:spPr/>
      <dgm:t>
        <a:bodyPr/>
        <a:lstStyle/>
        <a:p>
          <a:endParaRPr lang="en-US"/>
        </a:p>
      </dgm:t>
    </dgm:pt>
    <dgm:pt modelId="{68A7C7EF-76CD-4BE2-9F2D-12CA5B58D151}">
      <dgm:prSet/>
      <dgm:spPr/>
      <dgm:t>
        <a:bodyPr/>
        <a:lstStyle/>
        <a:p>
          <a:r>
            <a:rPr lang="en-US"/>
            <a:t>PowerShell v2.0</a:t>
          </a:r>
        </a:p>
      </dgm:t>
    </dgm:pt>
    <dgm:pt modelId="{526AD361-E2F0-4466-A4F1-9388554669F3}" type="parTrans" cxnId="{A4FED413-FF55-4B08-90B5-A410E43AFE68}">
      <dgm:prSet/>
      <dgm:spPr/>
      <dgm:t>
        <a:bodyPr/>
        <a:lstStyle/>
        <a:p>
          <a:endParaRPr lang="en-US"/>
        </a:p>
      </dgm:t>
    </dgm:pt>
    <dgm:pt modelId="{AF832365-6CC6-460C-99A7-574B79E9DC3E}" type="sibTrans" cxnId="{A4FED413-FF55-4B08-90B5-A410E43AFE68}">
      <dgm:prSet/>
      <dgm:spPr/>
      <dgm:t>
        <a:bodyPr/>
        <a:lstStyle/>
        <a:p>
          <a:endParaRPr lang="en-US"/>
        </a:p>
      </dgm:t>
    </dgm:pt>
    <dgm:pt modelId="{48572424-35D0-4E79-A689-57DA436C179C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82357BD5-0033-404B-8339-0D6A15695C11}" type="parTrans" cxnId="{353DF5D5-C9C3-402A-B70A-4A2BEFD2CEAB}">
      <dgm:prSet/>
      <dgm:spPr/>
      <dgm:t>
        <a:bodyPr/>
        <a:lstStyle/>
        <a:p>
          <a:endParaRPr lang="en-US"/>
        </a:p>
      </dgm:t>
    </dgm:pt>
    <dgm:pt modelId="{C0041D6F-7554-4DDD-893D-17DF1A4635F1}" type="sibTrans" cxnId="{353DF5D5-C9C3-402A-B70A-4A2BEFD2CEAB}">
      <dgm:prSet/>
      <dgm:spPr/>
      <dgm:t>
        <a:bodyPr/>
        <a:lstStyle/>
        <a:p>
          <a:endParaRPr lang="en-US"/>
        </a:p>
      </dgm:t>
    </dgm:pt>
    <dgm:pt modelId="{FE25EA45-33B7-4640-8E57-7B72AEACBA94}">
      <dgm:prSet/>
      <dgm:spPr/>
      <dgm:t>
        <a:bodyPr/>
        <a:lstStyle/>
        <a:p>
          <a:r>
            <a:rPr lang="en-US"/>
            <a:t>PowerShell v3.0</a:t>
          </a:r>
        </a:p>
      </dgm:t>
    </dgm:pt>
    <dgm:pt modelId="{E18EE5AC-D157-4B52-AEE2-82A9CF3006DB}" type="parTrans" cxnId="{5061818B-7650-4E17-9F21-F7FF654F6CD4}">
      <dgm:prSet/>
      <dgm:spPr/>
      <dgm:t>
        <a:bodyPr/>
        <a:lstStyle/>
        <a:p>
          <a:endParaRPr lang="en-US"/>
        </a:p>
      </dgm:t>
    </dgm:pt>
    <dgm:pt modelId="{0EA23B68-1D47-4A26-8F1D-EFE216A6A805}" type="sibTrans" cxnId="{5061818B-7650-4E17-9F21-F7FF654F6CD4}">
      <dgm:prSet/>
      <dgm:spPr/>
      <dgm:t>
        <a:bodyPr/>
        <a:lstStyle/>
        <a:p>
          <a:endParaRPr lang="en-US"/>
        </a:p>
      </dgm:t>
    </dgm:pt>
    <dgm:pt modelId="{484E2FD1-A35A-46AA-B809-62C5745DC442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1F79CE74-8045-4DB7-B2AB-6E615F710588}" type="parTrans" cxnId="{789FFDAE-6CA3-40AE-B9E1-C8632EAECC01}">
      <dgm:prSet/>
      <dgm:spPr/>
      <dgm:t>
        <a:bodyPr/>
        <a:lstStyle/>
        <a:p>
          <a:endParaRPr lang="en-US"/>
        </a:p>
      </dgm:t>
    </dgm:pt>
    <dgm:pt modelId="{7A17DC73-2B4D-4482-8C23-0A085919BC75}" type="sibTrans" cxnId="{789FFDAE-6CA3-40AE-B9E1-C8632EAECC01}">
      <dgm:prSet/>
      <dgm:spPr/>
      <dgm:t>
        <a:bodyPr/>
        <a:lstStyle/>
        <a:p>
          <a:endParaRPr lang="en-US"/>
        </a:p>
      </dgm:t>
    </dgm:pt>
    <dgm:pt modelId="{4DD536ED-8D56-4DB1-87CA-3FE71C67CE16}">
      <dgm:prSet/>
      <dgm:spPr/>
      <dgm:t>
        <a:bodyPr/>
        <a:lstStyle/>
        <a:p>
          <a:r>
            <a:rPr lang="en-US"/>
            <a:t>PowerShell v4.0</a:t>
          </a:r>
        </a:p>
      </dgm:t>
    </dgm:pt>
    <dgm:pt modelId="{9F07C83E-0C5E-4F49-AC08-84A672AEA494}" type="parTrans" cxnId="{C7DBA014-68F4-4B45-8486-8767794ADA67}">
      <dgm:prSet/>
      <dgm:spPr/>
      <dgm:t>
        <a:bodyPr/>
        <a:lstStyle/>
        <a:p>
          <a:endParaRPr lang="en-US"/>
        </a:p>
      </dgm:t>
    </dgm:pt>
    <dgm:pt modelId="{6B0E642E-DE9F-4BF3-A675-E9D0CFDABA12}" type="sibTrans" cxnId="{C7DBA014-68F4-4B45-8486-8767794ADA67}">
      <dgm:prSet/>
      <dgm:spPr/>
      <dgm:t>
        <a:bodyPr/>
        <a:lstStyle/>
        <a:p>
          <a:endParaRPr lang="en-US"/>
        </a:p>
      </dgm:t>
    </dgm:pt>
    <dgm:pt modelId="{6CB68FE3-CDAB-4BA3-9182-13B976EAAF60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DED73E9B-4ABF-4A41-A726-0BD0E16B4BD1}" type="parTrans" cxnId="{7E83C36A-F3AB-4CDC-AFEE-9DF5D4B5B2C6}">
      <dgm:prSet/>
      <dgm:spPr/>
      <dgm:t>
        <a:bodyPr/>
        <a:lstStyle/>
        <a:p>
          <a:endParaRPr lang="en-US"/>
        </a:p>
      </dgm:t>
    </dgm:pt>
    <dgm:pt modelId="{CCEE9D25-8770-4B75-AB56-28F0FDF947F8}" type="sibTrans" cxnId="{7E83C36A-F3AB-4CDC-AFEE-9DF5D4B5B2C6}">
      <dgm:prSet/>
      <dgm:spPr/>
      <dgm:t>
        <a:bodyPr/>
        <a:lstStyle/>
        <a:p>
          <a:endParaRPr lang="en-US"/>
        </a:p>
      </dgm:t>
    </dgm:pt>
    <dgm:pt modelId="{DF56ED8B-B2FA-4A08-AFBF-AA6261DE1084}">
      <dgm:prSet/>
      <dgm:spPr/>
      <dgm:t>
        <a:bodyPr/>
        <a:lstStyle/>
        <a:p>
          <a:r>
            <a:rPr lang="en-US"/>
            <a:t>PowerShell v5.0 &amp; v5.1</a:t>
          </a:r>
        </a:p>
      </dgm:t>
    </dgm:pt>
    <dgm:pt modelId="{700C98FB-6DA3-4362-BBF4-F3235E55414D}" type="parTrans" cxnId="{E03BFC78-DCBF-41D7-9FB6-4CABD9B30E13}">
      <dgm:prSet/>
      <dgm:spPr/>
      <dgm:t>
        <a:bodyPr/>
        <a:lstStyle/>
        <a:p>
          <a:endParaRPr lang="en-US"/>
        </a:p>
      </dgm:t>
    </dgm:pt>
    <dgm:pt modelId="{DC79CDB6-1BBA-4551-91B9-23D92793A2D7}" type="sibTrans" cxnId="{E03BFC78-DCBF-41D7-9FB6-4CABD9B30E13}">
      <dgm:prSet/>
      <dgm:spPr/>
      <dgm:t>
        <a:bodyPr/>
        <a:lstStyle/>
        <a:p>
          <a:endParaRPr lang="en-US"/>
        </a:p>
      </dgm:t>
    </dgm:pt>
    <dgm:pt modelId="{B51F9E52-5518-4F51-98D8-C24A3687E4F4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33A0EF8B-809D-4112-AD8F-15817ED67667}" type="parTrans" cxnId="{AD39982E-9024-450D-8DF6-12B67FC61A87}">
      <dgm:prSet/>
      <dgm:spPr/>
      <dgm:t>
        <a:bodyPr/>
        <a:lstStyle/>
        <a:p>
          <a:endParaRPr lang="en-US"/>
        </a:p>
      </dgm:t>
    </dgm:pt>
    <dgm:pt modelId="{256C2918-2B69-43CA-98DA-859305E04154}" type="sibTrans" cxnId="{AD39982E-9024-450D-8DF6-12B67FC61A87}">
      <dgm:prSet/>
      <dgm:spPr/>
      <dgm:t>
        <a:bodyPr/>
        <a:lstStyle/>
        <a:p>
          <a:endParaRPr lang="en-US"/>
        </a:p>
      </dgm:t>
    </dgm:pt>
    <dgm:pt modelId="{F9F1D489-1A7B-4D4B-B63F-8539DBA68ACA}">
      <dgm:prSet/>
      <dgm:spPr/>
      <dgm:t>
        <a:bodyPr/>
        <a:lstStyle/>
        <a:p>
          <a:r>
            <a:rPr lang="en-US"/>
            <a:t>PowerShell open-source en cross-platform (PowerShell Core 6)</a:t>
          </a:r>
        </a:p>
      </dgm:t>
    </dgm:pt>
    <dgm:pt modelId="{225EFCCA-7EF4-4108-A612-39A3C5534453}" type="parTrans" cxnId="{9A4A3503-86A4-40A8-BB76-3C81E50B1E3B}">
      <dgm:prSet/>
      <dgm:spPr/>
      <dgm:t>
        <a:bodyPr/>
        <a:lstStyle/>
        <a:p>
          <a:endParaRPr lang="en-US"/>
        </a:p>
      </dgm:t>
    </dgm:pt>
    <dgm:pt modelId="{10BBB7F1-DBBE-4938-8325-335EFD3BC07E}" type="sibTrans" cxnId="{9A4A3503-86A4-40A8-BB76-3C81E50B1E3B}">
      <dgm:prSet/>
      <dgm:spPr/>
      <dgm:t>
        <a:bodyPr/>
        <a:lstStyle/>
        <a:p>
          <a:endParaRPr lang="en-US"/>
        </a:p>
      </dgm:t>
    </dgm:pt>
    <dgm:pt modelId="{9BA52AAE-6CF7-41CD-A373-E878912F3449}">
      <dgm:prSet/>
      <dgm:spPr/>
      <dgm:t>
        <a:bodyPr/>
        <a:lstStyle/>
        <a:p>
          <a:pPr>
            <a:defRPr b="1"/>
          </a:pPr>
          <a:r>
            <a:rPr lang="en-US"/>
            <a:t>2019</a:t>
          </a:r>
        </a:p>
      </dgm:t>
    </dgm:pt>
    <dgm:pt modelId="{F012CD69-82DF-4D82-BF0D-5EAFEDBB6740}" type="parTrans" cxnId="{0A5405A5-C05E-4B5C-8B08-31E206CE4A34}">
      <dgm:prSet/>
      <dgm:spPr/>
      <dgm:t>
        <a:bodyPr/>
        <a:lstStyle/>
        <a:p>
          <a:endParaRPr lang="en-US"/>
        </a:p>
      </dgm:t>
    </dgm:pt>
    <dgm:pt modelId="{51BBA166-742B-40DF-97C6-5E417EC4FFC7}" type="sibTrans" cxnId="{0A5405A5-C05E-4B5C-8B08-31E206CE4A34}">
      <dgm:prSet/>
      <dgm:spPr/>
      <dgm:t>
        <a:bodyPr/>
        <a:lstStyle/>
        <a:p>
          <a:endParaRPr lang="en-US"/>
        </a:p>
      </dgm:t>
    </dgm:pt>
    <dgm:pt modelId="{F8C46194-581E-446E-A249-D57A199DFB35}">
      <dgm:prSet/>
      <dgm:spPr/>
      <dgm:t>
        <a:bodyPr/>
        <a:lstStyle/>
        <a:p>
          <a:r>
            <a:rPr lang="en-US"/>
            <a:t>PowerShell v7</a:t>
          </a:r>
        </a:p>
      </dgm:t>
    </dgm:pt>
    <dgm:pt modelId="{52F579BF-24EB-498D-A7A8-DD0AD75BA263}" type="parTrans" cxnId="{A50EEAF6-682C-4F99-9108-5C152DC632A4}">
      <dgm:prSet/>
      <dgm:spPr/>
      <dgm:t>
        <a:bodyPr/>
        <a:lstStyle/>
        <a:p>
          <a:endParaRPr lang="en-US"/>
        </a:p>
      </dgm:t>
    </dgm:pt>
    <dgm:pt modelId="{4BAAA05E-08A1-46BC-89F7-B9D4D482F2AE}" type="sibTrans" cxnId="{A50EEAF6-682C-4F99-9108-5C152DC632A4}">
      <dgm:prSet/>
      <dgm:spPr/>
      <dgm:t>
        <a:bodyPr/>
        <a:lstStyle/>
        <a:p>
          <a:endParaRPr lang="en-US"/>
        </a:p>
      </dgm:t>
    </dgm:pt>
    <dgm:pt modelId="{35A823DE-3D1D-45E4-B234-FD615478A0AE}" type="pres">
      <dgm:prSet presAssocID="{5B91C5E4-609B-4714-9FA4-7C8609F7E618}" presName="root" presStyleCnt="0">
        <dgm:presLayoutVars>
          <dgm:chMax/>
          <dgm:chPref/>
          <dgm:animLvl val="lvl"/>
        </dgm:presLayoutVars>
      </dgm:prSet>
      <dgm:spPr/>
    </dgm:pt>
    <dgm:pt modelId="{D4E68FA4-23D4-4302-A2DD-8CD6AD4CA73A}" type="pres">
      <dgm:prSet presAssocID="{5B91C5E4-609B-4714-9FA4-7C8609F7E618}" presName="divider" presStyleLbl="fgAcc1" presStyleIdx="0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9B4419DA-21BA-4AF1-B031-924E7C836958}" type="pres">
      <dgm:prSet presAssocID="{5B91C5E4-609B-4714-9FA4-7C8609F7E618}" presName="nodes" presStyleCnt="0">
        <dgm:presLayoutVars>
          <dgm:chMax/>
          <dgm:chPref/>
          <dgm:animLvl val="lvl"/>
        </dgm:presLayoutVars>
      </dgm:prSet>
      <dgm:spPr/>
    </dgm:pt>
    <dgm:pt modelId="{F590F3C0-D702-4FE7-96EB-24D2AE350072}" type="pres">
      <dgm:prSet presAssocID="{C5E5AE8F-1393-4681-8F6A-635E8D576296}" presName="composite" presStyleCnt="0"/>
      <dgm:spPr/>
    </dgm:pt>
    <dgm:pt modelId="{0D3A2882-590F-4165-B31F-CA243FD78FD7}" type="pres">
      <dgm:prSet presAssocID="{C5E5AE8F-1393-4681-8F6A-635E8D576296}" presName="ConnectorPoint" presStyleLbl="lnNode1" presStyleIdx="0" presStyleCnt="9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7F18ADC-3376-40DA-8A6B-EABA3BC78269}" type="pres">
      <dgm:prSet presAssocID="{C5E5AE8F-1393-4681-8F6A-635E8D576296}" presName="DropPinPlaceHolder" presStyleCnt="0"/>
      <dgm:spPr/>
    </dgm:pt>
    <dgm:pt modelId="{550533F7-4353-4EDD-BD69-C58F8F723F46}" type="pres">
      <dgm:prSet presAssocID="{C5E5AE8F-1393-4681-8F6A-635E8D576296}" presName="DropPin" presStyleLbl="alignNode1" presStyleIdx="0" presStyleCnt="9"/>
      <dgm:spPr/>
    </dgm:pt>
    <dgm:pt modelId="{33788C3C-8939-4120-88D2-213F67444894}" type="pres">
      <dgm:prSet presAssocID="{C5E5AE8F-1393-4681-8F6A-635E8D576296}" presName="Ellipse" presStyleLbl="fgAcc1" presStyleIdx="1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3364D70-34AB-4857-8222-21D3625D1D5D}" type="pres">
      <dgm:prSet presAssocID="{C5E5AE8F-1393-4681-8F6A-635E8D576296}" presName="L2TextContainer" presStyleLbl="revTx" presStyleIdx="0" presStyleCnt="18">
        <dgm:presLayoutVars>
          <dgm:bulletEnabled val="1"/>
        </dgm:presLayoutVars>
      </dgm:prSet>
      <dgm:spPr/>
    </dgm:pt>
    <dgm:pt modelId="{C55B3B43-FB80-43E4-9EF2-7FA0352531BE}" type="pres">
      <dgm:prSet presAssocID="{C5E5AE8F-1393-4681-8F6A-635E8D576296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D9BF41B2-6E39-4D79-8712-FA321545C1A9}" type="pres">
      <dgm:prSet presAssocID="{C5E5AE8F-1393-4681-8F6A-635E8D576296}" presName="ConnectLine" presStyleLbl="sibTrans1D1" presStyleIdx="0" presStyleCnt="9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108FA37-9F34-4DFE-8CFA-EE76190722CD}" type="pres">
      <dgm:prSet presAssocID="{C5E5AE8F-1393-4681-8F6A-635E8D576296}" presName="EmptyPlaceHolder" presStyleCnt="0"/>
      <dgm:spPr/>
    </dgm:pt>
    <dgm:pt modelId="{D1EEAC2A-7B29-4B92-97E5-7FB83BBE931A}" type="pres">
      <dgm:prSet presAssocID="{4DC3A319-70DF-4553-AF6A-9A77F5916E1C}" presName="spaceBetweenRectangles" presStyleCnt="0"/>
      <dgm:spPr/>
    </dgm:pt>
    <dgm:pt modelId="{DAF8BAD4-0A21-463B-93AA-223863205582}" type="pres">
      <dgm:prSet presAssocID="{AABB9486-5160-4D2A-B28B-9D1EBD1D480C}" presName="composite" presStyleCnt="0"/>
      <dgm:spPr/>
    </dgm:pt>
    <dgm:pt modelId="{2D361777-9C13-48A1-A9EF-3DD2FF166663}" type="pres">
      <dgm:prSet presAssocID="{AABB9486-5160-4D2A-B28B-9D1EBD1D480C}" presName="ConnectorPoint" presStyleLbl="lnNode1" presStyleIdx="1" presStyleCnt="9"/>
      <dgm:spPr>
        <a:solidFill>
          <a:schemeClr val="accent2">
            <a:hueOff val="-181920"/>
            <a:satOff val="-10491"/>
            <a:lumOff val="107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1692FE6-51C0-4F28-B65A-008DBC599E21}" type="pres">
      <dgm:prSet presAssocID="{AABB9486-5160-4D2A-B28B-9D1EBD1D480C}" presName="DropPinPlaceHolder" presStyleCnt="0"/>
      <dgm:spPr/>
    </dgm:pt>
    <dgm:pt modelId="{077616EF-99D6-4C22-A841-1AFBF34E77B9}" type="pres">
      <dgm:prSet presAssocID="{AABB9486-5160-4D2A-B28B-9D1EBD1D480C}" presName="DropPin" presStyleLbl="alignNode1" presStyleIdx="1" presStyleCnt="9"/>
      <dgm:spPr/>
    </dgm:pt>
    <dgm:pt modelId="{21595E83-A2E9-4D5D-BFAF-A7F6FB48EF29}" type="pres">
      <dgm:prSet presAssocID="{AABB9486-5160-4D2A-B28B-9D1EBD1D480C}" presName="Ellipse" presStyleLbl="fgAcc1" presStyleIdx="2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CBDE004-DECA-4064-8240-EFA9053AE093}" type="pres">
      <dgm:prSet presAssocID="{AABB9486-5160-4D2A-B28B-9D1EBD1D480C}" presName="L2TextContainer" presStyleLbl="revTx" presStyleIdx="2" presStyleCnt="18">
        <dgm:presLayoutVars>
          <dgm:bulletEnabled val="1"/>
        </dgm:presLayoutVars>
      </dgm:prSet>
      <dgm:spPr/>
    </dgm:pt>
    <dgm:pt modelId="{20BED1B2-0E4C-494A-9005-CAE23873895D}" type="pres">
      <dgm:prSet presAssocID="{AABB9486-5160-4D2A-B28B-9D1EBD1D480C}" presName="L1TextContainer" presStyleLbl="revTx" presStyleIdx="3" presStyleCnt="18">
        <dgm:presLayoutVars>
          <dgm:chMax val="1"/>
          <dgm:chPref val="1"/>
          <dgm:bulletEnabled val="1"/>
        </dgm:presLayoutVars>
      </dgm:prSet>
      <dgm:spPr/>
    </dgm:pt>
    <dgm:pt modelId="{7C64E8A5-655E-4670-969A-F03EDBE95D2D}" type="pres">
      <dgm:prSet presAssocID="{AABB9486-5160-4D2A-B28B-9D1EBD1D480C}" presName="ConnectLine" presStyleLbl="sibTrans1D1" presStyleIdx="1" presStyleCnt="9"/>
      <dgm:spPr>
        <a:noFill/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dash"/>
          <a:miter lim="800000"/>
        </a:ln>
        <a:effectLst/>
      </dgm:spPr>
    </dgm:pt>
    <dgm:pt modelId="{608582BB-192C-4D06-9D81-F5B325E45415}" type="pres">
      <dgm:prSet presAssocID="{AABB9486-5160-4D2A-B28B-9D1EBD1D480C}" presName="EmptyPlaceHolder" presStyleCnt="0"/>
      <dgm:spPr/>
    </dgm:pt>
    <dgm:pt modelId="{652E9B14-4384-4836-AC76-288B79D04EC3}" type="pres">
      <dgm:prSet presAssocID="{F5A4126A-C990-4CEF-BF7D-9E612DE3035C}" presName="spaceBetweenRectangles" presStyleCnt="0"/>
      <dgm:spPr/>
    </dgm:pt>
    <dgm:pt modelId="{EAA3E4C7-A4A4-468C-A760-165A267347DF}" type="pres">
      <dgm:prSet presAssocID="{81F3FDFA-71AE-41FC-A11F-A67DF686985D}" presName="composite" presStyleCnt="0"/>
      <dgm:spPr/>
    </dgm:pt>
    <dgm:pt modelId="{487CDAC4-77EB-4229-A3A1-45AD150F471E}" type="pres">
      <dgm:prSet presAssocID="{81F3FDFA-71AE-41FC-A11F-A67DF686985D}" presName="ConnectorPoint" presStyleLbl="lnNode1" presStyleIdx="2" presStyleCnt="9"/>
      <dgm:spPr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AC4E4D-25A5-4797-A4A5-FC2BC5025929}" type="pres">
      <dgm:prSet presAssocID="{81F3FDFA-71AE-41FC-A11F-A67DF686985D}" presName="DropPinPlaceHolder" presStyleCnt="0"/>
      <dgm:spPr/>
    </dgm:pt>
    <dgm:pt modelId="{007D20F3-111B-4556-B5A0-DC9F78B1B955}" type="pres">
      <dgm:prSet presAssocID="{81F3FDFA-71AE-41FC-A11F-A67DF686985D}" presName="DropPin" presStyleLbl="alignNode1" presStyleIdx="2" presStyleCnt="9"/>
      <dgm:spPr/>
    </dgm:pt>
    <dgm:pt modelId="{4593E727-2AFB-4C16-AF57-902F9DE961CA}" type="pres">
      <dgm:prSet presAssocID="{81F3FDFA-71AE-41FC-A11F-A67DF686985D}" presName="Ellipse" presStyleLbl="fgAcc1" presStyleIdx="3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09E7B14-8D6F-47F7-9DCF-67FF174A7B7D}" type="pres">
      <dgm:prSet presAssocID="{81F3FDFA-71AE-41FC-A11F-A67DF686985D}" presName="L2TextContainer" presStyleLbl="revTx" presStyleIdx="4" presStyleCnt="18">
        <dgm:presLayoutVars>
          <dgm:bulletEnabled val="1"/>
        </dgm:presLayoutVars>
      </dgm:prSet>
      <dgm:spPr/>
    </dgm:pt>
    <dgm:pt modelId="{D81C4165-FC1E-4339-96EC-6ED8F5AA4489}" type="pres">
      <dgm:prSet presAssocID="{81F3FDFA-71AE-41FC-A11F-A67DF686985D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8847443F-7938-4A51-9D20-F70DDB2F4746}" type="pres">
      <dgm:prSet presAssocID="{81F3FDFA-71AE-41FC-A11F-A67DF686985D}" presName="ConnectLine" presStyleLbl="sibTrans1D1" presStyleIdx="2" presStyleCnt="9"/>
      <dgm:spPr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gm:spPr>
    </dgm:pt>
    <dgm:pt modelId="{694FD909-0BE9-4937-A325-760D996BB26C}" type="pres">
      <dgm:prSet presAssocID="{81F3FDFA-71AE-41FC-A11F-A67DF686985D}" presName="EmptyPlaceHolder" presStyleCnt="0"/>
      <dgm:spPr/>
    </dgm:pt>
    <dgm:pt modelId="{25CCB2D5-E9C5-444D-8255-B1D69358E5DE}" type="pres">
      <dgm:prSet presAssocID="{82F05301-1C91-4C50-9B81-1DDD97A915EA}" presName="spaceBetweenRectangles" presStyleCnt="0"/>
      <dgm:spPr/>
    </dgm:pt>
    <dgm:pt modelId="{7749CFF6-28AC-496E-A4A8-D893D950EF75}" type="pres">
      <dgm:prSet presAssocID="{DCC26EBA-3242-48F9-9636-66624E1880FB}" presName="composite" presStyleCnt="0"/>
      <dgm:spPr/>
    </dgm:pt>
    <dgm:pt modelId="{42A4C2A4-AAD9-4F6C-A832-835B5383D554}" type="pres">
      <dgm:prSet presAssocID="{DCC26EBA-3242-48F9-9636-66624E1880FB}" presName="ConnectorPoint" presStyleLbl="lnNode1" presStyleIdx="3" presStyleCnt="9"/>
      <dgm:spPr>
        <a:solidFill>
          <a:schemeClr val="accent2">
            <a:hueOff val="-545761"/>
            <a:satOff val="-31473"/>
            <a:lumOff val="3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CAFFE87-3582-47C9-B371-9DFEB2B564FE}" type="pres">
      <dgm:prSet presAssocID="{DCC26EBA-3242-48F9-9636-66624E1880FB}" presName="DropPinPlaceHolder" presStyleCnt="0"/>
      <dgm:spPr/>
    </dgm:pt>
    <dgm:pt modelId="{1DF2D12A-2A24-4571-873F-D55E373F2885}" type="pres">
      <dgm:prSet presAssocID="{DCC26EBA-3242-48F9-9636-66624E1880FB}" presName="DropPin" presStyleLbl="alignNode1" presStyleIdx="3" presStyleCnt="9"/>
      <dgm:spPr/>
    </dgm:pt>
    <dgm:pt modelId="{5B4B9654-856C-4562-B95C-9E84D248629F}" type="pres">
      <dgm:prSet presAssocID="{DCC26EBA-3242-48F9-9636-66624E1880FB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A49CFBB-7D41-46D9-856B-10BD18D81B4E}" type="pres">
      <dgm:prSet presAssocID="{DCC26EBA-3242-48F9-9636-66624E1880FB}" presName="L2TextContainer" presStyleLbl="revTx" presStyleIdx="6" presStyleCnt="18">
        <dgm:presLayoutVars>
          <dgm:bulletEnabled val="1"/>
        </dgm:presLayoutVars>
      </dgm:prSet>
      <dgm:spPr/>
    </dgm:pt>
    <dgm:pt modelId="{1051A57B-A9D3-47C0-908C-BCE6C5D191A9}" type="pres">
      <dgm:prSet presAssocID="{DCC26EBA-3242-48F9-9636-66624E1880FB}" presName="L1TextContainer" presStyleLbl="revTx" presStyleIdx="7" presStyleCnt="18">
        <dgm:presLayoutVars>
          <dgm:chMax val="1"/>
          <dgm:chPref val="1"/>
          <dgm:bulletEnabled val="1"/>
        </dgm:presLayoutVars>
      </dgm:prSet>
      <dgm:spPr/>
    </dgm:pt>
    <dgm:pt modelId="{6A4EA605-E266-43B7-B971-06356D152386}" type="pres">
      <dgm:prSet presAssocID="{DCC26EBA-3242-48F9-9636-66624E1880FB}" presName="ConnectLine" presStyleLbl="sibTrans1D1" presStyleIdx="3" presStyleCnt="9"/>
      <dgm:spPr>
        <a:noFill/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dash"/>
          <a:miter lim="800000"/>
        </a:ln>
        <a:effectLst/>
      </dgm:spPr>
    </dgm:pt>
    <dgm:pt modelId="{90AC626E-A753-4439-AE66-D8A6C6B1A886}" type="pres">
      <dgm:prSet presAssocID="{DCC26EBA-3242-48F9-9636-66624E1880FB}" presName="EmptyPlaceHolder" presStyleCnt="0"/>
      <dgm:spPr/>
    </dgm:pt>
    <dgm:pt modelId="{B3998895-B3A1-4DCC-8D84-51C255322330}" type="pres">
      <dgm:prSet presAssocID="{4EFD7615-A2EC-410C-A0E4-8DBD4B2CE458}" presName="spaceBetweenRectangles" presStyleCnt="0"/>
      <dgm:spPr/>
    </dgm:pt>
    <dgm:pt modelId="{C18DF9A3-C5BE-44C6-91BB-9AE35F90E4D3}" type="pres">
      <dgm:prSet presAssocID="{48572424-35D0-4E79-A689-57DA436C179C}" presName="composite" presStyleCnt="0"/>
      <dgm:spPr/>
    </dgm:pt>
    <dgm:pt modelId="{2EB360CF-D52E-484B-892F-C1D654ABD4D9}" type="pres">
      <dgm:prSet presAssocID="{48572424-35D0-4E79-A689-57DA436C179C}" presName="ConnectorPoint" presStyleLbl="lnNode1" presStyleIdx="4" presStyleCnt="9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58D7632-7C6B-49F7-B718-2EBD33E3C509}" type="pres">
      <dgm:prSet presAssocID="{48572424-35D0-4E79-A689-57DA436C179C}" presName="DropPinPlaceHolder" presStyleCnt="0"/>
      <dgm:spPr/>
    </dgm:pt>
    <dgm:pt modelId="{724B6BFF-DD07-4DB1-BC2F-1166743E0A50}" type="pres">
      <dgm:prSet presAssocID="{48572424-35D0-4E79-A689-57DA436C179C}" presName="DropPin" presStyleLbl="alignNode1" presStyleIdx="4" presStyleCnt="9"/>
      <dgm:spPr/>
    </dgm:pt>
    <dgm:pt modelId="{AC271BE4-8DA3-4ADA-9936-D798DDF10C98}" type="pres">
      <dgm:prSet presAssocID="{48572424-35D0-4E79-A689-57DA436C179C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C0657AB-77C6-4830-BBFC-0B2A7C3CC28C}" type="pres">
      <dgm:prSet presAssocID="{48572424-35D0-4E79-A689-57DA436C179C}" presName="L2TextContainer" presStyleLbl="revTx" presStyleIdx="8" presStyleCnt="18">
        <dgm:presLayoutVars>
          <dgm:bulletEnabled val="1"/>
        </dgm:presLayoutVars>
      </dgm:prSet>
      <dgm:spPr/>
    </dgm:pt>
    <dgm:pt modelId="{C393BBAC-8D4C-46A8-97E8-7B8930E0B589}" type="pres">
      <dgm:prSet presAssocID="{48572424-35D0-4E79-A689-57DA436C179C}" presName="L1TextContainer" presStyleLbl="revTx" presStyleIdx="9" presStyleCnt="18">
        <dgm:presLayoutVars>
          <dgm:chMax val="1"/>
          <dgm:chPref val="1"/>
          <dgm:bulletEnabled val="1"/>
        </dgm:presLayoutVars>
      </dgm:prSet>
      <dgm:spPr/>
    </dgm:pt>
    <dgm:pt modelId="{8B95C853-A9DF-4F53-A4AB-370F4A29328B}" type="pres">
      <dgm:prSet presAssocID="{48572424-35D0-4E79-A689-57DA436C179C}" presName="ConnectLine" presStyleLbl="sibTrans1D1" presStyleIdx="4" presStyleCnt="9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BFA80F6E-4034-4C46-B235-153AA9D02BCF}" type="pres">
      <dgm:prSet presAssocID="{48572424-35D0-4E79-A689-57DA436C179C}" presName="EmptyPlaceHolder" presStyleCnt="0"/>
      <dgm:spPr/>
    </dgm:pt>
    <dgm:pt modelId="{0DF24126-FDEA-4E91-9428-4F83D4532935}" type="pres">
      <dgm:prSet presAssocID="{C0041D6F-7554-4DDD-893D-17DF1A4635F1}" presName="spaceBetweenRectangles" presStyleCnt="0"/>
      <dgm:spPr/>
    </dgm:pt>
    <dgm:pt modelId="{BF53879A-E3F0-42C6-A6FC-410DB8B7E132}" type="pres">
      <dgm:prSet presAssocID="{484E2FD1-A35A-46AA-B809-62C5745DC442}" presName="composite" presStyleCnt="0"/>
      <dgm:spPr/>
    </dgm:pt>
    <dgm:pt modelId="{734D22E8-52C8-4CCB-B8F6-718A3CC27B12}" type="pres">
      <dgm:prSet presAssocID="{484E2FD1-A35A-46AA-B809-62C5745DC442}" presName="ConnectorPoint" presStyleLbl="lnNode1" presStyleIdx="5" presStyleCnt="9"/>
      <dgm:spPr>
        <a:solidFill>
          <a:schemeClr val="accent2">
            <a:hueOff val="-909602"/>
            <a:satOff val="-52455"/>
            <a:lumOff val="539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BBBE18C-EE41-4A26-9122-5DB89A8CBA76}" type="pres">
      <dgm:prSet presAssocID="{484E2FD1-A35A-46AA-B809-62C5745DC442}" presName="DropPinPlaceHolder" presStyleCnt="0"/>
      <dgm:spPr/>
    </dgm:pt>
    <dgm:pt modelId="{3E1B395C-3172-4E8C-8E54-F94D41CD2A6B}" type="pres">
      <dgm:prSet presAssocID="{484E2FD1-A35A-46AA-B809-62C5745DC442}" presName="DropPin" presStyleLbl="alignNode1" presStyleIdx="5" presStyleCnt="9"/>
      <dgm:spPr/>
    </dgm:pt>
    <dgm:pt modelId="{1DF16D21-2D25-49F0-A239-5D663CE7BEC9}" type="pres">
      <dgm:prSet presAssocID="{484E2FD1-A35A-46AA-B809-62C5745DC442}" presName="Ellipse" presStyleLbl="fgAcc1" presStyleIdx="6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AB4BB77-F2D8-4F65-A32A-5A0C36C6EF72}" type="pres">
      <dgm:prSet presAssocID="{484E2FD1-A35A-46AA-B809-62C5745DC442}" presName="L2TextContainer" presStyleLbl="revTx" presStyleIdx="10" presStyleCnt="18">
        <dgm:presLayoutVars>
          <dgm:bulletEnabled val="1"/>
        </dgm:presLayoutVars>
      </dgm:prSet>
      <dgm:spPr/>
    </dgm:pt>
    <dgm:pt modelId="{850F681E-F241-41A4-BD17-6227264225BB}" type="pres">
      <dgm:prSet presAssocID="{484E2FD1-A35A-46AA-B809-62C5745DC442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19D56C29-126C-4580-95CB-817520FB1CDF}" type="pres">
      <dgm:prSet presAssocID="{484E2FD1-A35A-46AA-B809-62C5745DC442}" presName="ConnectLine" presStyleLbl="sibTrans1D1" presStyleIdx="5" presStyleCnt="9"/>
      <dgm:spPr>
        <a:noFill/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dash"/>
          <a:miter lim="800000"/>
        </a:ln>
        <a:effectLst/>
      </dgm:spPr>
    </dgm:pt>
    <dgm:pt modelId="{023A81DF-8D21-44FB-B0B3-42F26A81CE35}" type="pres">
      <dgm:prSet presAssocID="{484E2FD1-A35A-46AA-B809-62C5745DC442}" presName="EmptyPlaceHolder" presStyleCnt="0"/>
      <dgm:spPr/>
    </dgm:pt>
    <dgm:pt modelId="{8E0FC548-BDFF-42D7-8793-8D3F83B1B270}" type="pres">
      <dgm:prSet presAssocID="{7A17DC73-2B4D-4482-8C23-0A085919BC75}" presName="spaceBetweenRectangles" presStyleCnt="0"/>
      <dgm:spPr/>
    </dgm:pt>
    <dgm:pt modelId="{ACC83A4A-DAF8-49B2-A296-2B4891316679}" type="pres">
      <dgm:prSet presAssocID="{6CB68FE3-CDAB-4BA3-9182-13B976EAAF60}" presName="composite" presStyleCnt="0"/>
      <dgm:spPr/>
    </dgm:pt>
    <dgm:pt modelId="{67CA3B46-A2F1-4222-8596-1F23AFD66922}" type="pres">
      <dgm:prSet presAssocID="{6CB68FE3-CDAB-4BA3-9182-13B976EAAF60}" presName="ConnectorPoint" presStyleLbl="lnNode1" presStyleIdx="6" presStyleCnt="9"/>
      <dgm:spPr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AD3F8E-E977-4D35-B6B6-D3F05FE25D0D}" type="pres">
      <dgm:prSet presAssocID="{6CB68FE3-CDAB-4BA3-9182-13B976EAAF60}" presName="DropPinPlaceHolder" presStyleCnt="0"/>
      <dgm:spPr/>
    </dgm:pt>
    <dgm:pt modelId="{E05D67C3-64A2-4E05-9366-888EA487AD19}" type="pres">
      <dgm:prSet presAssocID="{6CB68FE3-CDAB-4BA3-9182-13B976EAAF60}" presName="DropPin" presStyleLbl="alignNode1" presStyleIdx="6" presStyleCnt="9"/>
      <dgm:spPr/>
    </dgm:pt>
    <dgm:pt modelId="{BF840245-4829-422F-9F16-A8F5530116B1}" type="pres">
      <dgm:prSet presAssocID="{6CB68FE3-CDAB-4BA3-9182-13B976EAAF60}" presName="Ellipse" presStyleLbl="fgAcc1" presStyleIdx="7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0C8A626-9868-4F59-BAFE-785351DC419D}" type="pres">
      <dgm:prSet presAssocID="{6CB68FE3-CDAB-4BA3-9182-13B976EAAF60}" presName="L2TextContainer" presStyleLbl="revTx" presStyleIdx="12" presStyleCnt="18">
        <dgm:presLayoutVars>
          <dgm:bulletEnabled val="1"/>
        </dgm:presLayoutVars>
      </dgm:prSet>
      <dgm:spPr/>
    </dgm:pt>
    <dgm:pt modelId="{B6606282-96B5-45EE-82AA-C2C7322F2CEC}" type="pres">
      <dgm:prSet presAssocID="{6CB68FE3-CDAB-4BA3-9182-13B976EAAF60}" presName="L1TextContainer" presStyleLbl="revTx" presStyleIdx="13" presStyleCnt="18">
        <dgm:presLayoutVars>
          <dgm:chMax val="1"/>
          <dgm:chPref val="1"/>
          <dgm:bulletEnabled val="1"/>
        </dgm:presLayoutVars>
      </dgm:prSet>
      <dgm:spPr/>
    </dgm:pt>
    <dgm:pt modelId="{FF795501-BF3B-474C-9D95-2BEF27755F30}" type="pres">
      <dgm:prSet presAssocID="{6CB68FE3-CDAB-4BA3-9182-13B976EAAF60}" presName="ConnectLine" presStyleLbl="sibTrans1D1" presStyleIdx="6" presStyleCnt="9"/>
      <dgm:spPr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gm:spPr>
    </dgm:pt>
    <dgm:pt modelId="{83E750E7-185F-4A5C-92A5-366B8463EA6C}" type="pres">
      <dgm:prSet presAssocID="{6CB68FE3-CDAB-4BA3-9182-13B976EAAF60}" presName="EmptyPlaceHolder" presStyleCnt="0"/>
      <dgm:spPr/>
    </dgm:pt>
    <dgm:pt modelId="{F403E395-1F98-456D-B04D-EBDEE9CB4E11}" type="pres">
      <dgm:prSet presAssocID="{CCEE9D25-8770-4B75-AB56-28F0FDF947F8}" presName="spaceBetweenRectangles" presStyleCnt="0"/>
      <dgm:spPr/>
    </dgm:pt>
    <dgm:pt modelId="{2F6728FF-1940-42D4-8224-B22D0FF326ED}" type="pres">
      <dgm:prSet presAssocID="{B51F9E52-5518-4F51-98D8-C24A3687E4F4}" presName="composite" presStyleCnt="0"/>
      <dgm:spPr/>
    </dgm:pt>
    <dgm:pt modelId="{858B8A01-03DF-421A-90C2-E61B516DFA4F}" type="pres">
      <dgm:prSet presAssocID="{B51F9E52-5518-4F51-98D8-C24A3687E4F4}" presName="ConnectorPoint" presStyleLbl="lnNode1" presStyleIdx="7" presStyleCnt="9"/>
      <dgm:spPr>
        <a:solidFill>
          <a:schemeClr val="accent2">
            <a:hueOff val="-1273443"/>
            <a:satOff val="-73437"/>
            <a:lumOff val="75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CBE5046-B23D-40D6-B4CC-20EE9F50AD1F}" type="pres">
      <dgm:prSet presAssocID="{B51F9E52-5518-4F51-98D8-C24A3687E4F4}" presName="DropPinPlaceHolder" presStyleCnt="0"/>
      <dgm:spPr/>
    </dgm:pt>
    <dgm:pt modelId="{A670DEF0-7D79-4E49-A487-2A8925F504A6}" type="pres">
      <dgm:prSet presAssocID="{B51F9E52-5518-4F51-98D8-C24A3687E4F4}" presName="DropPin" presStyleLbl="alignNode1" presStyleIdx="7" presStyleCnt="9"/>
      <dgm:spPr/>
    </dgm:pt>
    <dgm:pt modelId="{474DB1EB-BD3E-46C0-B80A-15F7D55CDB92}" type="pres">
      <dgm:prSet presAssocID="{B51F9E52-5518-4F51-98D8-C24A3687E4F4}" presName="Ellipse" presStyleLbl="fgAcc1" presStyleIdx="8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4BBADFD-30B4-454A-B944-57DC48AF909C}" type="pres">
      <dgm:prSet presAssocID="{B51F9E52-5518-4F51-98D8-C24A3687E4F4}" presName="L2TextContainer" presStyleLbl="revTx" presStyleIdx="14" presStyleCnt="18">
        <dgm:presLayoutVars>
          <dgm:bulletEnabled val="1"/>
        </dgm:presLayoutVars>
      </dgm:prSet>
      <dgm:spPr/>
    </dgm:pt>
    <dgm:pt modelId="{AF7E7989-F7A3-4A4A-B257-7F51D3DC7B38}" type="pres">
      <dgm:prSet presAssocID="{B51F9E52-5518-4F51-98D8-C24A3687E4F4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29AB2405-1041-4A02-9A02-BD26A1221CB0}" type="pres">
      <dgm:prSet presAssocID="{B51F9E52-5518-4F51-98D8-C24A3687E4F4}" presName="ConnectLine" presStyleLbl="sibTrans1D1" presStyleIdx="7" presStyleCnt="9"/>
      <dgm:spPr>
        <a:noFill/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dash"/>
          <a:miter lim="800000"/>
        </a:ln>
        <a:effectLst/>
      </dgm:spPr>
    </dgm:pt>
    <dgm:pt modelId="{F2F13B62-6B4C-4958-AB6F-FA632552E8AA}" type="pres">
      <dgm:prSet presAssocID="{B51F9E52-5518-4F51-98D8-C24A3687E4F4}" presName="EmptyPlaceHolder" presStyleCnt="0"/>
      <dgm:spPr/>
    </dgm:pt>
    <dgm:pt modelId="{D0C39C95-A921-4572-99CB-0D2FA465C493}" type="pres">
      <dgm:prSet presAssocID="{256C2918-2B69-43CA-98DA-859305E04154}" presName="spaceBetweenRectangles" presStyleCnt="0"/>
      <dgm:spPr/>
    </dgm:pt>
    <dgm:pt modelId="{01A6B3FD-0D41-497C-A917-D41FEB03E7D8}" type="pres">
      <dgm:prSet presAssocID="{9BA52AAE-6CF7-41CD-A373-E878912F3449}" presName="composite" presStyleCnt="0"/>
      <dgm:spPr/>
    </dgm:pt>
    <dgm:pt modelId="{59607F44-073E-488B-A056-1C6FDDBBDD23}" type="pres">
      <dgm:prSet presAssocID="{9BA52AAE-6CF7-41CD-A373-E878912F3449}" presName="ConnectorPoint" presStyleLbl="lnNode1" presStyleIdx="8" presStyleCnt="9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47BC465-AF60-40BE-83A7-3D4606B2E01A}" type="pres">
      <dgm:prSet presAssocID="{9BA52AAE-6CF7-41CD-A373-E878912F3449}" presName="DropPinPlaceHolder" presStyleCnt="0"/>
      <dgm:spPr/>
    </dgm:pt>
    <dgm:pt modelId="{EA45713B-12DE-481F-AECF-4E090DAD3D65}" type="pres">
      <dgm:prSet presAssocID="{9BA52AAE-6CF7-41CD-A373-E878912F3449}" presName="DropPin" presStyleLbl="alignNode1" presStyleIdx="8" presStyleCnt="9"/>
      <dgm:spPr/>
    </dgm:pt>
    <dgm:pt modelId="{FA55185D-D742-4FD4-9B2C-29B0BFDB4E05}" type="pres">
      <dgm:prSet presAssocID="{9BA52AAE-6CF7-41CD-A373-E878912F3449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8173B3F-BBE1-4C3F-BE73-D7C2C2C08FB9}" type="pres">
      <dgm:prSet presAssocID="{9BA52AAE-6CF7-41CD-A373-E878912F3449}" presName="L2TextContainer" presStyleLbl="revTx" presStyleIdx="16" presStyleCnt="18">
        <dgm:presLayoutVars>
          <dgm:bulletEnabled val="1"/>
        </dgm:presLayoutVars>
      </dgm:prSet>
      <dgm:spPr/>
    </dgm:pt>
    <dgm:pt modelId="{818FCBD0-840D-4DA1-9929-01BB6E3A517A}" type="pres">
      <dgm:prSet presAssocID="{9BA52AAE-6CF7-41CD-A373-E878912F3449}" presName="L1TextContainer" presStyleLbl="revTx" presStyleIdx="17" presStyleCnt="18">
        <dgm:presLayoutVars>
          <dgm:chMax val="1"/>
          <dgm:chPref val="1"/>
          <dgm:bulletEnabled val="1"/>
        </dgm:presLayoutVars>
      </dgm:prSet>
      <dgm:spPr/>
    </dgm:pt>
    <dgm:pt modelId="{9B2635A7-62B1-410A-B014-619C77FA205C}" type="pres">
      <dgm:prSet presAssocID="{9BA52AAE-6CF7-41CD-A373-E878912F3449}" presName="ConnectLine" presStyleLbl="sibTrans1D1" presStyleIdx="8" presStyleCnt="9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59756262-74DC-4E61-9D25-7139028D5665}" type="pres">
      <dgm:prSet presAssocID="{9BA52AAE-6CF7-41CD-A373-E878912F3449}" presName="EmptyPlaceHolder" presStyleCnt="0"/>
      <dgm:spPr/>
    </dgm:pt>
  </dgm:ptLst>
  <dgm:cxnLst>
    <dgm:cxn modelId="{9A4A3503-86A4-40A8-BB76-3C81E50B1E3B}" srcId="{B51F9E52-5518-4F51-98D8-C24A3687E4F4}" destId="{F9F1D489-1A7B-4D4B-B63F-8539DBA68ACA}" srcOrd="0" destOrd="0" parTransId="{225EFCCA-7EF4-4108-A612-39A3C5534453}" sibTransId="{10BBB7F1-DBBE-4938-8325-335EFD3BC07E}"/>
    <dgm:cxn modelId="{9715C309-4D5A-4DE0-8CBF-3343419B4164}" type="presOf" srcId="{FE25EA45-33B7-4640-8E57-7B72AEACBA94}" destId="{0C0657AB-77C6-4830-BBFC-0B2A7C3CC28C}" srcOrd="0" destOrd="0" presId="urn:microsoft.com/office/officeart/2017/3/layout/DropPinTimeline"/>
    <dgm:cxn modelId="{BEB2330C-39EC-4225-9CE9-6B52D407E305}" srcId="{5B91C5E4-609B-4714-9FA4-7C8609F7E618}" destId="{DCC26EBA-3242-48F9-9636-66624E1880FB}" srcOrd="3" destOrd="0" parTransId="{EEF30E53-72A6-429F-A985-100FC12CA1E7}" sibTransId="{4EFD7615-A2EC-410C-A0E4-8DBD4B2CE458}"/>
    <dgm:cxn modelId="{A4FED413-FF55-4B08-90B5-A410E43AFE68}" srcId="{DCC26EBA-3242-48F9-9636-66624E1880FB}" destId="{68A7C7EF-76CD-4BE2-9F2D-12CA5B58D151}" srcOrd="0" destOrd="0" parTransId="{526AD361-E2F0-4466-A4F1-9388554669F3}" sibTransId="{AF832365-6CC6-460C-99A7-574B79E9DC3E}"/>
    <dgm:cxn modelId="{C7DBA014-68F4-4B45-8486-8767794ADA67}" srcId="{484E2FD1-A35A-46AA-B809-62C5745DC442}" destId="{4DD536ED-8D56-4DB1-87CA-3FE71C67CE16}" srcOrd="0" destOrd="0" parTransId="{9F07C83E-0C5E-4F49-AC08-84A672AEA494}" sibTransId="{6B0E642E-DE9F-4BF3-A675-E9D0CFDABA12}"/>
    <dgm:cxn modelId="{96E24F25-87B9-4A1C-805B-8133D46C3C4A}" type="presOf" srcId="{1057B2CE-9352-452A-8AC3-4188D6E63507}" destId="{009E7B14-8D6F-47F7-9DCF-67FF174A7B7D}" srcOrd="0" destOrd="0" presId="urn:microsoft.com/office/officeart/2017/3/layout/DropPinTimeline"/>
    <dgm:cxn modelId="{AFFE2C27-DF39-4302-BF1D-754D480A3AFF}" type="presOf" srcId="{DCC26EBA-3242-48F9-9636-66624E1880FB}" destId="{1051A57B-A9D3-47C0-908C-BCE6C5D191A9}" srcOrd="0" destOrd="0" presId="urn:microsoft.com/office/officeart/2017/3/layout/DropPinTimeline"/>
    <dgm:cxn modelId="{AD39982E-9024-450D-8DF6-12B67FC61A87}" srcId="{5B91C5E4-609B-4714-9FA4-7C8609F7E618}" destId="{B51F9E52-5518-4F51-98D8-C24A3687E4F4}" srcOrd="7" destOrd="0" parTransId="{33A0EF8B-809D-4112-AD8F-15817ED67667}" sibTransId="{256C2918-2B69-43CA-98DA-859305E04154}"/>
    <dgm:cxn modelId="{C6F3C432-4EAD-4F0D-BB5E-24499555BE9A}" type="presOf" srcId="{C5E5AE8F-1393-4681-8F6A-635E8D576296}" destId="{C55B3B43-FB80-43E4-9EF2-7FA0352531BE}" srcOrd="0" destOrd="0" presId="urn:microsoft.com/office/officeart/2017/3/layout/DropPinTimeline"/>
    <dgm:cxn modelId="{560A4935-8F91-4E7A-874D-4CE2B07EB502}" srcId="{AABB9486-5160-4D2A-B28B-9D1EBD1D480C}" destId="{E81D0368-57F4-460F-8B09-27974C5934A5}" srcOrd="0" destOrd="0" parTransId="{056E6CAF-2701-4BF2-AE7C-7B8B6E3185BA}" sibTransId="{4FA32543-C4DE-49C6-BC2C-6051446EF853}"/>
    <dgm:cxn modelId="{8817373B-E058-4EF8-ABC9-6EC8D89197F1}" type="presOf" srcId="{6CB68FE3-CDAB-4BA3-9182-13B976EAAF60}" destId="{B6606282-96B5-45EE-82AA-C2C7322F2CEC}" srcOrd="0" destOrd="0" presId="urn:microsoft.com/office/officeart/2017/3/layout/DropPinTimeline"/>
    <dgm:cxn modelId="{D1CB6C3D-CBE0-4114-9DC0-2B08CE90CFB4}" type="presOf" srcId="{9BA52AAE-6CF7-41CD-A373-E878912F3449}" destId="{818FCBD0-840D-4DA1-9929-01BB6E3A517A}" srcOrd="0" destOrd="0" presId="urn:microsoft.com/office/officeart/2017/3/layout/DropPinTimeline"/>
    <dgm:cxn modelId="{43E5EC3D-FEB8-4C77-AC4D-3E63099F013B}" srcId="{81F3FDFA-71AE-41FC-A11F-A67DF686985D}" destId="{1057B2CE-9352-452A-8AC3-4188D6E63507}" srcOrd="0" destOrd="0" parTransId="{BD9D74B2-0C3B-49A7-B8F5-74D0545F62E4}" sibTransId="{687EB0BC-DB9A-4475-8EAB-32DAB03583A8}"/>
    <dgm:cxn modelId="{7E83C36A-F3AB-4CDC-AFEE-9DF5D4B5B2C6}" srcId="{5B91C5E4-609B-4714-9FA4-7C8609F7E618}" destId="{6CB68FE3-CDAB-4BA3-9182-13B976EAAF60}" srcOrd="6" destOrd="0" parTransId="{DED73E9B-4ABF-4A41-A726-0BD0E16B4BD1}" sibTransId="{CCEE9D25-8770-4B75-AB56-28F0FDF947F8}"/>
    <dgm:cxn modelId="{308E7D6F-9614-49DA-A7C1-DEDB5F733CD2}" type="presOf" srcId="{AABB9486-5160-4D2A-B28B-9D1EBD1D480C}" destId="{20BED1B2-0E4C-494A-9005-CAE23873895D}" srcOrd="0" destOrd="0" presId="urn:microsoft.com/office/officeart/2017/3/layout/DropPinTimeline"/>
    <dgm:cxn modelId="{30E66953-B74A-4842-AC36-F5E5186244A5}" type="presOf" srcId="{E81D0368-57F4-460F-8B09-27974C5934A5}" destId="{BCBDE004-DECA-4064-8240-EFA9053AE093}" srcOrd="0" destOrd="0" presId="urn:microsoft.com/office/officeart/2017/3/layout/DropPinTimeline"/>
    <dgm:cxn modelId="{E03BFC78-DCBF-41D7-9FB6-4CABD9B30E13}" srcId="{6CB68FE3-CDAB-4BA3-9182-13B976EAAF60}" destId="{DF56ED8B-B2FA-4A08-AFBF-AA6261DE1084}" srcOrd="0" destOrd="0" parTransId="{700C98FB-6DA3-4362-BBF4-F3235E55414D}" sibTransId="{DC79CDB6-1BBA-4551-91B9-23D92793A2D7}"/>
    <dgm:cxn modelId="{135B6B85-92B3-49BE-A9F9-82A6C1214C6C}" type="presOf" srcId="{DF56ED8B-B2FA-4A08-AFBF-AA6261DE1084}" destId="{E0C8A626-9868-4F59-BAFE-785351DC419D}" srcOrd="0" destOrd="0" presId="urn:microsoft.com/office/officeart/2017/3/layout/DropPinTimeline"/>
    <dgm:cxn modelId="{24B7E889-21B5-4B06-B0B9-64F717F11066}" srcId="{C5E5AE8F-1393-4681-8F6A-635E8D576296}" destId="{D2CA941D-B4C4-4676-A93B-84CD4CC2C3D3}" srcOrd="0" destOrd="0" parTransId="{2ADFF27F-B76F-47AD-8123-9E75992C66F4}" sibTransId="{513C0856-0B1B-4C74-BFE2-11AFD3CCF144}"/>
    <dgm:cxn modelId="{5061818B-7650-4E17-9F21-F7FF654F6CD4}" srcId="{48572424-35D0-4E79-A689-57DA436C179C}" destId="{FE25EA45-33B7-4640-8E57-7B72AEACBA94}" srcOrd="0" destOrd="0" parTransId="{E18EE5AC-D157-4B52-AEE2-82A9CF3006DB}" sibTransId="{0EA23B68-1D47-4A26-8F1D-EFE216A6A805}"/>
    <dgm:cxn modelId="{28FEBAA1-EF7E-472C-8D80-8953C23A85D4}" type="presOf" srcId="{B51F9E52-5518-4F51-98D8-C24A3687E4F4}" destId="{AF7E7989-F7A3-4A4A-B257-7F51D3DC7B38}" srcOrd="0" destOrd="0" presId="urn:microsoft.com/office/officeart/2017/3/layout/DropPinTimeline"/>
    <dgm:cxn modelId="{0A5405A5-C05E-4B5C-8B08-31E206CE4A34}" srcId="{5B91C5E4-609B-4714-9FA4-7C8609F7E618}" destId="{9BA52AAE-6CF7-41CD-A373-E878912F3449}" srcOrd="8" destOrd="0" parTransId="{F012CD69-82DF-4D82-BF0D-5EAFEDBB6740}" sibTransId="{51BBA166-742B-40DF-97C6-5E417EC4FFC7}"/>
    <dgm:cxn modelId="{100C46A9-D898-4225-84D5-066EB5522FC0}" type="presOf" srcId="{48572424-35D0-4E79-A689-57DA436C179C}" destId="{C393BBAC-8D4C-46A8-97E8-7B8930E0B589}" srcOrd="0" destOrd="0" presId="urn:microsoft.com/office/officeart/2017/3/layout/DropPinTimeline"/>
    <dgm:cxn modelId="{789FFDAE-6CA3-40AE-B9E1-C8632EAECC01}" srcId="{5B91C5E4-609B-4714-9FA4-7C8609F7E618}" destId="{484E2FD1-A35A-46AA-B809-62C5745DC442}" srcOrd="5" destOrd="0" parTransId="{1F79CE74-8045-4DB7-B2AB-6E615F710588}" sibTransId="{7A17DC73-2B4D-4482-8C23-0A085919BC75}"/>
    <dgm:cxn modelId="{1CD696AF-1523-44D2-9602-63476FDC4553}" type="presOf" srcId="{484E2FD1-A35A-46AA-B809-62C5745DC442}" destId="{850F681E-F241-41A4-BD17-6227264225BB}" srcOrd="0" destOrd="0" presId="urn:microsoft.com/office/officeart/2017/3/layout/DropPinTimeline"/>
    <dgm:cxn modelId="{DB6A9CAF-8D60-4A26-9BAF-77643CE2B5B1}" srcId="{5B91C5E4-609B-4714-9FA4-7C8609F7E618}" destId="{AABB9486-5160-4D2A-B28B-9D1EBD1D480C}" srcOrd="1" destOrd="0" parTransId="{5DC7E980-58D0-416A-A4DD-A8F9E53BEE3B}" sibTransId="{F5A4126A-C990-4CEF-BF7D-9E612DE3035C}"/>
    <dgm:cxn modelId="{135121C2-92E2-4F6F-95E2-DC56D22A6EF4}" type="presOf" srcId="{F9F1D489-1A7B-4D4B-B63F-8539DBA68ACA}" destId="{54BBADFD-30B4-454A-B944-57DC48AF909C}" srcOrd="0" destOrd="0" presId="urn:microsoft.com/office/officeart/2017/3/layout/DropPinTimeline"/>
    <dgm:cxn modelId="{0BD1E0C3-3FA0-474A-8351-372D61026F90}" type="presOf" srcId="{D2CA941D-B4C4-4676-A93B-84CD4CC2C3D3}" destId="{23364D70-34AB-4857-8222-21D3625D1D5D}" srcOrd="0" destOrd="0" presId="urn:microsoft.com/office/officeart/2017/3/layout/DropPinTimeline"/>
    <dgm:cxn modelId="{C890FECA-DC64-4EB4-AD50-FF5940FCA0DA}" srcId="{5B91C5E4-609B-4714-9FA4-7C8609F7E618}" destId="{81F3FDFA-71AE-41FC-A11F-A67DF686985D}" srcOrd="2" destOrd="0" parTransId="{5DF578FF-03F7-4327-AA45-D1D3EE05CBC4}" sibTransId="{82F05301-1C91-4C50-9B81-1DDD97A915EA}"/>
    <dgm:cxn modelId="{353DF5D5-C9C3-402A-B70A-4A2BEFD2CEAB}" srcId="{5B91C5E4-609B-4714-9FA4-7C8609F7E618}" destId="{48572424-35D0-4E79-A689-57DA436C179C}" srcOrd="4" destOrd="0" parTransId="{82357BD5-0033-404B-8339-0D6A15695C11}" sibTransId="{C0041D6F-7554-4DDD-893D-17DF1A4635F1}"/>
    <dgm:cxn modelId="{269273D6-DD47-40D3-AADD-FCFAFB012AF6}" type="presOf" srcId="{5B91C5E4-609B-4714-9FA4-7C8609F7E618}" destId="{35A823DE-3D1D-45E4-B234-FD615478A0AE}" srcOrd="0" destOrd="0" presId="urn:microsoft.com/office/officeart/2017/3/layout/DropPinTimeline"/>
    <dgm:cxn modelId="{C78EBADD-7DB3-4B36-AB57-F09A1B290816}" type="presOf" srcId="{F8C46194-581E-446E-A249-D57A199DFB35}" destId="{E8173B3F-BBE1-4C3F-BE73-D7C2C2C08FB9}" srcOrd="0" destOrd="0" presId="urn:microsoft.com/office/officeart/2017/3/layout/DropPinTimeline"/>
    <dgm:cxn modelId="{BBBAB3E0-B72B-4B89-9022-80DA91F033C3}" type="presOf" srcId="{4DD536ED-8D56-4DB1-87CA-3FE71C67CE16}" destId="{DAB4BB77-F2D8-4F65-A32A-5A0C36C6EF72}" srcOrd="0" destOrd="0" presId="urn:microsoft.com/office/officeart/2017/3/layout/DropPinTimeline"/>
    <dgm:cxn modelId="{52F162E2-5C0A-4BCC-8619-C60743C5B16D}" type="presOf" srcId="{81F3FDFA-71AE-41FC-A11F-A67DF686985D}" destId="{D81C4165-FC1E-4339-96EC-6ED8F5AA4489}" srcOrd="0" destOrd="0" presId="urn:microsoft.com/office/officeart/2017/3/layout/DropPinTimeline"/>
    <dgm:cxn modelId="{64674FEB-3DC3-434D-A9D6-A9485F322502}" srcId="{5B91C5E4-609B-4714-9FA4-7C8609F7E618}" destId="{C5E5AE8F-1393-4681-8F6A-635E8D576296}" srcOrd="0" destOrd="0" parTransId="{792BEB71-F81D-4ED9-A1D9-97087EC4B4D8}" sibTransId="{4DC3A319-70DF-4553-AF6A-9A77F5916E1C}"/>
    <dgm:cxn modelId="{38A3D1F3-6425-455E-8A62-EAFC0420F0CF}" type="presOf" srcId="{68A7C7EF-76CD-4BE2-9F2D-12CA5B58D151}" destId="{6A49CFBB-7D41-46D9-856B-10BD18D81B4E}" srcOrd="0" destOrd="0" presId="urn:microsoft.com/office/officeart/2017/3/layout/DropPinTimeline"/>
    <dgm:cxn modelId="{A50EEAF6-682C-4F99-9108-5C152DC632A4}" srcId="{9BA52AAE-6CF7-41CD-A373-E878912F3449}" destId="{F8C46194-581E-446E-A249-D57A199DFB35}" srcOrd="0" destOrd="0" parTransId="{52F579BF-24EB-498D-A7A8-DD0AD75BA263}" sibTransId="{4BAAA05E-08A1-46BC-89F7-B9D4D482F2AE}"/>
    <dgm:cxn modelId="{07F7397D-A72C-4082-8256-1F4C7C6FA1BA}" type="presParOf" srcId="{35A823DE-3D1D-45E4-B234-FD615478A0AE}" destId="{D4E68FA4-23D4-4302-A2DD-8CD6AD4CA73A}" srcOrd="0" destOrd="0" presId="urn:microsoft.com/office/officeart/2017/3/layout/DropPinTimeline"/>
    <dgm:cxn modelId="{E33BB056-44C1-4A5F-812B-6E8F69EDAABC}" type="presParOf" srcId="{35A823DE-3D1D-45E4-B234-FD615478A0AE}" destId="{9B4419DA-21BA-4AF1-B031-924E7C836958}" srcOrd="1" destOrd="0" presId="urn:microsoft.com/office/officeart/2017/3/layout/DropPinTimeline"/>
    <dgm:cxn modelId="{5F5ACA34-2B59-47F2-8F0C-92DF9F1881AE}" type="presParOf" srcId="{9B4419DA-21BA-4AF1-B031-924E7C836958}" destId="{F590F3C0-D702-4FE7-96EB-24D2AE350072}" srcOrd="0" destOrd="0" presId="urn:microsoft.com/office/officeart/2017/3/layout/DropPinTimeline"/>
    <dgm:cxn modelId="{F4B03928-DA84-438A-AB7E-D8305CF14953}" type="presParOf" srcId="{F590F3C0-D702-4FE7-96EB-24D2AE350072}" destId="{0D3A2882-590F-4165-B31F-CA243FD78FD7}" srcOrd="0" destOrd="0" presId="urn:microsoft.com/office/officeart/2017/3/layout/DropPinTimeline"/>
    <dgm:cxn modelId="{9F144466-7536-46E0-A1EA-7F52D92162E0}" type="presParOf" srcId="{F590F3C0-D702-4FE7-96EB-24D2AE350072}" destId="{A7F18ADC-3376-40DA-8A6B-EABA3BC78269}" srcOrd="1" destOrd="0" presId="urn:microsoft.com/office/officeart/2017/3/layout/DropPinTimeline"/>
    <dgm:cxn modelId="{BF97A450-40F0-48EE-8C1E-199C2AD05CB7}" type="presParOf" srcId="{A7F18ADC-3376-40DA-8A6B-EABA3BC78269}" destId="{550533F7-4353-4EDD-BD69-C58F8F723F46}" srcOrd="0" destOrd="0" presId="urn:microsoft.com/office/officeart/2017/3/layout/DropPinTimeline"/>
    <dgm:cxn modelId="{FC1F31A7-3DA7-4562-A6C6-7A1223B8473A}" type="presParOf" srcId="{A7F18ADC-3376-40DA-8A6B-EABA3BC78269}" destId="{33788C3C-8939-4120-88D2-213F67444894}" srcOrd="1" destOrd="0" presId="urn:microsoft.com/office/officeart/2017/3/layout/DropPinTimeline"/>
    <dgm:cxn modelId="{36E67AA0-A5F7-48C8-A7E9-E1D919F969D5}" type="presParOf" srcId="{F590F3C0-D702-4FE7-96EB-24D2AE350072}" destId="{23364D70-34AB-4857-8222-21D3625D1D5D}" srcOrd="2" destOrd="0" presId="urn:microsoft.com/office/officeart/2017/3/layout/DropPinTimeline"/>
    <dgm:cxn modelId="{856EEA41-1E04-49B6-9AEA-94E03C4C7DCC}" type="presParOf" srcId="{F590F3C0-D702-4FE7-96EB-24D2AE350072}" destId="{C55B3B43-FB80-43E4-9EF2-7FA0352531BE}" srcOrd="3" destOrd="0" presId="urn:microsoft.com/office/officeart/2017/3/layout/DropPinTimeline"/>
    <dgm:cxn modelId="{77F76EE6-2E4E-4276-9B8E-8834174C4249}" type="presParOf" srcId="{F590F3C0-D702-4FE7-96EB-24D2AE350072}" destId="{D9BF41B2-6E39-4D79-8712-FA321545C1A9}" srcOrd="4" destOrd="0" presId="urn:microsoft.com/office/officeart/2017/3/layout/DropPinTimeline"/>
    <dgm:cxn modelId="{95DE4960-9183-44D8-BAD5-B565F3A96BBE}" type="presParOf" srcId="{F590F3C0-D702-4FE7-96EB-24D2AE350072}" destId="{7108FA37-9F34-4DFE-8CFA-EE76190722CD}" srcOrd="5" destOrd="0" presId="urn:microsoft.com/office/officeart/2017/3/layout/DropPinTimeline"/>
    <dgm:cxn modelId="{1AE204AD-AC1E-4122-A951-529B797DB9A7}" type="presParOf" srcId="{9B4419DA-21BA-4AF1-B031-924E7C836958}" destId="{D1EEAC2A-7B29-4B92-97E5-7FB83BBE931A}" srcOrd="1" destOrd="0" presId="urn:microsoft.com/office/officeart/2017/3/layout/DropPinTimeline"/>
    <dgm:cxn modelId="{4BBC3B68-683F-4754-A38E-079FFFC0BF31}" type="presParOf" srcId="{9B4419DA-21BA-4AF1-B031-924E7C836958}" destId="{DAF8BAD4-0A21-463B-93AA-223863205582}" srcOrd="2" destOrd="0" presId="urn:microsoft.com/office/officeart/2017/3/layout/DropPinTimeline"/>
    <dgm:cxn modelId="{40C853FA-680F-4B01-A562-8E8462340382}" type="presParOf" srcId="{DAF8BAD4-0A21-463B-93AA-223863205582}" destId="{2D361777-9C13-48A1-A9EF-3DD2FF166663}" srcOrd="0" destOrd="0" presId="urn:microsoft.com/office/officeart/2017/3/layout/DropPinTimeline"/>
    <dgm:cxn modelId="{2F449124-38B7-44B8-A088-613BA807BB76}" type="presParOf" srcId="{DAF8BAD4-0A21-463B-93AA-223863205582}" destId="{F1692FE6-51C0-4F28-B65A-008DBC599E21}" srcOrd="1" destOrd="0" presId="urn:microsoft.com/office/officeart/2017/3/layout/DropPinTimeline"/>
    <dgm:cxn modelId="{24420B08-7318-456D-B14E-4D26BCC53CEC}" type="presParOf" srcId="{F1692FE6-51C0-4F28-B65A-008DBC599E21}" destId="{077616EF-99D6-4C22-A841-1AFBF34E77B9}" srcOrd="0" destOrd="0" presId="urn:microsoft.com/office/officeart/2017/3/layout/DropPinTimeline"/>
    <dgm:cxn modelId="{B771B917-A18F-4CEB-8945-D5998636469F}" type="presParOf" srcId="{F1692FE6-51C0-4F28-B65A-008DBC599E21}" destId="{21595E83-A2E9-4D5D-BFAF-A7F6FB48EF29}" srcOrd="1" destOrd="0" presId="urn:microsoft.com/office/officeart/2017/3/layout/DropPinTimeline"/>
    <dgm:cxn modelId="{4AF289FA-1BF4-4BEF-B822-D6FBEB487B40}" type="presParOf" srcId="{DAF8BAD4-0A21-463B-93AA-223863205582}" destId="{BCBDE004-DECA-4064-8240-EFA9053AE093}" srcOrd="2" destOrd="0" presId="urn:microsoft.com/office/officeart/2017/3/layout/DropPinTimeline"/>
    <dgm:cxn modelId="{4F77F2D4-8B90-4A43-A515-1271F92004A8}" type="presParOf" srcId="{DAF8BAD4-0A21-463B-93AA-223863205582}" destId="{20BED1B2-0E4C-494A-9005-CAE23873895D}" srcOrd="3" destOrd="0" presId="urn:microsoft.com/office/officeart/2017/3/layout/DropPinTimeline"/>
    <dgm:cxn modelId="{78FF1B39-5B24-4858-BFC4-D6DAF1D98FC4}" type="presParOf" srcId="{DAF8BAD4-0A21-463B-93AA-223863205582}" destId="{7C64E8A5-655E-4670-969A-F03EDBE95D2D}" srcOrd="4" destOrd="0" presId="urn:microsoft.com/office/officeart/2017/3/layout/DropPinTimeline"/>
    <dgm:cxn modelId="{324F727B-4F71-44E8-B7ED-72189EEEE1AD}" type="presParOf" srcId="{DAF8BAD4-0A21-463B-93AA-223863205582}" destId="{608582BB-192C-4D06-9D81-F5B325E45415}" srcOrd="5" destOrd="0" presId="urn:microsoft.com/office/officeart/2017/3/layout/DropPinTimeline"/>
    <dgm:cxn modelId="{DF8AC1A7-1EAD-4A38-A4A6-9CF0D5ED0261}" type="presParOf" srcId="{9B4419DA-21BA-4AF1-B031-924E7C836958}" destId="{652E9B14-4384-4836-AC76-288B79D04EC3}" srcOrd="3" destOrd="0" presId="urn:microsoft.com/office/officeart/2017/3/layout/DropPinTimeline"/>
    <dgm:cxn modelId="{D43CC7DE-B7D8-43CA-86C7-7975C7C7D023}" type="presParOf" srcId="{9B4419DA-21BA-4AF1-B031-924E7C836958}" destId="{EAA3E4C7-A4A4-468C-A760-165A267347DF}" srcOrd="4" destOrd="0" presId="urn:microsoft.com/office/officeart/2017/3/layout/DropPinTimeline"/>
    <dgm:cxn modelId="{9AC935D8-C597-48F2-9EB2-37B5B3E6EF9F}" type="presParOf" srcId="{EAA3E4C7-A4A4-468C-A760-165A267347DF}" destId="{487CDAC4-77EB-4229-A3A1-45AD150F471E}" srcOrd="0" destOrd="0" presId="urn:microsoft.com/office/officeart/2017/3/layout/DropPinTimeline"/>
    <dgm:cxn modelId="{B227C4DB-0426-48E9-BB1F-A72C0C903868}" type="presParOf" srcId="{EAA3E4C7-A4A4-468C-A760-165A267347DF}" destId="{E8AC4E4D-25A5-4797-A4A5-FC2BC5025929}" srcOrd="1" destOrd="0" presId="urn:microsoft.com/office/officeart/2017/3/layout/DropPinTimeline"/>
    <dgm:cxn modelId="{1C312CB8-9967-4D92-95A6-48A0956ED022}" type="presParOf" srcId="{E8AC4E4D-25A5-4797-A4A5-FC2BC5025929}" destId="{007D20F3-111B-4556-B5A0-DC9F78B1B955}" srcOrd="0" destOrd="0" presId="urn:microsoft.com/office/officeart/2017/3/layout/DropPinTimeline"/>
    <dgm:cxn modelId="{06270F68-687B-4A11-879F-513BB1CD4004}" type="presParOf" srcId="{E8AC4E4D-25A5-4797-A4A5-FC2BC5025929}" destId="{4593E727-2AFB-4C16-AF57-902F9DE961CA}" srcOrd="1" destOrd="0" presId="urn:microsoft.com/office/officeart/2017/3/layout/DropPinTimeline"/>
    <dgm:cxn modelId="{B720CB93-019C-4BEF-B449-E70B0FAC7323}" type="presParOf" srcId="{EAA3E4C7-A4A4-468C-A760-165A267347DF}" destId="{009E7B14-8D6F-47F7-9DCF-67FF174A7B7D}" srcOrd="2" destOrd="0" presId="urn:microsoft.com/office/officeart/2017/3/layout/DropPinTimeline"/>
    <dgm:cxn modelId="{8B47D5EB-8206-4717-A795-D44FAAAD1F84}" type="presParOf" srcId="{EAA3E4C7-A4A4-468C-A760-165A267347DF}" destId="{D81C4165-FC1E-4339-96EC-6ED8F5AA4489}" srcOrd="3" destOrd="0" presId="urn:microsoft.com/office/officeart/2017/3/layout/DropPinTimeline"/>
    <dgm:cxn modelId="{B3C5A8AC-AF0F-4C48-AC60-CE08FF0E80A2}" type="presParOf" srcId="{EAA3E4C7-A4A4-468C-A760-165A267347DF}" destId="{8847443F-7938-4A51-9D20-F70DDB2F4746}" srcOrd="4" destOrd="0" presId="urn:microsoft.com/office/officeart/2017/3/layout/DropPinTimeline"/>
    <dgm:cxn modelId="{7BCF148F-1BCB-42DA-8FEA-1408A36C4436}" type="presParOf" srcId="{EAA3E4C7-A4A4-468C-A760-165A267347DF}" destId="{694FD909-0BE9-4937-A325-760D996BB26C}" srcOrd="5" destOrd="0" presId="urn:microsoft.com/office/officeart/2017/3/layout/DropPinTimeline"/>
    <dgm:cxn modelId="{D7AE9CC9-47E5-409B-A72E-D94C72E9E92F}" type="presParOf" srcId="{9B4419DA-21BA-4AF1-B031-924E7C836958}" destId="{25CCB2D5-E9C5-444D-8255-B1D69358E5DE}" srcOrd="5" destOrd="0" presId="urn:microsoft.com/office/officeart/2017/3/layout/DropPinTimeline"/>
    <dgm:cxn modelId="{C5B48293-90D7-4CA6-A5A0-89E10EDDFDEE}" type="presParOf" srcId="{9B4419DA-21BA-4AF1-B031-924E7C836958}" destId="{7749CFF6-28AC-496E-A4A8-D893D950EF75}" srcOrd="6" destOrd="0" presId="urn:microsoft.com/office/officeart/2017/3/layout/DropPinTimeline"/>
    <dgm:cxn modelId="{1357C573-8059-49A8-8090-7B0D69C2D218}" type="presParOf" srcId="{7749CFF6-28AC-496E-A4A8-D893D950EF75}" destId="{42A4C2A4-AAD9-4F6C-A832-835B5383D554}" srcOrd="0" destOrd="0" presId="urn:microsoft.com/office/officeart/2017/3/layout/DropPinTimeline"/>
    <dgm:cxn modelId="{D9BD4949-DE47-4E5A-B7C9-C5B787AF0EDF}" type="presParOf" srcId="{7749CFF6-28AC-496E-A4A8-D893D950EF75}" destId="{ECAFFE87-3582-47C9-B371-9DFEB2B564FE}" srcOrd="1" destOrd="0" presId="urn:microsoft.com/office/officeart/2017/3/layout/DropPinTimeline"/>
    <dgm:cxn modelId="{AE520ACE-56CA-4D78-9E1D-723486741DB1}" type="presParOf" srcId="{ECAFFE87-3582-47C9-B371-9DFEB2B564FE}" destId="{1DF2D12A-2A24-4571-873F-D55E373F2885}" srcOrd="0" destOrd="0" presId="urn:microsoft.com/office/officeart/2017/3/layout/DropPinTimeline"/>
    <dgm:cxn modelId="{BF5E226E-8604-4409-A960-72AD10288D97}" type="presParOf" srcId="{ECAFFE87-3582-47C9-B371-9DFEB2B564FE}" destId="{5B4B9654-856C-4562-B95C-9E84D248629F}" srcOrd="1" destOrd="0" presId="urn:microsoft.com/office/officeart/2017/3/layout/DropPinTimeline"/>
    <dgm:cxn modelId="{2533866E-D7F6-4994-86E5-58B1B5F42FA1}" type="presParOf" srcId="{7749CFF6-28AC-496E-A4A8-D893D950EF75}" destId="{6A49CFBB-7D41-46D9-856B-10BD18D81B4E}" srcOrd="2" destOrd="0" presId="urn:microsoft.com/office/officeart/2017/3/layout/DropPinTimeline"/>
    <dgm:cxn modelId="{63AEEFA3-34C2-46A2-8D89-16FA5970EB49}" type="presParOf" srcId="{7749CFF6-28AC-496E-A4A8-D893D950EF75}" destId="{1051A57B-A9D3-47C0-908C-BCE6C5D191A9}" srcOrd="3" destOrd="0" presId="urn:microsoft.com/office/officeart/2017/3/layout/DropPinTimeline"/>
    <dgm:cxn modelId="{9F5F34A1-5570-482E-B132-DB6EB911412C}" type="presParOf" srcId="{7749CFF6-28AC-496E-A4A8-D893D950EF75}" destId="{6A4EA605-E266-43B7-B971-06356D152386}" srcOrd="4" destOrd="0" presId="urn:microsoft.com/office/officeart/2017/3/layout/DropPinTimeline"/>
    <dgm:cxn modelId="{2C8E8D72-1F60-41A3-B046-9099A82F174F}" type="presParOf" srcId="{7749CFF6-28AC-496E-A4A8-D893D950EF75}" destId="{90AC626E-A753-4439-AE66-D8A6C6B1A886}" srcOrd="5" destOrd="0" presId="urn:microsoft.com/office/officeart/2017/3/layout/DropPinTimeline"/>
    <dgm:cxn modelId="{183E42EE-2DE3-4152-B29F-3A1FAEE108AC}" type="presParOf" srcId="{9B4419DA-21BA-4AF1-B031-924E7C836958}" destId="{B3998895-B3A1-4DCC-8D84-51C255322330}" srcOrd="7" destOrd="0" presId="urn:microsoft.com/office/officeart/2017/3/layout/DropPinTimeline"/>
    <dgm:cxn modelId="{4160CD4D-C75F-4A5D-82AF-318C201FC7A2}" type="presParOf" srcId="{9B4419DA-21BA-4AF1-B031-924E7C836958}" destId="{C18DF9A3-C5BE-44C6-91BB-9AE35F90E4D3}" srcOrd="8" destOrd="0" presId="urn:microsoft.com/office/officeart/2017/3/layout/DropPinTimeline"/>
    <dgm:cxn modelId="{48D19F26-0095-4AF9-B516-4173E23FE4DF}" type="presParOf" srcId="{C18DF9A3-C5BE-44C6-91BB-9AE35F90E4D3}" destId="{2EB360CF-D52E-484B-892F-C1D654ABD4D9}" srcOrd="0" destOrd="0" presId="urn:microsoft.com/office/officeart/2017/3/layout/DropPinTimeline"/>
    <dgm:cxn modelId="{AFD1E94E-0202-4778-9C71-AB66E9D6D3E8}" type="presParOf" srcId="{C18DF9A3-C5BE-44C6-91BB-9AE35F90E4D3}" destId="{758D7632-7C6B-49F7-B718-2EBD33E3C509}" srcOrd="1" destOrd="0" presId="urn:microsoft.com/office/officeart/2017/3/layout/DropPinTimeline"/>
    <dgm:cxn modelId="{575E77D3-41D8-44C2-9976-E74FCB09488B}" type="presParOf" srcId="{758D7632-7C6B-49F7-B718-2EBD33E3C509}" destId="{724B6BFF-DD07-4DB1-BC2F-1166743E0A50}" srcOrd="0" destOrd="0" presId="urn:microsoft.com/office/officeart/2017/3/layout/DropPinTimeline"/>
    <dgm:cxn modelId="{0F058E63-500E-4A57-B930-63278741E26D}" type="presParOf" srcId="{758D7632-7C6B-49F7-B718-2EBD33E3C509}" destId="{AC271BE4-8DA3-4ADA-9936-D798DDF10C98}" srcOrd="1" destOrd="0" presId="urn:microsoft.com/office/officeart/2017/3/layout/DropPinTimeline"/>
    <dgm:cxn modelId="{3CED1D02-E090-42FD-A389-F22A403D5783}" type="presParOf" srcId="{C18DF9A3-C5BE-44C6-91BB-9AE35F90E4D3}" destId="{0C0657AB-77C6-4830-BBFC-0B2A7C3CC28C}" srcOrd="2" destOrd="0" presId="urn:microsoft.com/office/officeart/2017/3/layout/DropPinTimeline"/>
    <dgm:cxn modelId="{0F4F4FEC-2238-4631-8915-4345AF65F528}" type="presParOf" srcId="{C18DF9A3-C5BE-44C6-91BB-9AE35F90E4D3}" destId="{C393BBAC-8D4C-46A8-97E8-7B8930E0B589}" srcOrd="3" destOrd="0" presId="urn:microsoft.com/office/officeart/2017/3/layout/DropPinTimeline"/>
    <dgm:cxn modelId="{E59ED314-0EC4-44A0-9BC2-AB25F87FB993}" type="presParOf" srcId="{C18DF9A3-C5BE-44C6-91BB-9AE35F90E4D3}" destId="{8B95C853-A9DF-4F53-A4AB-370F4A29328B}" srcOrd="4" destOrd="0" presId="urn:microsoft.com/office/officeart/2017/3/layout/DropPinTimeline"/>
    <dgm:cxn modelId="{B48660F7-EDE7-4429-BE5A-96A7B9971536}" type="presParOf" srcId="{C18DF9A3-C5BE-44C6-91BB-9AE35F90E4D3}" destId="{BFA80F6E-4034-4C46-B235-153AA9D02BCF}" srcOrd="5" destOrd="0" presId="urn:microsoft.com/office/officeart/2017/3/layout/DropPinTimeline"/>
    <dgm:cxn modelId="{2112DDDB-4FCE-42F8-AE6D-39C3DA85DFEA}" type="presParOf" srcId="{9B4419DA-21BA-4AF1-B031-924E7C836958}" destId="{0DF24126-FDEA-4E91-9428-4F83D4532935}" srcOrd="9" destOrd="0" presId="urn:microsoft.com/office/officeart/2017/3/layout/DropPinTimeline"/>
    <dgm:cxn modelId="{12411E1F-86DA-4C9D-A602-2256202D668C}" type="presParOf" srcId="{9B4419DA-21BA-4AF1-B031-924E7C836958}" destId="{BF53879A-E3F0-42C6-A6FC-410DB8B7E132}" srcOrd="10" destOrd="0" presId="urn:microsoft.com/office/officeart/2017/3/layout/DropPinTimeline"/>
    <dgm:cxn modelId="{AE19E175-79F2-46E5-BCF5-82497F462799}" type="presParOf" srcId="{BF53879A-E3F0-42C6-A6FC-410DB8B7E132}" destId="{734D22E8-52C8-4CCB-B8F6-718A3CC27B12}" srcOrd="0" destOrd="0" presId="urn:microsoft.com/office/officeart/2017/3/layout/DropPinTimeline"/>
    <dgm:cxn modelId="{47244A2B-C5BA-4F29-999E-9F850A670BA3}" type="presParOf" srcId="{BF53879A-E3F0-42C6-A6FC-410DB8B7E132}" destId="{DBBBE18C-EE41-4A26-9122-5DB89A8CBA76}" srcOrd="1" destOrd="0" presId="urn:microsoft.com/office/officeart/2017/3/layout/DropPinTimeline"/>
    <dgm:cxn modelId="{682ADDBE-D018-4482-99E3-8ABDD93EEFE6}" type="presParOf" srcId="{DBBBE18C-EE41-4A26-9122-5DB89A8CBA76}" destId="{3E1B395C-3172-4E8C-8E54-F94D41CD2A6B}" srcOrd="0" destOrd="0" presId="urn:microsoft.com/office/officeart/2017/3/layout/DropPinTimeline"/>
    <dgm:cxn modelId="{EA5DB687-F22B-43FE-B30F-1A5E4F092E41}" type="presParOf" srcId="{DBBBE18C-EE41-4A26-9122-5DB89A8CBA76}" destId="{1DF16D21-2D25-49F0-A239-5D663CE7BEC9}" srcOrd="1" destOrd="0" presId="urn:microsoft.com/office/officeart/2017/3/layout/DropPinTimeline"/>
    <dgm:cxn modelId="{DBA937D4-48EC-4928-BAC2-6A0434EAF3F9}" type="presParOf" srcId="{BF53879A-E3F0-42C6-A6FC-410DB8B7E132}" destId="{DAB4BB77-F2D8-4F65-A32A-5A0C36C6EF72}" srcOrd="2" destOrd="0" presId="urn:microsoft.com/office/officeart/2017/3/layout/DropPinTimeline"/>
    <dgm:cxn modelId="{BFD63DF2-7893-4766-88AF-18F30A856AE2}" type="presParOf" srcId="{BF53879A-E3F0-42C6-A6FC-410DB8B7E132}" destId="{850F681E-F241-41A4-BD17-6227264225BB}" srcOrd="3" destOrd="0" presId="urn:microsoft.com/office/officeart/2017/3/layout/DropPinTimeline"/>
    <dgm:cxn modelId="{034C0074-9407-4BF3-B668-194312171EC8}" type="presParOf" srcId="{BF53879A-E3F0-42C6-A6FC-410DB8B7E132}" destId="{19D56C29-126C-4580-95CB-817520FB1CDF}" srcOrd="4" destOrd="0" presId="urn:microsoft.com/office/officeart/2017/3/layout/DropPinTimeline"/>
    <dgm:cxn modelId="{10362DB9-3B56-4832-9261-B76861C3A156}" type="presParOf" srcId="{BF53879A-E3F0-42C6-A6FC-410DB8B7E132}" destId="{023A81DF-8D21-44FB-B0B3-42F26A81CE35}" srcOrd="5" destOrd="0" presId="urn:microsoft.com/office/officeart/2017/3/layout/DropPinTimeline"/>
    <dgm:cxn modelId="{AA40E038-25EE-4792-BFC3-434595DA94D6}" type="presParOf" srcId="{9B4419DA-21BA-4AF1-B031-924E7C836958}" destId="{8E0FC548-BDFF-42D7-8793-8D3F83B1B270}" srcOrd="11" destOrd="0" presId="urn:microsoft.com/office/officeart/2017/3/layout/DropPinTimeline"/>
    <dgm:cxn modelId="{963ED2D1-F98E-45FB-8A39-D499DE5CEFAF}" type="presParOf" srcId="{9B4419DA-21BA-4AF1-B031-924E7C836958}" destId="{ACC83A4A-DAF8-49B2-A296-2B4891316679}" srcOrd="12" destOrd="0" presId="urn:microsoft.com/office/officeart/2017/3/layout/DropPinTimeline"/>
    <dgm:cxn modelId="{05474902-F5D3-4BDA-8D0E-C4B358FFAA0A}" type="presParOf" srcId="{ACC83A4A-DAF8-49B2-A296-2B4891316679}" destId="{67CA3B46-A2F1-4222-8596-1F23AFD66922}" srcOrd="0" destOrd="0" presId="urn:microsoft.com/office/officeart/2017/3/layout/DropPinTimeline"/>
    <dgm:cxn modelId="{EAB0EF1E-6B60-4DCD-A007-0D86AF03FDE0}" type="presParOf" srcId="{ACC83A4A-DAF8-49B2-A296-2B4891316679}" destId="{52AD3F8E-E977-4D35-B6B6-D3F05FE25D0D}" srcOrd="1" destOrd="0" presId="urn:microsoft.com/office/officeart/2017/3/layout/DropPinTimeline"/>
    <dgm:cxn modelId="{2BF437A2-A9EB-473D-9CAE-636E6668C433}" type="presParOf" srcId="{52AD3F8E-E977-4D35-B6B6-D3F05FE25D0D}" destId="{E05D67C3-64A2-4E05-9366-888EA487AD19}" srcOrd="0" destOrd="0" presId="urn:microsoft.com/office/officeart/2017/3/layout/DropPinTimeline"/>
    <dgm:cxn modelId="{C189D868-7E26-4236-A5D4-549C0DBAC9E5}" type="presParOf" srcId="{52AD3F8E-E977-4D35-B6B6-D3F05FE25D0D}" destId="{BF840245-4829-422F-9F16-A8F5530116B1}" srcOrd="1" destOrd="0" presId="urn:microsoft.com/office/officeart/2017/3/layout/DropPinTimeline"/>
    <dgm:cxn modelId="{01FB94BA-EA9D-40CC-BA38-DFE99B568017}" type="presParOf" srcId="{ACC83A4A-DAF8-49B2-A296-2B4891316679}" destId="{E0C8A626-9868-4F59-BAFE-785351DC419D}" srcOrd="2" destOrd="0" presId="urn:microsoft.com/office/officeart/2017/3/layout/DropPinTimeline"/>
    <dgm:cxn modelId="{CE3AE8B6-BBEB-48D0-BD5F-5D054097D7F2}" type="presParOf" srcId="{ACC83A4A-DAF8-49B2-A296-2B4891316679}" destId="{B6606282-96B5-45EE-82AA-C2C7322F2CEC}" srcOrd="3" destOrd="0" presId="urn:microsoft.com/office/officeart/2017/3/layout/DropPinTimeline"/>
    <dgm:cxn modelId="{3331B720-6558-4991-B493-4BC7C3F1E4B5}" type="presParOf" srcId="{ACC83A4A-DAF8-49B2-A296-2B4891316679}" destId="{FF795501-BF3B-474C-9D95-2BEF27755F30}" srcOrd="4" destOrd="0" presId="urn:microsoft.com/office/officeart/2017/3/layout/DropPinTimeline"/>
    <dgm:cxn modelId="{B1314F8A-463C-433D-8BAC-3E66F5475B9F}" type="presParOf" srcId="{ACC83A4A-DAF8-49B2-A296-2B4891316679}" destId="{83E750E7-185F-4A5C-92A5-366B8463EA6C}" srcOrd="5" destOrd="0" presId="urn:microsoft.com/office/officeart/2017/3/layout/DropPinTimeline"/>
    <dgm:cxn modelId="{33D9ACEB-331E-4B08-9EC2-0DB4DDD76C59}" type="presParOf" srcId="{9B4419DA-21BA-4AF1-B031-924E7C836958}" destId="{F403E395-1F98-456D-B04D-EBDEE9CB4E11}" srcOrd="13" destOrd="0" presId="urn:microsoft.com/office/officeart/2017/3/layout/DropPinTimeline"/>
    <dgm:cxn modelId="{EB8929AF-AF3D-4A50-AD52-95C91CA71E6F}" type="presParOf" srcId="{9B4419DA-21BA-4AF1-B031-924E7C836958}" destId="{2F6728FF-1940-42D4-8224-B22D0FF326ED}" srcOrd="14" destOrd="0" presId="urn:microsoft.com/office/officeart/2017/3/layout/DropPinTimeline"/>
    <dgm:cxn modelId="{D7903E7C-3D5C-48A0-B006-CF3834337A29}" type="presParOf" srcId="{2F6728FF-1940-42D4-8224-B22D0FF326ED}" destId="{858B8A01-03DF-421A-90C2-E61B516DFA4F}" srcOrd="0" destOrd="0" presId="urn:microsoft.com/office/officeart/2017/3/layout/DropPinTimeline"/>
    <dgm:cxn modelId="{76BE2DAE-E0AD-4288-B058-90E437988B90}" type="presParOf" srcId="{2F6728FF-1940-42D4-8224-B22D0FF326ED}" destId="{BCBE5046-B23D-40D6-B4CC-20EE9F50AD1F}" srcOrd="1" destOrd="0" presId="urn:microsoft.com/office/officeart/2017/3/layout/DropPinTimeline"/>
    <dgm:cxn modelId="{70E9085A-0F73-44F0-B8BB-4DEFC0C60499}" type="presParOf" srcId="{BCBE5046-B23D-40D6-B4CC-20EE9F50AD1F}" destId="{A670DEF0-7D79-4E49-A487-2A8925F504A6}" srcOrd="0" destOrd="0" presId="urn:microsoft.com/office/officeart/2017/3/layout/DropPinTimeline"/>
    <dgm:cxn modelId="{2DFABBBB-31C0-4B98-940A-D17AD1E2BEF6}" type="presParOf" srcId="{BCBE5046-B23D-40D6-B4CC-20EE9F50AD1F}" destId="{474DB1EB-BD3E-46C0-B80A-15F7D55CDB92}" srcOrd="1" destOrd="0" presId="urn:microsoft.com/office/officeart/2017/3/layout/DropPinTimeline"/>
    <dgm:cxn modelId="{7889F0F0-6CF6-4D60-82F4-9518DC1E883D}" type="presParOf" srcId="{2F6728FF-1940-42D4-8224-B22D0FF326ED}" destId="{54BBADFD-30B4-454A-B944-57DC48AF909C}" srcOrd="2" destOrd="0" presId="urn:microsoft.com/office/officeart/2017/3/layout/DropPinTimeline"/>
    <dgm:cxn modelId="{FFC75837-F538-4FBB-A17A-4F86C706CAEA}" type="presParOf" srcId="{2F6728FF-1940-42D4-8224-B22D0FF326ED}" destId="{AF7E7989-F7A3-4A4A-B257-7F51D3DC7B38}" srcOrd="3" destOrd="0" presId="urn:microsoft.com/office/officeart/2017/3/layout/DropPinTimeline"/>
    <dgm:cxn modelId="{2F58666B-F620-4ED8-823D-BF0432544397}" type="presParOf" srcId="{2F6728FF-1940-42D4-8224-B22D0FF326ED}" destId="{29AB2405-1041-4A02-9A02-BD26A1221CB0}" srcOrd="4" destOrd="0" presId="urn:microsoft.com/office/officeart/2017/3/layout/DropPinTimeline"/>
    <dgm:cxn modelId="{FFDFAA07-5026-4A43-9AB5-8DCAA974159B}" type="presParOf" srcId="{2F6728FF-1940-42D4-8224-B22D0FF326ED}" destId="{F2F13B62-6B4C-4958-AB6F-FA632552E8AA}" srcOrd="5" destOrd="0" presId="urn:microsoft.com/office/officeart/2017/3/layout/DropPinTimeline"/>
    <dgm:cxn modelId="{7403FCCE-1699-4C70-B249-AC6CBA2DEFA8}" type="presParOf" srcId="{9B4419DA-21BA-4AF1-B031-924E7C836958}" destId="{D0C39C95-A921-4572-99CB-0D2FA465C493}" srcOrd="15" destOrd="0" presId="urn:microsoft.com/office/officeart/2017/3/layout/DropPinTimeline"/>
    <dgm:cxn modelId="{6D91DCE0-0EA1-46D0-B3E7-C3BD3F700ABF}" type="presParOf" srcId="{9B4419DA-21BA-4AF1-B031-924E7C836958}" destId="{01A6B3FD-0D41-497C-A917-D41FEB03E7D8}" srcOrd="16" destOrd="0" presId="urn:microsoft.com/office/officeart/2017/3/layout/DropPinTimeline"/>
    <dgm:cxn modelId="{0C49BAD2-D1EA-463D-8FCF-F023FDE77B1D}" type="presParOf" srcId="{01A6B3FD-0D41-497C-A917-D41FEB03E7D8}" destId="{59607F44-073E-488B-A056-1C6FDDBBDD23}" srcOrd="0" destOrd="0" presId="urn:microsoft.com/office/officeart/2017/3/layout/DropPinTimeline"/>
    <dgm:cxn modelId="{72C8B331-62FA-42D7-827B-54688A1BF470}" type="presParOf" srcId="{01A6B3FD-0D41-497C-A917-D41FEB03E7D8}" destId="{F47BC465-AF60-40BE-83A7-3D4606B2E01A}" srcOrd="1" destOrd="0" presId="urn:microsoft.com/office/officeart/2017/3/layout/DropPinTimeline"/>
    <dgm:cxn modelId="{4456C370-EC90-46EF-85B2-C1497410F8DA}" type="presParOf" srcId="{F47BC465-AF60-40BE-83A7-3D4606B2E01A}" destId="{EA45713B-12DE-481F-AECF-4E090DAD3D65}" srcOrd="0" destOrd="0" presId="urn:microsoft.com/office/officeart/2017/3/layout/DropPinTimeline"/>
    <dgm:cxn modelId="{665EA54D-1DD5-4CDD-9575-53D53A1AFF3F}" type="presParOf" srcId="{F47BC465-AF60-40BE-83A7-3D4606B2E01A}" destId="{FA55185D-D742-4FD4-9B2C-29B0BFDB4E05}" srcOrd="1" destOrd="0" presId="urn:microsoft.com/office/officeart/2017/3/layout/DropPinTimeline"/>
    <dgm:cxn modelId="{14C4BB31-7FAC-4BA1-BC56-F948952E59C7}" type="presParOf" srcId="{01A6B3FD-0D41-497C-A917-D41FEB03E7D8}" destId="{E8173B3F-BBE1-4C3F-BE73-D7C2C2C08FB9}" srcOrd="2" destOrd="0" presId="urn:microsoft.com/office/officeart/2017/3/layout/DropPinTimeline"/>
    <dgm:cxn modelId="{D38749CB-6647-4201-AC02-C5454C3AB818}" type="presParOf" srcId="{01A6B3FD-0D41-497C-A917-D41FEB03E7D8}" destId="{818FCBD0-840D-4DA1-9929-01BB6E3A517A}" srcOrd="3" destOrd="0" presId="urn:microsoft.com/office/officeart/2017/3/layout/DropPinTimeline"/>
    <dgm:cxn modelId="{C3EF17BE-D4C9-4360-9B32-2B41F81FFB6A}" type="presParOf" srcId="{01A6B3FD-0D41-497C-A917-D41FEB03E7D8}" destId="{9B2635A7-62B1-410A-B014-619C77FA205C}" srcOrd="4" destOrd="0" presId="urn:microsoft.com/office/officeart/2017/3/layout/DropPinTimeline"/>
    <dgm:cxn modelId="{EA8E1E19-3093-4095-889B-CAA714AFB60B}" type="presParOf" srcId="{01A6B3FD-0D41-497C-A917-D41FEB03E7D8}" destId="{59756262-74DC-4E61-9D25-7139028D566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839D5-3BD8-4FD6-85A0-178EA0EA20B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5ED69B-77FC-4995-A166-38FB5CA365EC}">
      <dgm:prSet/>
      <dgm:spPr/>
      <dgm:t>
        <a:bodyPr/>
        <a:lstStyle/>
        <a:p>
          <a:r>
            <a:rPr lang="en-US"/>
            <a:t>Verb-Noun syntax</a:t>
          </a:r>
        </a:p>
      </dgm:t>
    </dgm:pt>
    <dgm:pt modelId="{EB389E94-183D-4BDE-AC34-B9E49B707B84}" type="parTrans" cxnId="{4B12E246-AF18-482F-B2D2-BCC59CE775DC}">
      <dgm:prSet/>
      <dgm:spPr/>
      <dgm:t>
        <a:bodyPr/>
        <a:lstStyle/>
        <a:p>
          <a:endParaRPr lang="en-US"/>
        </a:p>
      </dgm:t>
    </dgm:pt>
    <dgm:pt modelId="{9FA26968-1DF1-4230-B7A5-439909DA1797}" type="sibTrans" cxnId="{4B12E246-AF18-482F-B2D2-BCC59CE775DC}">
      <dgm:prSet/>
      <dgm:spPr/>
      <dgm:t>
        <a:bodyPr/>
        <a:lstStyle/>
        <a:p>
          <a:endParaRPr lang="en-US"/>
        </a:p>
      </dgm:t>
    </dgm:pt>
    <dgm:pt modelId="{68BCD23E-9DB7-4A50-8523-49E95B1B89FE}">
      <dgm:prSet/>
      <dgm:spPr/>
      <dgm:t>
        <a:bodyPr/>
        <a:lstStyle/>
        <a:p>
          <a:r>
            <a:rPr lang="en-US"/>
            <a:t>Verb: wat wil je doen</a:t>
          </a:r>
        </a:p>
      </dgm:t>
    </dgm:pt>
    <dgm:pt modelId="{F4DC6630-2606-453B-9E67-5259F00F3335}" type="parTrans" cxnId="{48B317A4-3C67-4048-9B0B-683D0E679411}">
      <dgm:prSet/>
      <dgm:spPr/>
      <dgm:t>
        <a:bodyPr/>
        <a:lstStyle/>
        <a:p>
          <a:endParaRPr lang="en-US"/>
        </a:p>
      </dgm:t>
    </dgm:pt>
    <dgm:pt modelId="{63458BE6-D278-4F02-A5BE-57C37502DEEA}" type="sibTrans" cxnId="{48B317A4-3C67-4048-9B0B-683D0E679411}">
      <dgm:prSet/>
      <dgm:spPr/>
      <dgm:t>
        <a:bodyPr/>
        <a:lstStyle/>
        <a:p>
          <a:endParaRPr lang="en-US"/>
        </a:p>
      </dgm:t>
    </dgm:pt>
    <dgm:pt modelId="{7D0FF1C6-9735-49BC-970B-98E4BE7FCD4A}">
      <dgm:prSet/>
      <dgm:spPr/>
      <dgm:t>
        <a:bodyPr/>
        <a:lstStyle/>
        <a:p>
          <a:r>
            <a:rPr lang="en-US"/>
            <a:t>Noun: Waar wil dit mee doen</a:t>
          </a:r>
        </a:p>
      </dgm:t>
    </dgm:pt>
    <dgm:pt modelId="{BDA09F7F-2EE7-4138-AD26-CDA0E1CFA1C7}" type="parTrans" cxnId="{1FF189E3-9273-427A-B3AB-AC6EF3299BEC}">
      <dgm:prSet/>
      <dgm:spPr/>
      <dgm:t>
        <a:bodyPr/>
        <a:lstStyle/>
        <a:p>
          <a:endParaRPr lang="en-US"/>
        </a:p>
      </dgm:t>
    </dgm:pt>
    <dgm:pt modelId="{EF5D23D0-3C27-4CB4-8624-0C61F669A6F1}" type="sibTrans" cxnId="{1FF189E3-9273-427A-B3AB-AC6EF3299BEC}">
      <dgm:prSet/>
      <dgm:spPr/>
      <dgm:t>
        <a:bodyPr/>
        <a:lstStyle/>
        <a:p>
          <a:endParaRPr lang="en-US"/>
        </a:p>
      </dgm:t>
    </dgm:pt>
    <dgm:pt modelId="{1D208B79-D670-443D-A4FE-825E17248291}">
      <dgm:prSet/>
      <dgm:spPr/>
      <dgm:t>
        <a:bodyPr/>
        <a:lstStyle/>
        <a:p>
          <a:r>
            <a:rPr lang="en-US"/>
            <a:t>Specifieke verbs toegestaan</a:t>
          </a:r>
        </a:p>
      </dgm:t>
    </dgm:pt>
    <dgm:pt modelId="{7989BDA1-9821-447C-8433-C3B8AD47BB33}" type="parTrans" cxnId="{7C03F233-9B96-4B08-B5BB-424314EEBF53}">
      <dgm:prSet/>
      <dgm:spPr/>
      <dgm:t>
        <a:bodyPr/>
        <a:lstStyle/>
        <a:p>
          <a:endParaRPr lang="en-US"/>
        </a:p>
      </dgm:t>
    </dgm:pt>
    <dgm:pt modelId="{DD59742E-9717-4A16-84F5-6876742B78D0}" type="sibTrans" cxnId="{7C03F233-9B96-4B08-B5BB-424314EEBF53}">
      <dgm:prSet/>
      <dgm:spPr/>
      <dgm:t>
        <a:bodyPr/>
        <a:lstStyle/>
        <a:p>
          <a:endParaRPr lang="en-US"/>
        </a:p>
      </dgm:t>
    </dgm:pt>
    <dgm:pt modelId="{759E2FB3-7E9A-4401-B81C-86341F087E68}">
      <dgm:prSet/>
      <dgm:spPr/>
      <dgm:t>
        <a:bodyPr/>
        <a:lstStyle/>
        <a:p>
          <a:r>
            <a:rPr lang="en-US"/>
            <a:t>Eenvoudig te onthouden</a:t>
          </a:r>
        </a:p>
      </dgm:t>
    </dgm:pt>
    <dgm:pt modelId="{D5A65D00-6E42-4C9D-B324-096C0901E61E}" type="parTrans" cxnId="{48D3D0D1-03C8-4D1F-B787-4447652775DA}">
      <dgm:prSet/>
      <dgm:spPr/>
      <dgm:t>
        <a:bodyPr/>
        <a:lstStyle/>
        <a:p>
          <a:endParaRPr lang="en-US"/>
        </a:p>
      </dgm:t>
    </dgm:pt>
    <dgm:pt modelId="{E6B47828-71F8-449A-AB53-4DE8DA59D6F9}" type="sibTrans" cxnId="{48D3D0D1-03C8-4D1F-B787-4447652775DA}">
      <dgm:prSet/>
      <dgm:spPr/>
      <dgm:t>
        <a:bodyPr/>
        <a:lstStyle/>
        <a:p>
          <a:endParaRPr lang="en-US"/>
        </a:p>
      </dgm:t>
    </dgm:pt>
    <dgm:pt modelId="{D855C419-F89F-452F-B0CC-667249987685}" type="pres">
      <dgm:prSet presAssocID="{B56839D5-3BD8-4FD6-85A0-178EA0EA20B8}" presName="linear" presStyleCnt="0">
        <dgm:presLayoutVars>
          <dgm:dir/>
          <dgm:animLvl val="lvl"/>
          <dgm:resizeHandles val="exact"/>
        </dgm:presLayoutVars>
      </dgm:prSet>
      <dgm:spPr/>
    </dgm:pt>
    <dgm:pt modelId="{2851DF2B-0051-47CD-BD8E-309370B340C1}" type="pres">
      <dgm:prSet presAssocID="{8A5ED69B-77FC-4995-A166-38FB5CA365EC}" presName="parentLin" presStyleCnt="0"/>
      <dgm:spPr/>
    </dgm:pt>
    <dgm:pt modelId="{47511267-D870-4518-9CA4-59C9945CD88F}" type="pres">
      <dgm:prSet presAssocID="{8A5ED69B-77FC-4995-A166-38FB5CA365EC}" presName="parentLeftMargin" presStyleLbl="node1" presStyleIdx="0" presStyleCnt="3"/>
      <dgm:spPr/>
    </dgm:pt>
    <dgm:pt modelId="{0618CFF5-A22E-4606-8024-C1A90571C612}" type="pres">
      <dgm:prSet presAssocID="{8A5ED69B-77FC-4995-A166-38FB5CA365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7240C9-8A58-4643-B458-51197A473816}" type="pres">
      <dgm:prSet presAssocID="{8A5ED69B-77FC-4995-A166-38FB5CA365EC}" presName="negativeSpace" presStyleCnt="0"/>
      <dgm:spPr/>
    </dgm:pt>
    <dgm:pt modelId="{EA82B672-B16D-41DD-81B7-F908D4D34502}" type="pres">
      <dgm:prSet presAssocID="{8A5ED69B-77FC-4995-A166-38FB5CA365EC}" presName="childText" presStyleLbl="conFgAcc1" presStyleIdx="0" presStyleCnt="3">
        <dgm:presLayoutVars>
          <dgm:bulletEnabled val="1"/>
        </dgm:presLayoutVars>
      </dgm:prSet>
      <dgm:spPr/>
    </dgm:pt>
    <dgm:pt modelId="{18B58B9A-49C4-4BD7-8BC7-0F66158F2699}" type="pres">
      <dgm:prSet presAssocID="{9FA26968-1DF1-4230-B7A5-439909DA1797}" presName="spaceBetweenRectangles" presStyleCnt="0"/>
      <dgm:spPr/>
    </dgm:pt>
    <dgm:pt modelId="{903CF468-42F5-415C-AD11-11945484A198}" type="pres">
      <dgm:prSet presAssocID="{1D208B79-D670-443D-A4FE-825E17248291}" presName="parentLin" presStyleCnt="0"/>
      <dgm:spPr/>
    </dgm:pt>
    <dgm:pt modelId="{CFEAE562-8600-4719-92BB-6118FEABF064}" type="pres">
      <dgm:prSet presAssocID="{1D208B79-D670-443D-A4FE-825E17248291}" presName="parentLeftMargin" presStyleLbl="node1" presStyleIdx="0" presStyleCnt="3"/>
      <dgm:spPr/>
    </dgm:pt>
    <dgm:pt modelId="{33585AB7-AC21-45B7-A663-785142090BE3}" type="pres">
      <dgm:prSet presAssocID="{1D208B79-D670-443D-A4FE-825E17248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8B44B4-0E2A-47C1-ADFC-ADB06C1F3313}" type="pres">
      <dgm:prSet presAssocID="{1D208B79-D670-443D-A4FE-825E17248291}" presName="negativeSpace" presStyleCnt="0"/>
      <dgm:spPr/>
    </dgm:pt>
    <dgm:pt modelId="{47B1E6A4-2E9C-4674-A38E-CF09336E2612}" type="pres">
      <dgm:prSet presAssocID="{1D208B79-D670-443D-A4FE-825E17248291}" presName="childText" presStyleLbl="conFgAcc1" presStyleIdx="1" presStyleCnt="3">
        <dgm:presLayoutVars>
          <dgm:bulletEnabled val="1"/>
        </dgm:presLayoutVars>
      </dgm:prSet>
      <dgm:spPr/>
    </dgm:pt>
    <dgm:pt modelId="{AA46504C-1E69-4535-9820-B4CACE8D57F8}" type="pres">
      <dgm:prSet presAssocID="{DD59742E-9717-4A16-84F5-6876742B78D0}" presName="spaceBetweenRectangles" presStyleCnt="0"/>
      <dgm:spPr/>
    </dgm:pt>
    <dgm:pt modelId="{9AC4E61F-4666-4E9F-B6FB-D9AB853EC404}" type="pres">
      <dgm:prSet presAssocID="{759E2FB3-7E9A-4401-B81C-86341F087E68}" presName="parentLin" presStyleCnt="0"/>
      <dgm:spPr/>
    </dgm:pt>
    <dgm:pt modelId="{260AC6BC-81F4-48BD-A873-498D50FAED8A}" type="pres">
      <dgm:prSet presAssocID="{759E2FB3-7E9A-4401-B81C-86341F087E68}" presName="parentLeftMargin" presStyleLbl="node1" presStyleIdx="1" presStyleCnt="3"/>
      <dgm:spPr/>
    </dgm:pt>
    <dgm:pt modelId="{5EB3E6A9-94FC-4634-AC12-9B5A5755536F}" type="pres">
      <dgm:prSet presAssocID="{759E2FB3-7E9A-4401-B81C-86341F087E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CFAFFB-86C1-47E2-9F30-DA5F6FC14F4B}" type="pres">
      <dgm:prSet presAssocID="{759E2FB3-7E9A-4401-B81C-86341F087E68}" presName="negativeSpace" presStyleCnt="0"/>
      <dgm:spPr/>
    </dgm:pt>
    <dgm:pt modelId="{C8974981-42E4-4F4B-9B0E-AB66EA54A71D}" type="pres">
      <dgm:prSet presAssocID="{759E2FB3-7E9A-4401-B81C-86341F087E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03F233-9B96-4B08-B5BB-424314EEBF53}" srcId="{B56839D5-3BD8-4FD6-85A0-178EA0EA20B8}" destId="{1D208B79-D670-443D-A4FE-825E17248291}" srcOrd="1" destOrd="0" parTransId="{7989BDA1-9821-447C-8433-C3B8AD47BB33}" sibTransId="{DD59742E-9717-4A16-84F5-6876742B78D0}"/>
    <dgm:cxn modelId="{E237C043-1D41-43F5-8C07-BEA50EBF6B22}" type="presOf" srcId="{68BCD23E-9DB7-4A50-8523-49E95B1B89FE}" destId="{EA82B672-B16D-41DD-81B7-F908D4D34502}" srcOrd="0" destOrd="0" presId="urn:microsoft.com/office/officeart/2005/8/layout/list1"/>
    <dgm:cxn modelId="{4B12E246-AF18-482F-B2D2-BCC59CE775DC}" srcId="{B56839D5-3BD8-4FD6-85A0-178EA0EA20B8}" destId="{8A5ED69B-77FC-4995-A166-38FB5CA365EC}" srcOrd="0" destOrd="0" parTransId="{EB389E94-183D-4BDE-AC34-B9E49B707B84}" sibTransId="{9FA26968-1DF1-4230-B7A5-439909DA1797}"/>
    <dgm:cxn modelId="{044F204C-65DB-4B3C-8C34-09E9B3ECC93C}" type="presOf" srcId="{8A5ED69B-77FC-4995-A166-38FB5CA365EC}" destId="{0618CFF5-A22E-4606-8024-C1A90571C612}" srcOrd="1" destOrd="0" presId="urn:microsoft.com/office/officeart/2005/8/layout/list1"/>
    <dgm:cxn modelId="{48B317A4-3C67-4048-9B0B-683D0E679411}" srcId="{8A5ED69B-77FC-4995-A166-38FB5CA365EC}" destId="{68BCD23E-9DB7-4A50-8523-49E95B1B89FE}" srcOrd="0" destOrd="0" parTransId="{F4DC6630-2606-453B-9E67-5259F00F3335}" sibTransId="{63458BE6-D278-4F02-A5BE-57C37502DEEA}"/>
    <dgm:cxn modelId="{AB7514AF-93C8-4E49-A2C4-E6FD6FB68AAD}" type="presOf" srcId="{8A5ED69B-77FC-4995-A166-38FB5CA365EC}" destId="{47511267-D870-4518-9CA4-59C9945CD88F}" srcOrd="0" destOrd="0" presId="urn:microsoft.com/office/officeart/2005/8/layout/list1"/>
    <dgm:cxn modelId="{FFF7F4B2-C129-4DB5-9A9D-6F3EEC3DCFF0}" type="presOf" srcId="{1D208B79-D670-443D-A4FE-825E17248291}" destId="{CFEAE562-8600-4719-92BB-6118FEABF064}" srcOrd="0" destOrd="0" presId="urn:microsoft.com/office/officeart/2005/8/layout/list1"/>
    <dgm:cxn modelId="{888875B5-1E89-43E3-872D-AF47C3A87FAF}" type="presOf" srcId="{759E2FB3-7E9A-4401-B81C-86341F087E68}" destId="{5EB3E6A9-94FC-4634-AC12-9B5A5755536F}" srcOrd="1" destOrd="0" presId="urn:microsoft.com/office/officeart/2005/8/layout/list1"/>
    <dgm:cxn modelId="{ED6132BD-B081-4278-A0D4-115E6D3E9386}" type="presOf" srcId="{B56839D5-3BD8-4FD6-85A0-178EA0EA20B8}" destId="{D855C419-F89F-452F-B0CC-667249987685}" srcOrd="0" destOrd="0" presId="urn:microsoft.com/office/officeart/2005/8/layout/list1"/>
    <dgm:cxn modelId="{D6EA27BE-A80E-4D86-9439-DC897D484762}" type="presOf" srcId="{759E2FB3-7E9A-4401-B81C-86341F087E68}" destId="{260AC6BC-81F4-48BD-A873-498D50FAED8A}" srcOrd="0" destOrd="0" presId="urn:microsoft.com/office/officeart/2005/8/layout/list1"/>
    <dgm:cxn modelId="{48D3D0D1-03C8-4D1F-B787-4447652775DA}" srcId="{B56839D5-3BD8-4FD6-85A0-178EA0EA20B8}" destId="{759E2FB3-7E9A-4401-B81C-86341F087E68}" srcOrd="2" destOrd="0" parTransId="{D5A65D00-6E42-4C9D-B324-096C0901E61E}" sibTransId="{E6B47828-71F8-449A-AB53-4DE8DA59D6F9}"/>
    <dgm:cxn modelId="{1FF189E3-9273-427A-B3AB-AC6EF3299BEC}" srcId="{8A5ED69B-77FC-4995-A166-38FB5CA365EC}" destId="{7D0FF1C6-9735-49BC-970B-98E4BE7FCD4A}" srcOrd="1" destOrd="0" parTransId="{BDA09F7F-2EE7-4138-AD26-CDA0E1CFA1C7}" sibTransId="{EF5D23D0-3C27-4CB4-8624-0C61F669A6F1}"/>
    <dgm:cxn modelId="{F81961E7-22CD-494C-AF25-0EF41188B56F}" type="presOf" srcId="{7D0FF1C6-9735-49BC-970B-98E4BE7FCD4A}" destId="{EA82B672-B16D-41DD-81B7-F908D4D34502}" srcOrd="0" destOrd="1" presId="urn:microsoft.com/office/officeart/2005/8/layout/list1"/>
    <dgm:cxn modelId="{ADB622F6-EB29-4479-BE54-6034621E9522}" type="presOf" srcId="{1D208B79-D670-443D-A4FE-825E17248291}" destId="{33585AB7-AC21-45B7-A663-785142090BE3}" srcOrd="1" destOrd="0" presId="urn:microsoft.com/office/officeart/2005/8/layout/list1"/>
    <dgm:cxn modelId="{7780B6BC-266A-4A35-B6DC-D1E6EEA06512}" type="presParOf" srcId="{D855C419-F89F-452F-B0CC-667249987685}" destId="{2851DF2B-0051-47CD-BD8E-309370B340C1}" srcOrd="0" destOrd="0" presId="urn:microsoft.com/office/officeart/2005/8/layout/list1"/>
    <dgm:cxn modelId="{43E81A3D-2058-42E6-AF80-6619D09730F6}" type="presParOf" srcId="{2851DF2B-0051-47CD-BD8E-309370B340C1}" destId="{47511267-D870-4518-9CA4-59C9945CD88F}" srcOrd="0" destOrd="0" presId="urn:microsoft.com/office/officeart/2005/8/layout/list1"/>
    <dgm:cxn modelId="{EB9BB5AD-613E-415B-BC5B-FB1623888D4D}" type="presParOf" srcId="{2851DF2B-0051-47CD-BD8E-309370B340C1}" destId="{0618CFF5-A22E-4606-8024-C1A90571C612}" srcOrd="1" destOrd="0" presId="urn:microsoft.com/office/officeart/2005/8/layout/list1"/>
    <dgm:cxn modelId="{63042F9F-AD9C-4B33-81F9-8DA1C63D49CC}" type="presParOf" srcId="{D855C419-F89F-452F-B0CC-667249987685}" destId="{EF7240C9-8A58-4643-B458-51197A473816}" srcOrd="1" destOrd="0" presId="urn:microsoft.com/office/officeart/2005/8/layout/list1"/>
    <dgm:cxn modelId="{4FA254D5-05B7-45A1-8452-AD6CC60BB7B2}" type="presParOf" srcId="{D855C419-F89F-452F-B0CC-667249987685}" destId="{EA82B672-B16D-41DD-81B7-F908D4D34502}" srcOrd="2" destOrd="0" presId="urn:microsoft.com/office/officeart/2005/8/layout/list1"/>
    <dgm:cxn modelId="{9B22581E-EF52-4D8D-A8BF-D07075525123}" type="presParOf" srcId="{D855C419-F89F-452F-B0CC-667249987685}" destId="{18B58B9A-49C4-4BD7-8BC7-0F66158F2699}" srcOrd="3" destOrd="0" presId="urn:microsoft.com/office/officeart/2005/8/layout/list1"/>
    <dgm:cxn modelId="{F6967941-B7A8-4FCB-AEFE-53204C728494}" type="presParOf" srcId="{D855C419-F89F-452F-B0CC-667249987685}" destId="{903CF468-42F5-415C-AD11-11945484A198}" srcOrd="4" destOrd="0" presId="urn:microsoft.com/office/officeart/2005/8/layout/list1"/>
    <dgm:cxn modelId="{42C54BA3-FB77-4F26-B44B-D928E3E6CDCC}" type="presParOf" srcId="{903CF468-42F5-415C-AD11-11945484A198}" destId="{CFEAE562-8600-4719-92BB-6118FEABF064}" srcOrd="0" destOrd="0" presId="urn:microsoft.com/office/officeart/2005/8/layout/list1"/>
    <dgm:cxn modelId="{8B0C9BAA-4AFA-445F-89CD-3BD0A6FFD7B7}" type="presParOf" srcId="{903CF468-42F5-415C-AD11-11945484A198}" destId="{33585AB7-AC21-45B7-A663-785142090BE3}" srcOrd="1" destOrd="0" presId="urn:microsoft.com/office/officeart/2005/8/layout/list1"/>
    <dgm:cxn modelId="{FA86CAA8-B987-40B9-8831-1921D88CA3B6}" type="presParOf" srcId="{D855C419-F89F-452F-B0CC-667249987685}" destId="{B98B44B4-0E2A-47C1-ADFC-ADB06C1F3313}" srcOrd="5" destOrd="0" presId="urn:microsoft.com/office/officeart/2005/8/layout/list1"/>
    <dgm:cxn modelId="{8B7CF73E-48D4-4B84-9638-628916F0837C}" type="presParOf" srcId="{D855C419-F89F-452F-B0CC-667249987685}" destId="{47B1E6A4-2E9C-4674-A38E-CF09336E2612}" srcOrd="6" destOrd="0" presId="urn:microsoft.com/office/officeart/2005/8/layout/list1"/>
    <dgm:cxn modelId="{D6B913C1-BF0D-407B-BA18-A85DEE7EB6B1}" type="presParOf" srcId="{D855C419-F89F-452F-B0CC-667249987685}" destId="{AA46504C-1E69-4535-9820-B4CACE8D57F8}" srcOrd="7" destOrd="0" presId="urn:microsoft.com/office/officeart/2005/8/layout/list1"/>
    <dgm:cxn modelId="{D5C51398-6412-4586-A9A3-C40F12CC06F9}" type="presParOf" srcId="{D855C419-F89F-452F-B0CC-667249987685}" destId="{9AC4E61F-4666-4E9F-B6FB-D9AB853EC404}" srcOrd="8" destOrd="0" presId="urn:microsoft.com/office/officeart/2005/8/layout/list1"/>
    <dgm:cxn modelId="{41BA8A68-4CD1-4EA1-B703-FEA5A0EDC451}" type="presParOf" srcId="{9AC4E61F-4666-4E9F-B6FB-D9AB853EC404}" destId="{260AC6BC-81F4-48BD-A873-498D50FAED8A}" srcOrd="0" destOrd="0" presId="urn:microsoft.com/office/officeart/2005/8/layout/list1"/>
    <dgm:cxn modelId="{8D4833B9-BDBB-4A00-8703-94A0AB7AC94E}" type="presParOf" srcId="{9AC4E61F-4666-4E9F-B6FB-D9AB853EC404}" destId="{5EB3E6A9-94FC-4634-AC12-9B5A5755536F}" srcOrd="1" destOrd="0" presId="urn:microsoft.com/office/officeart/2005/8/layout/list1"/>
    <dgm:cxn modelId="{73127B8B-4943-4A06-8823-9971519DADD0}" type="presParOf" srcId="{D855C419-F89F-452F-B0CC-667249987685}" destId="{1FCFAFFB-86C1-47E2-9F30-DA5F6FC14F4B}" srcOrd="9" destOrd="0" presId="urn:microsoft.com/office/officeart/2005/8/layout/list1"/>
    <dgm:cxn modelId="{93801F53-F2B9-48FD-B8A7-DB4FDE87D516}" type="presParOf" srcId="{D855C419-F89F-452F-B0CC-667249987685}" destId="{C8974981-42E4-4F4B-9B0E-AB66EA54A7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7E18D-A6C0-4A98-8182-4BC6843E59D9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B53C32-FA35-4F40-A885-6DC6BFEECE99}">
      <dgm:prSet/>
      <dgm:spPr/>
      <dgm:t>
        <a:bodyPr/>
        <a:lstStyle/>
        <a:p>
          <a:r>
            <a:rPr lang="en-US"/>
            <a:t>Modules voor verschillende toepassingen</a:t>
          </a:r>
        </a:p>
      </dgm:t>
    </dgm:pt>
    <dgm:pt modelId="{550E522B-0946-4620-81FC-F22F211C9A44}" type="parTrans" cxnId="{B1D7CB56-E9C8-4B02-9A1B-5B90E62848C2}">
      <dgm:prSet/>
      <dgm:spPr/>
      <dgm:t>
        <a:bodyPr/>
        <a:lstStyle/>
        <a:p>
          <a:endParaRPr lang="en-US"/>
        </a:p>
      </dgm:t>
    </dgm:pt>
    <dgm:pt modelId="{AFF585C9-BF04-4E22-9EF3-56282B5EF945}" type="sibTrans" cxnId="{B1D7CB56-E9C8-4B02-9A1B-5B90E62848C2}">
      <dgm:prSet/>
      <dgm:spPr/>
      <dgm:t>
        <a:bodyPr/>
        <a:lstStyle/>
        <a:p>
          <a:endParaRPr lang="en-US"/>
        </a:p>
      </dgm:t>
    </dgm:pt>
    <dgm:pt modelId="{2704471B-E024-4106-9315-FE51985672DA}">
      <dgm:prSet/>
      <dgm:spPr/>
      <dgm:t>
        <a:bodyPr/>
        <a:lstStyle/>
        <a:p>
          <a:r>
            <a:rPr lang="en-US"/>
            <a:t>Modules installeren via install-module</a:t>
          </a:r>
        </a:p>
      </dgm:t>
    </dgm:pt>
    <dgm:pt modelId="{621B04AD-0088-4E2F-A87E-B96CFC86C67A}" type="parTrans" cxnId="{B494C1D7-2481-4A63-82A7-DB0FE3806839}">
      <dgm:prSet/>
      <dgm:spPr/>
      <dgm:t>
        <a:bodyPr/>
        <a:lstStyle/>
        <a:p>
          <a:endParaRPr lang="en-US"/>
        </a:p>
      </dgm:t>
    </dgm:pt>
    <dgm:pt modelId="{EF674D4C-8AFF-4087-B5AB-3301E590D5DD}" type="sibTrans" cxnId="{B494C1D7-2481-4A63-82A7-DB0FE3806839}">
      <dgm:prSet/>
      <dgm:spPr/>
      <dgm:t>
        <a:bodyPr/>
        <a:lstStyle/>
        <a:p>
          <a:endParaRPr lang="en-US"/>
        </a:p>
      </dgm:t>
    </dgm:pt>
    <dgm:pt modelId="{A98B3E07-71FF-4718-BD19-1991F7F705A1}">
      <dgm:prSet/>
      <dgm:spPr/>
      <dgm:t>
        <a:bodyPr/>
        <a:lstStyle/>
        <a:p>
          <a:r>
            <a:rPr lang="en-US"/>
            <a:t>Module on- en offline te installeren</a:t>
          </a:r>
        </a:p>
      </dgm:t>
    </dgm:pt>
    <dgm:pt modelId="{EB2EB76C-20BF-40A2-B3F6-1C821A7C1627}" type="parTrans" cxnId="{10A7D767-0CDB-4FC5-811C-533DBB22BAA9}">
      <dgm:prSet/>
      <dgm:spPr/>
      <dgm:t>
        <a:bodyPr/>
        <a:lstStyle/>
        <a:p>
          <a:endParaRPr lang="en-US"/>
        </a:p>
      </dgm:t>
    </dgm:pt>
    <dgm:pt modelId="{2FF28244-CA12-4E70-89D2-D4E59A3AEFC3}" type="sibTrans" cxnId="{10A7D767-0CDB-4FC5-811C-533DBB22BAA9}">
      <dgm:prSet/>
      <dgm:spPr/>
      <dgm:t>
        <a:bodyPr/>
        <a:lstStyle/>
        <a:p>
          <a:endParaRPr lang="en-US"/>
        </a:p>
      </dgm:t>
    </dgm:pt>
    <dgm:pt modelId="{B7BDC11E-A1D6-45FB-AB43-3446342D7157}">
      <dgm:prSet/>
      <dgm:spPr/>
      <dgm:t>
        <a:bodyPr/>
        <a:lstStyle/>
        <a:p>
          <a:r>
            <a:rPr lang="en-US"/>
            <a:t>get-command –module </a:t>
          </a:r>
          <a:r>
            <a:rPr lang="en-US" i="1"/>
            <a:t>module</a:t>
          </a:r>
          <a:endParaRPr lang="en-US"/>
        </a:p>
      </dgm:t>
    </dgm:pt>
    <dgm:pt modelId="{16582D28-9EF9-4635-9A42-E84911379E13}" type="parTrans" cxnId="{0C428B62-C0C4-4A15-8628-0402842BA0DD}">
      <dgm:prSet/>
      <dgm:spPr/>
      <dgm:t>
        <a:bodyPr/>
        <a:lstStyle/>
        <a:p>
          <a:endParaRPr lang="en-US"/>
        </a:p>
      </dgm:t>
    </dgm:pt>
    <dgm:pt modelId="{755B6B40-C510-4880-8845-480F1E35FC04}" type="sibTrans" cxnId="{0C428B62-C0C4-4A15-8628-0402842BA0DD}">
      <dgm:prSet/>
      <dgm:spPr/>
      <dgm:t>
        <a:bodyPr/>
        <a:lstStyle/>
        <a:p>
          <a:endParaRPr lang="en-US"/>
        </a:p>
      </dgm:t>
    </dgm:pt>
    <dgm:pt modelId="{C2C9EBA6-0888-4B1D-B131-5F8587CC53D0}">
      <dgm:prSet/>
      <dgm:spPr/>
      <dgm:t>
        <a:bodyPr/>
        <a:lstStyle/>
        <a:p>
          <a:r>
            <a:rPr lang="en-US"/>
            <a:t>Bijvoorbeeld AzureAD, MicrosoftTeams</a:t>
          </a:r>
        </a:p>
      </dgm:t>
    </dgm:pt>
    <dgm:pt modelId="{F25422D4-5B42-4EEA-9B41-DAD32A940C5D}" type="parTrans" cxnId="{B811B563-71C8-4510-AD9C-737715CEF078}">
      <dgm:prSet/>
      <dgm:spPr/>
      <dgm:t>
        <a:bodyPr/>
        <a:lstStyle/>
        <a:p>
          <a:endParaRPr lang="en-US"/>
        </a:p>
      </dgm:t>
    </dgm:pt>
    <dgm:pt modelId="{F9BE26D7-525D-4F9E-AD7E-C0FE4319AB0E}" type="sibTrans" cxnId="{B811B563-71C8-4510-AD9C-737715CEF078}">
      <dgm:prSet/>
      <dgm:spPr/>
      <dgm:t>
        <a:bodyPr/>
        <a:lstStyle/>
        <a:p>
          <a:endParaRPr lang="en-US"/>
        </a:p>
      </dgm:t>
    </dgm:pt>
    <dgm:pt modelId="{ED0BB581-4932-4286-B478-E4FAFDD1C7E6}" type="pres">
      <dgm:prSet presAssocID="{6237E18D-A6C0-4A98-8182-4BC6843E59D9}" presName="linear" presStyleCnt="0">
        <dgm:presLayoutVars>
          <dgm:animLvl val="lvl"/>
          <dgm:resizeHandles val="exact"/>
        </dgm:presLayoutVars>
      </dgm:prSet>
      <dgm:spPr/>
    </dgm:pt>
    <dgm:pt modelId="{1CF0CC27-4DBE-4BFA-A23D-936B6B702279}" type="pres">
      <dgm:prSet presAssocID="{AEB53C32-FA35-4F40-A885-6DC6BFEECE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C7530B-5D85-4CD3-8F04-47DA048FC086}" type="pres">
      <dgm:prSet presAssocID="{AFF585C9-BF04-4E22-9EF3-56282B5EF945}" presName="spacer" presStyleCnt="0"/>
      <dgm:spPr/>
    </dgm:pt>
    <dgm:pt modelId="{08B73E41-B6CA-4645-BE14-9D6C806FFBEA}" type="pres">
      <dgm:prSet presAssocID="{2704471B-E024-4106-9315-FE51985672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301620-D93E-4C08-889E-68E9FA1D4FE7}" type="pres">
      <dgm:prSet presAssocID="{EF674D4C-8AFF-4087-B5AB-3301E590D5DD}" presName="spacer" presStyleCnt="0"/>
      <dgm:spPr/>
    </dgm:pt>
    <dgm:pt modelId="{60BA8CA6-09C5-4F4F-A893-936DFDB8F9B3}" type="pres">
      <dgm:prSet presAssocID="{A98B3E07-71FF-4718-BD19-1991F7F705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4E08C1-60DF-456A-9D1D-DCF77D65A6B9}" type="pres">
      <dgm:prSet presAssocID="{2FF28244-CA12-4E70-89D2-D4E59A3AEFC3}" presName="spacer" presStyleCnt="0"/>
      <dgm:spPr/>
    </dgm:pt>
    <dgm:pt modelId="{8D9D45BC-EAA9-4570-BFD3-4B26BD49A07D}" type="pres">
      <dgm:prSet presAssocID="{B7BDC11E-A1D6-45FB-AB43-3446342D71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974B79-3BE3-4D8D-882C-1AF8D9D7DB11}" type="pres">
      <dgm:prSet presAssocID="{755B6B40-C510-4880-8845-480F1E35FC04}" presName="spacer" presStyleCnt="0"/>
      <dgm:spPr/>
    </dgm:pt>
    <dgm:pt modelId="{6738D6A1-658B-4693-81F4-FC1E610A107F}" type="pres">
      <dgm:prSet presAssocID="{C2C9EBA6-0888-4B1D-B131-5F8587CC53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0ADF923-A09D-44F3-B6AD-895D52746FE2}" type="presOf" srcId="{2704471B-E024-4106-9315-FE51985672DA}" destId="{08B73E41-B6CA-4645-BE14-9D6C806FFBEA}" srcOrd="0" destOrd="0" presId="urn:microsoft.com/office/officeart/2005/8/layout/vList2"/>
    <dgm:cxn modelId="{0449D527-F220-4DB0-A2C2-EDB496C13ED6}" type="presOf" srcId="{C2C9EBA6-0888-4B1D-B131-5F8587CC53D0}" destId="{6738D6A1-658B-4693-81F4-FC1E610A107F}" srcOrd="0" destOrd="0" presId="urn:microsoft.com/office/officeart/2005/8/layout/vList2"/>
    <dgm:cxn modelId="{90360037-67E4-4EED-8C10-F15356033B89}" type="presOf" srcId="{AEB53C32-FA35-4F40-A885-6DC6BFEECE99}" destId="{1CF0CC27-4DBE-4BFA-A23D-936B6B702279}" srcOrd="0" destOrd="0" presId="urn:microsoft.com/office/officeart/2005/8/layout/vList2"/>
    <dgm:cxn modelId="{0C428B62-C0C4-4A15-8628-0402842BA0DD}" srcId="{6237E18D-A6C0-4A98-8182-4BC6843E59D9}" destId="{B7BDC11E-A1D6-45FB-AB43-3446342D7157}" srcOrd="3" destOrd="0" parTransId="{16582D28-9EF9-4635-9A42-E84911379E13}" sibTransId="{755B6B40-C510-4880-8845-480F1E35FC04}"/>
    <dgm:cxn modelId="{B811B563-71C8-4510-AD9C-737715CEF078}" srcId="{6237E18D-A6C0-4A98-8182-4BC6843E59D9}" destId="{C2C9EBA6-0888-4B1D-B131-5F8587CC53D0}" srcOrd="4" destOrd="0" parTransId="{F25422D4-5B42-4EEA-9B41-DAD32A940C5D}" sibTransId="{F9BE26D7-525D-4F9E-AD7E-C0FE4319AB0E}"/>
    <dgm:cxn modelId="{10A7D767-0CDB-4FC5-811C-533DBB22BAA9}" srcId="{6237E18D-A6C0-4A98-8182-4BC6843E59D9}" destId="{A98B3E07-71FF-4718-BD19-1991F7F705A1}" srcOrd="2" destOrd="0" parTransId="{EB2EB76C-20BF-40A2-B3F6-1C821A7C1627}" sibTransId="{2FF28244-CA12-4E70-89D2-D4E59A3AEFC3}"/>
    <dgm:cxn modelId="{B1D7CB56-E9C8-4B02-9A1B-5B90E62848C2}" srcId="{6237E18D-A6C0-4A98-8182-4BC6843E59D9}" destId="{AEB53C32-FA35-4F40-A885-6DC6BFEECE99}" srcOrd="0" destOrd="0" parTransId="{550E522B-0946-4620-81FC-F22F211C9A44}" sibTransId="{AFF585C9-BF04-4E22-9EF3-56282B5EF945}"/>
    <dgm:cxn modelId="{571FAA80-1F2B-48A1-AE1E-40126CF2CD9B}" type="presOf" srcId="{A98B3E07-71FF-4718-BD19-1991F7F705A1}" destId="{60BA8CA6-09C5-4F4F-A893-936DFDB8F9B3}" srcOrd="0" destOrd="0" presId="urn:microsoft.com/office/officeart/2005/8/layout/vList2"/>
    <dgm:cxn modelId="{EFC178BC-31BF-4D5C-9954-CB9415280064}" type="presOf" srcId="{6237E18D-A6C0-4A98-8182-4BC6843E59D9}" destId="{ED0BB581-4932-4286-B478-E4FAFDD1C7E6}" srcOrd="0" destOrd="0" presId="urn:microsoft.com/office/officeart/2005/8/layout/vList2"/>
    <dgm:cxn modelId="{DE1CC7C3-2B3E-4CE9-93FE-0EDB064DEFC6}" type="presOf" srcId="{B7BDC11E-A1D6-45FB-AB43-3446342D7157}" destId="{8D9D45BC-EAA9-4570-BFD3-4B26BD49A07D}" srcOrd="0" destOrd="0" presId="urn:microsoft.com/office/officeart/2005/8/layout/vList2"/>
    <dgm:cxn modelId="{B494C1D7-2481-4A63-82A7-DB0FE3806839}" srcId="{6237E18D-A6C0-4A98-8182-4BC6843E59D9}" destId="{2704471B-E024-4106-9315-FE51985672DA}" srcOrd="1" destOrd="0" parTransId="{621B04AD-0088-4E2F-A87E-B96CFC86C67A}" sibTransId="{EF674D4C-8AFF-4087-B5AB-3301E590D5DD}"/>
    <dgm:cxn modelId="{9066E0B1-BB0B-476A-B6CB-48034F7E98C8}" type="presParOf" srcId="{ED0BB581-4932-4286-B478-E4FAFDD1C7E6}" destId="{1CF0CC27-4DBE-4BFA-A23D-936B6B702279}" srcOrd="0" destOrd="0" presId="urn:microsoft.com/office/officeart/2005/8/layout/vList2"/>
    <dgm:cxn modelId="{04DF6036-9C7B-4975-90EA-C5B364494B2D}" type="presParOf" srcId="{ED0BB581-4932-4286-B478-E4FAFDD1C7E6}" destId="{6EC7530B-5D85-4CD3-8F04-47DA048FC086}" srcOrd="1" destOrd="0" presId="urn:microsoft.com/office/officeart/2005/8/layout/vList2"/>
    <dgm:cxn modelId="{7E6A1590-9ED5-4D67-B794-DC5496BF517D}" type="presParOf" srcId="{ED0BB581-4932-4286-B478-E4FAFDD1C7E6}" destId="{08B73E41-B6CA-4645-BE14-9D6C806FFBEA}" srcOrd="2" destOrd="0" presId="urn:microsoft.com/office/officeart/2005/8/layout/vList2"/>
    <dgm:cxn modelId="{0339AD7D-E6FA-4620-9F0A-D726C093C8E4}" type="presParOf" srcId="{ED0BB581-4932-4286-B478-E4FAFDD1C7E6}" destId="{47301620-D93E-4C08-889E-68E9FA1D4FE7}" srcOrd="3" destOrd="0" presId="urn:microsoft.com/office/officeart/2005/8/layout/vList2"/>
    <dgm:cxn modelId="{F0305711-5422-417F-AEED-67DD39B25694}" type="presParOf" srcId="{ED0BB581-4932-4286-B478-E4FAFDD1C7E6}" destId="{60BA8CA6-09C5-4F4F-A893-936DFDB8F9B3}" srcOrd="4" destOrd="0" presId="urn:microsoft.com/office/officeart/2005/8/layout/vList2"/>
    <dgm:cxn modelId="{E43FEF09-3E27-417F-A03D-4BFBF2A9237E}" type="presParOf" srcId="{ED0BB581-4932-4286-B478-E4FAFDD1C7E6}" destId="{0A4E08C1-60DF-456A-9D1D-DCF77D65A6B9}" srcOrd="5" destOrd="0" presId="urn:microsoft.com/office/officeart/2005/8/layout/vList2"/>
    <dgm:cxn modelId="{BE042A18-342D-40DE-B766-2FD67B11C052}" type="presParOf" srcId="{ED0BB581-4932-4286-B478-E4FAFDD1C7E6}" destId="{8D9D45BC-EAA9-4570-BFD3-4B26BD49A07D}" srcOrd="6" destOrd="0" presId="urn:microsoft.com/office/officeart/2005/8/layout/vList2"/>
    <dgm:cxn modelId="{83A75100-A2C4-4040-9FD5-82A322E1118E}" type="presParOf" srcId="{ED0BB581-4932-4286-B478-E4FAFDD1C7E6}" destId="{35974B79-3BE3-4D8D-882C-1AF8D9D7DB11}" srcOrd="7" destOrd="0" presId="urn:microsoft.com/office/officeart/2005/8/layout/vList2"/>
    <dgm:cxn modelId="{07BF3D8A-184E-4A78-A13B-49596F89709A}" type="presParOf" srcId="{ED0BB581-4932-4286-B478-E4FAFDD1C7E6}" destId="{6738D6A1-658B-4693-81F4-FC1E610A10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D095D-7097-4B38-9379-8B7D8FB50E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B24628-5019-4347-9F2C-DCACE4D4EB7F}">
      <dgm:prSet/>
      <dgm:spPr/>
      <dgm:t>
        <a:bodyPr/>
        <a:lstStyle/>
        <a:p>
          <a:r>
            <a:rPr lang="en-US"/>
            <a:t>Gebruik een HashTable om input voor een cmdlet te structureren</a:t>
          </a:r>
        </a:p>
      </dgm:t>
    </dgm:pt>
    <dgm:pt modelId="{4DEB0C9E-04BE-4648-840D-EE2231DB4903}" type="parTrans" cxnId="{65A0EC84-D7AD-4253-A004-D1769C0A08FB}">
      <dgm:prSet/>
      <dgm:spPr/>
      <dgm:t>
        <a:bodyPr/>
        <a:lstStyle/>
        <a:p>
          <a:endParaRPr lang="en-US"/>
        </a:p>
      </dgm:t>
    </dgm:pt>
    <dgm:pt modelId="{83B61632-C2EA-486E-86BD-504A4297BC8A}" type="sibTrans" cxnId="{65A0EC84-D7AD-4253-A004-D1769C0A08FB}">
      <dgm:prSet/>
      <dgm:spPr/>
      <dgm:t>
        <a:bodyPr/>
        <a:lstStyle/>
        <a:p>
          <a:endParaRPr lang="en-US"/>
        </a:p>
      </dgm:t>
    </dgm:pt>
    <dgm:pt modelId="{C9976BB8-C72C-40D2-BC28-7EEA4A55B351}">
      <dgm:prSet/>
      <dgm:spPr/>
      <dgm:t>
        <a:bodyPr/>
        <a:lstStyle/>
        <a:p>
          <a:r>
            <a:rPr lang="en-US"/>
            <a:t>Eenvoudiger hergebruik van Parameters</a:t>
          </a:r>
        </a:p>
      </dgm:t>
    </dgm:pt>
    <dgm:pt modelId="{FB843ADE-9DC9-47BC-AF9D-E3FC7008C1C0}" type="parTrans" cxnId="{89ADD015-9BE6-4225-89F8-8CD712A78205}">
      <dgm:prSet/>
      <dgm:spPr/>
      <dgm:t>
        <a:bodyPr/>
        <a:lstStyle/>
        <a:p>
          <a:endParaRPr lang="en-US"/>
        </a:p>
      </dgm:t>
    </dgm:pt>
    <dgm:pt modelId="{D2AB0DF7-D91A-4B64-9EFE-7B425DBD9EA5}" type="sibTrans" cxnId="{89ADD015-9BE6-4225-89F8-8CD712A78205}">
      <dgm:prSet/>
      <dgm:spPr/>
      <dgm:t>
        <a:bodyPr/>
        <a:lstStyle/>
        <a:p>
          <a:endParaRPr lang="en-US"/>
        </a:p>
      </dgm:t>
    </dgm:pt>
    <dgm:pt modelId="{D7980AD7-5075-4D5A-8675-57A153D35EB6}">
      <dgm:prSet/>
      <dgm:spPr/>
      <dgm:t>
        <a:bodyPr/>
        <a:lstStyle/>
        <a:p>
          <a:r>
            <a:rPr lang="en-US"/>
            <a:t>Maakt scripts leesbaarder</a:t>
          </a:r>
        </a:p>
      </dgm:t>
    </dgm:pt>
    <dgm:pt modelId="{B92CB17E-F618-479D-BB80-C33988D2907E}" type="parTrans" cxnId="{7AC3997F-A921-43EE-BB54-1D3936F8693A}">
      <dgm:prSet/>
      <dgm:spPr/>
      <dgm:t>
        <a:bodyPr/>
        <a:lstStyle/>
        <a:p>
          <a:endParaRPr lang="en-US"/>
        </a:p>
      </dgm:t>
    </dgm:pt>
    <dgm:pt modelId="{7CB3482A-6FEC-4BC5-AA13-85CA64EC42A4}" type="sibTrans" cxnId="{7AC3997F-A921-43EE-BB54-1D3936F8693A}">
      <dgm:prSet/>
      <dgm:spPr/>
      <dgm:t>
        <a:bodyPr/>
        <a:lstStyle/>
        <a:p>
          <a:endParaRPr lang="en-US"/>
        </a:p>
      </dgm:t>
    </dgm:pt>
    <dgm:pt modelId="{675EC4F7-290D-4832-A47F-5759A5791731}" type="pres">
      <dgm:prSet presAssocID="{6C0D095D-7097-4B38-9379-8B7D8FB50E75}" presName="root" presStyleCnt="0">
        <dgm:presLayoutVars>
          <dgm:dir/>
          <dgm:resizeHandles val="exact"/>
        </dgm:presLayoutVars>
      </dgm:prSet>
      <dgm:spPr/>
    </dgm:pt>
    <dgm:pt modelId="{492C9D14-8731-422C-87D0-E6996576FFCF}" type="pres">
      <dgm:prSet presAssocID="{0EB24628-5019-4347-9F2C-DCACE4D4EB7F}" presName="compNode" presStyleCnt="0"/>
      <dgm:spPr/>
    </dgm:pt>
    <dgm:pt modelId="{1112E14F-C3BD-474F-BDEA-2957F3A5F9C2}" type="pres">
      <dgm:prSet presAssocID="{0EB24628-5019-4347-9F2C-DCACE4D4EB7F}" presName="bgRect" presStyleLbl="bgShp" presStyleIdx="0" presStyleCnt="3"/>
      <dgm:spPr/>
    </dgm:pt>
    <dgm:pt modelId="{9156F5F0-0E9D-43D2-ADF9-275EE104F3FD}" type="pres">
      <dgm:prSet presAssocID="{0EB24628-5019-4347-9F2C-DCACE4D4EB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C2F45D2-6524-4BF1-8DEA-FD4D6D464453}" type="pres">
      <dgm:prSet presAssocID="{0EB24628-5019-4347-9F2C-DCACE4D4EB7F}" presName="spaceRect" presStyleCnt="0"/>
      <dgm:spPr/>
    </dgm:pt>
    <dgm:pt modelId="{97DE8BD7-D88B-4C49-8646-B97E77F9CBBB}" type="pres">
      <dgm:prSet presAssocID="{0EB24628-5019-4347-9F2C-DCACE4D4EB7F}" presName="parTx" presStyleLbl="revTx" presStyleIdx="0" presStyleCnt="3">
        <dgm:presLayoutVars>
          <dgm:chMax val="0"/>
          <dgm:chPref val="0"/>
        </dgm:presLayoutVars>
      </dgm:prSet>
      <dgm:spPr/>
    </dgm:pt>
    <dgm:pt modelId="{259A33F0-0B1C-4594-B798-E2FE3EF59D4C}" type="pres">
      <dgm:prSet presAssocID="{83B61632-C2EA-486E-86BD-504A4297BC8A}" presName="sibTrans" presStyleCnt="0"/>
      <dgm:spPr/>
    </dgm:pt>
    <dgm:pt modelId="{75F49491-6742-4564-BB0D-EED64DB4D1EB}" type="pres">
      <dgm:prSet presAssocID="{C9976BB8-C72C-40D2-BC28-7EEA4A55B351}" presName="compNode" presStyleCnt="0"/>
      <dgm:spPr/>
    </dgm:pt>
    <dgm:pt modelId="{2439F189-1E6B-4641-8A48-7D96EA4CBED7}" type="pres">
      <dgm:prSet presAssocID="{C9976BB8-C72C-40D2-BC28-7EEA4A55B351}" presName="bgRect" presStyleLbl="bgShp" presStyleIdx="1" presStyleCnt="3"/>
      <dgm:spPr/>
    </dgm:pt>
    <dgm:pt modelId="{B801B303-FBAD-44A3-B115-BC34CF91229D}" type="pres">
      <dgm:prSet presAssocID="{C9976BB8-C72C-40D2-BC28-7EEA4A55B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624810-C252-4BE2-A1F9-F8D75A6C291D}" type="pres">
      <dgm:prSet presAssocID="{C9976BB8-C72C-40D2-BC28-7EEA4A55B351}" presName="spaceRect" presStyleCnt="0"/>
      <dgm:spPr/>
    </dgm:pt>
    <dgm:pt modelId="{622E0B00-FD7D-4771-AF7E-874FD12603C1}" type="pres">
      <dgm:prSet presAssocID="{C9976BB8-C72C-40D2-BC28-7EEA4A55B351}" presName="parTx" presStyleLbl="revTx" presStyleIdx="1" presStyleCnt="3">
        <dgm:presLayoutVars>
          <dgm:chMax val="0"/>
          <dgm:chPref val="0"/>
        </dgm:presLayoutVars>
      </dgm:prSet>
      <dgm:spPr/>
    </dgm:pt>
    <dgm:pt modelId="{7890A464-8CDF-4B3D-B4E2-22300FE31450}" type="pres">
      <dgm:prSet presAssocID="{D2AB0DF7-D91A-4B64-9EFE-7B425DBD9EA5}" presName="sibTrans" presStyleCnt="0"/>
      <dgm:spPr/>
    </dgm:pt>
    <dgm:pt modelId="{2C341CA2-6450-42F8-93E5-3594CB09682B}" type="pres">
      <dgm:prSet presAssocID="{D7980AD7-5075-4D5A-8675-57A153D35EB6}" presName="compNode" presStyleCnt="0"/>
      <dgm:spPr/>
    </dgm:pt>
    <dgm:pt modelId="{D92E2EE6-211C-4658-86C1-B9A591EF4DD4}" type="pres">
      <dgm:prSet presAssocID="{D7980AD7-5075-4D5A-8675-57A153D35EB6}" presName="bgRect" presStyleLbl="bgShp" presStyleIdx="2" presStyleCnt="3"/>
      <dgm:spPr/>
    </dgm:pt>
    <dgm:pt modelId="{516C0FDA-9A4D-4906-9915-45CC6483468B}" type="pres">
      <dgm:prSet presAssocID="{D7980AD7-5075-4D5A-8675-57A153D35E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17E6DA-C40C-4585-9F9C-663B7230C21F}" type="pres">
      <dgm:prSet presAssocID="{D7980AD7-5075-4D5A-8675-57A153D35EB6}" presName="spaceRect" presStyleCnt="0"/>
      <dgm:spPr/>
    </dgm:pt>
    <dgm:pt modelId="{2460B736-9FA5-46B6-946F-74B8B5DF8DC9}" type="pres">
      <dgm:prSet presAssocID="{D7980AD7-5075-4D5A-8675-57A153D35E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ADD015-9BE6-4225-89F8-8CD712A78205}" srcId="{6C0D095D-7097-4B38-9379-8B7D8FB50E75}" destId="{C9976BB8-C72C-40D2-BC28-7EEA4A55B351}" srcOrd="1" destOrd="0" parTransId="{FB843ADE-9DC9-47BC-AF9D-E3FC7008C1C0}" sibTransId="{D2AB0DF7-D91A-4B64-9EFE-7B425DBD9EA5}"/>
    <dgm:cxn modelId="{D72C5C24-5EF1-4475-903A-A61EBE1BAD2D}" type="presOf" srcId="{C9976BB8-C72C-40D2-BC28-7EEA4A55B351}" destId="{622E0B00-FD7D-4771-AF7E-874FD12603C1}" srcOrd="0" destOrd="0" presId="urn:microsoft.com/office/officeart/2018/2/layout/IconVerticalSolidList"/>
    <dgm:cxn modelId="{7AC3997F-A921-43EE-BB54-1D3936F8693A}" srcId="{6C0D095D-7097-4B38-9379-8B7D8FB50E75}" destId="{D7980AD7-5075-4D5A-8675-57A153D35EB6}" srcOrd="2" destOrd="0" parTransId="{B92CB17E-F618-479D-BB80-C33988D2907E}" sibTransId="{7CB3482A-6FEC-4BC5-AA13-85CA64EC42A4}"/>
    <dgm:cxn modelId="{65A0EC84-D7AD-4253-A004-D1769C0A08FB}" srcId="{6C0D095D-7097-4B38-9379-8B7D8FB50E75}" destId="{0EB24628-5019-4347-9F2C-DCACE4D4EB7F}" srcOrd="0" destOrd="0" parTransId="{4DEB0C9E-04BE-4648-840D-EE2231DB4903}" sibTransId="{83B61632-C2EA-486E-86BD-504A4297BC8A}"/>
    <dgm:cxn modelId="{3329C4A7-8807-4661-93D6-7488581BFE61}" type="presOf" srcId="{0EB24628-5019-4347-9F2C-DCACE4D4EB7F}" destId="{97DE8BD7-D88B-4C49-8646-B97E77F9CBBB}" srcOrd="0" destOrd="0" presId="urn:microsoft.com/office/officeart/2018/2/layout/IconVerticalSolidList"/>
    <dgm:cxn modelId="{84179FCC-8736-4C60-AE8A-185D0BC0741B}" type="presOf" srcId="{D7980AD7-5075-4D5A-8675-57A153D35EB6}" destId="{2460B736-9FA5-46B6-946F-74B8B5DF8DC9}" srcOrd="0" destOrd="0" presId="urn:microsoft.com/office/officeart/2018/2/layout/IconVerticalSolidList"/>
    <dgm:cxn modelId="{2F4A1AEE-1501-440B-9A88-D9881D21BAAA}" type="presOf" srcId="{6C0D095D-7097-4B38-9379-8B7D8FB50E75}" destId="{675EC4F7-290D-4832-A47F-5759A5791731}" srcOrd="0" destOrd="0" presId="urn:microsoft.com/office/officeart/2018/2/layout/IconVerticalSolidList"/>
    <dgm:cxn modelId="{B1BA53B3-1C82-4815-AB61-42E52C691F26}" type="presParOf" srcId="{675EC4F7-290D-4832-A47F-5759A5791731}" destId="{492C9D14-8731-422C-87D0-E6996576FFCF}" srcOrd="0" destOrd="0" presId="urn:microsoft.com/office/officeart/2018/2/layout/IconVerticalSolidList"/>
    <dgm:cxn modelId="{3E4DCF79-3B36-43EE-B59B-83B8EC1FCCCD}" type="presParOf" srcId="{492C9D14-8731-422C-87D0-E6996576FFCF}" destId="{1112E14F-C3BD-474F-BDEA-2957F3A5F9C2}" srcOrd="0" destOrd="0" presId="urn:microsoft.com/office/officeart/2018/2/layout/IconVerticalSolidList"/>
    <dgm:cxn modelId="{04589AC0-5953-4E78-853F-0F4911A98484}" type="presParOf" srcId="{492C9D14-8731-422C-87D0-E6996576FFCF}" destId="{9156F5F0-0E9D-43D2-ADF9-275EE104F3FD}" srcOrd="1" destOrd="0" presId="urn:microsoft.com/office/officeart/2018/2/layout/IconVerticalSolidList"/>
    <dgm:cxn modelId="{E84EFACA-6F19-4CDE-BE45-40ACEB3BFE03}" type="presParOf" srcId="{492C9D14-8731-422C-87D0-E6996576FFCF}" destId="{9C2F45D2-6524-4BF1-8DEA-FD4D6D464453}" srcOrd="2" destOrd="0" presId="urn:microsoft.com/office/officeart/2018/2/layout/IconVerticalSolidList"/>
    <dgm:cxn modelId="{059EC6D4-DEB3-4EA6-9ED7-B5C82C90B192}" type="presParOf" srcId="{492C9D14-8731-422C-87D0-E6996576FFCF}" destId="{97DE8BD7-D88B-4C49-8646-B97E77F9CBBB}" srcOrd="3" destOrd="0" presId="urn:microsoft.com/office/officeart/2018/2/layout/IconVerticalSolidList"/>
    <dgm:cxn modelId="{42262456-D862-44CB-9B1D-F10CF1632663}" type="presParOf" srcId="{675EC4F7-290D-4832-A47F-5759A5791731}" destId="{259A33F0-0B1C-4594-B798-E2FE3EF59D4C}" srcOrd="1" destOrd="0" presId="urn:microsoft.com/office/officeart/2018/2/layout/IconVerticalSolidList"/>
    <dgm:cxn modelId="{FC14CDF9-7114-4D80-9DC4-B59AB3F6FBFC}" type="presParOf" srcId="{675EC4F7-290D-4832-A47F-5759A5791731}" destId="{75F49491-6742-4564-BB0D-EED64DB4D1EB}" srcOrd="2" destOrd="0" presId="urn:microsoft.com/office/officeart/2018/2/layout/IconVerticalSolidList"/>
    <dgm:cxn modelId="{67B3CF15-73B5-4EBD-8AA3-870D5C2474F9}" type="presParOf" srcId="{75F49491-6742-4564-BB0D-EED64DB4D1EB}" destId="{2439F189-1E6B-4641-8A48-7D96EA4CBED7}" srcOrd="0" destOrd="0" presId="urn:microsoft.com/office/officeart/2018/2/layout/IconVerticalSolidList"/>
    <dgm:cxn modelId="{B9BBEA88-EEA6-4FB1-8173-833B6A7F23FF}" type="presParOf" srcId="{75F49491-6742-4564-BB0D-EED64DB4D1EB}" destId="{B801B303-FBAD-44A3-B115-BC34CF91229D}" srcOrd="1" destOrd="0" presId="urn:microsoft.com/office/officeart/2018/2/layout/IconVerticalSolidList"/>
    <dgm:cxn modelId="{CA8515EC-D695-45E4-95E4-4419E05920CD}" type="presParOf" srcId="{75F49491-6742-4564-BB0D-EED64DB4D1EB}" destId="{49624810-C252-4BE2-A1F9-F8D75A6C291D}" srcOrd="2" destOrd="0" presId="urn:microsoft.com/office/officeart/2018/2/layout/IconVerticalSolidList"/>
    <dgm:cxn modelId="{0D73B1E9-6BA6-4E24-8674-343799174AA9}" type="presParOf" srcId="{75F49491-6742-4564-BB0D-EED64DB4D1EB}" destId="{622E0B00-FD7D-4771-AF7E-874FD12603C1}" srcOrd="3" destOrd="0" presId="urn:microsoft.com/office/officeart/2018/2/layout/IconVerticalSolidList"/>
    <dgm:cxn modelId="{0910B639-7645-45A2-927F-96C74CC9C017}" type="presParOf" srcId="{675EC4F7-290D-4832-A47F-5759A5791731}" destId="{7890A464-8CDF-4B3D-B4E2-22300FE31450}" srcOrd="3" destOrd="0" presId="urn:microsoft.com/office/officeart/2018/2/layout/IconVerticalSolidList"/>
    <dgm:cxn modelId="{9C55D9D9-191B-4871-8A82-22753E5F7A58}" type="presParOf" srcId="{675EC4F7-290D-4832-A47F-5759A5791731}" destId="{2C341CA2-6450-42F8-93E5-3594CB09682B}" srcOrd="4" destOrd="0" presId="urn:microsoft.com/office/officeart/2018/2/layout/IconVerticalSolidList"/>
    <dgm:cxn modelId="{FB2671C7-C06A-4A08-AC77-F0EBA17B4070}" type="presParOf" srcId="{2C341CA2-6450-42F8-93E5-3594CB09682B}" destId="{D92E2EE6-211C-4658-86C1-B9A591EF4DD4}" srcOrd="0" destOrd="0" presId="urn:microsoft.com/office/officeart/2018/2/layout/IconVerticalSolidList"/>
    <dgm:cxn modelId="{96858F62-F54E-44CB-8EF1-B43EC417B4EE}" type="presParOf" srcId="{2C341CA2-6450-42F8-93E5-3594CB09682B}" destId="{516C0FDA-9A4D-4906-9915-45CC6483468B}" srcOrd="1" destOrd="0" presId="urn:microsoft.com/office/officeart/2018/2/layout/IconVerticalSolidList"/>
    <dgm:cxn modelId="{E7B4F206-1EBE-4B49-A9B1-54A4C7345FDD}" type="presParOf" srcId="{2C341CA2-6450-42F8-93E5-3594CB09682B}" destId="{F517E6DA-C40C-4585-9F9C-663B7230C21F}" srcOrd="2" destOrd="0" presId="urn:microsoft.com/office/officeart/2018/2/layout/IconVerticalSolidList"/>
    <dgm:cxn modelId="{3BAD2546-0156-469C-9D84-A091476366F1}" type="presParOf" srcId="{2C341CA2-6450-42F8-93E5-3594CB09682B}" destId="{2460B736-9FA5-46B6-946F-74B8B5DF8D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9B4668-4BF2-46FC-8385-78E216A3F9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CC478D-2C49-485C-B97E-13BD701F6212}">
      <dgm:prSet/>
      <dgm:spPr/>
      <dgm:t>
        <a:bodyPr/>
        <a:lstStyle/>
        <a:p>
          <a:r>
            <a:rPr lang="en-US"/>
            <a:t>Plan voor genoeg bandbreedte</a:t>
          </a:r>
        </a:p>
      </dgm:t>
    </dgm:pt>
    <dgm:pt modelId="{36120CC1-D6C1-4CD8-B18C-326819CA51D5}" type="parTrans" cxnId="{75B5A655-1B53-4B45-9792-84FCD263ECC9}">
      <dgm:prSet/>
      <dgm:spPr/>
      <dgm:t>
        <a:bodyPr/>
        <a:lstStyle/>
        <a:p>
          <a:endParaRPr lang="en-US"/>
        </a:p>
      </dgm:t>
    </dgm:pt>
    <dgm:pt modelId="{2415A08A-BBE5-45FC-AE5B-2A62F9A7627E}" type="sibTrans" cxnId="{75B5A655-1B53-4B45-9792-84FCD263ECC9}">
      <dgm:prSet/>
      <dgm:spPr/>
      <dgm:t>
        <a:bodyPr/>
        <a:lstStyle/>
        <a:p>
          <a:endParaRPr lang="en-US"/>
        </a:p>
      </dgm:t>
    </dgm:pt>
    <dgm:pt modelId="{98443D6E-DB46-4D08-86FC-EB6DA1D0017C}">
      <dgm:prSet/>
      <dgm:spPr/>
      <dgm:t>
        <a:bodyPr/>
        <a:lstStyle/>
        <a:p>
          <a:r>
            <a:rPr lang="en-US"/>
            <a:t>Onderzoek Media Bypass</a:t>
          </a:r>
        </a:p>
      </dgm:t>
    </dgm:pt>
    <dgm:pt modelId="{A55B903A-8735-427A-8B93-EDA5D2CF487F}" type="parTrans" cxnId="{BD2E86A2-C7A9-40F7-96E2-29652D8CCAD9}">
      <dgm:prSet/>
      <dgm:spPr/>
      <dgm:t>
        <a:bodyPr/>
        <a:lstStyle/>
        <a:p>
          <a:endParaRPr lang="en-US"/>
        </a:p>
      </dgm:t>
    </dgm:pt>
    <dgm:pt modelId="{69B30C55-8828-46F0-8A44-890B6EAAD77B}" type="sibTrans" cxnId="{BD2E86A2-C7A9-40F7-96E2-29652D8CCAD9}">
      <dgm:prSet/>
      <dgm:spPr/>
      <dgm:t>
        <a:bodyPr/>
        <a:lstStyle/>
        <a:p>
          <a:endParaRPr lang="en-US"/>
        </a:p>
      </dgm:t>
    </dgm:pt>
    <dgm:pt modelId="{18972A6A-0A3F-444D-B9D9-59B3A2C5DDB7}">
      <dgm:prSet/>
      <dgm:spPr/>
      <dgm:t>
        <a:bodyPr/>
        <a:lstStyle/>
        <a:p>
          <a:r>
            <a:rPr lang="en-US"/>
            <a:t>Gebruik Network Planner</a:t>
          </a:r>
        </a:p>
      </dgm:t>
    </dgm:pt>
    <dgm:pt modelId="{45B15F49-B30F-44A5-8997-9A3A0FDB22DD}" type="parTrans" cxnId="{37534AF2-55E1-4B62-A417-8C2AD0D6AB28}">
      <dgm:prSet/>
      <dgm:spPr/>
      <dgm:t>
        <a:bodyPr/>
        <a:lstStyle/>
        <a:p>
          <a:endParaRPr lang="en-US"/>
        </a:p>
      </dgm:t>
    </dgm:pt>
    <dgm:pt modelId="{7CBCE473-01D6-459C-A4A4-225290BC2004}" type="sibTrans" cxnId="{37534AF2-55E1-4B62-A417-8C2AD0D6AB28}">
      <dgm:prSet/>
      <dgm:spPr/>
      <dgm:t>
        <a:bodyPr/>
        <a:lstStyle/>
        <a:p>
          <a:endParaRPr lang="en-US"/>
        </a:p>
      </dgm:t>
    </dgm:pt>
    <dgm:pt modelId="{E2D92197-EBB7-46EA-934D-45D7D2BBB294}" type="pres">
      <dgm:prSet presAssocID="{2B9B4668-4BF2-46FC-8385-78E216A3F94A}" presName="root" presStyleCnt="0">
        <dgm:presLayoutVars>
          <dgm:dir/>
          <dgm:resizeHandles val="exact"/>
        </dgm:presLayoutVars>
      </dgm:prSet>
      <dgm:spPr/>
    </dgm:pt>
    <dgm:pt modelId="{4E08DA4A-1B46-4FB4-BF9E-47612D50F651}" type="pres">
      <dgm:prSet presAssocID="{4ACC478D-2C49-485C-B97E-13BD701F6212}" presName="compNode" presStyleCnt="0"/>
      <dgm:spPr/>
    </dgm:pt>
    <dgm:pt modelId="{D55DE2F3-D8B8-4122-BC1F-C20902B5BFC1}" type="pres">
      <dgm:prSet presAssocID="{4ACC478D-2C49-485C-B97E-13BD701F6212}" presName="bgRect" presStyleLbl="bgShp" presStyleIdx="0" presStyleCnt="3"/>
      <dgm:spPr/>
    </dgm:pt>
    <dgm:pt modelId="{33342D58-E8EB-43EB-AB4F-0BD8D76D9ADE}" type="pres">
      <dgm:prSet presAssocID="{4ACC478D-2C49-485C-B97E-13BD701F62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36D617-0E62-4B2D-9D20-D2D18C114505}" type="pres">
      <dgm:prSet presAssocID="{4ACC478D-2C49-485C-B97E-13BD701F6212}" presName="spaceRect" presStyleCnt="0"/>
      <dgm:spPr/>
    </dgm:pt>
    <dgm:pt modelId="{F6B6D430-B6B7-41F6-BB47-35CED0B3F2C1}" type="pres">
      <dgm:prSet presAssocID="{4ACC478D-2C49-485C-B97E-13BD701F6212}" presName="parTx" presStyleLbl="revTx" presStyleIdx="0" presStyleCnt="3">
        <dgm:presLayoutVars>
          <dgm:chMax val="0"/>
          <dgm:chPref val="0"/>
        </dgm:presLayoutVars>
      </dgm:prSet>
      <dgm:spPr/>
    </dgm:pt>
    <dgm:pt modelId="{A83D4D2F-8B70-4D59-92D0-C9C8F4EB9095}" type="pres">
      <dgm:prSet presAssocID="{2415A08A-BBE5-45FC-AE5B-2A62F9A7627E}" presName="sibTrans" presStyleCnt="0"/>
      <dgm:spPr/>
    </dgm:pt>
    <dgm:pt modelId="{F2514FE4-07A5-4394-A7E3-B312AB1B8AAA}" type="pres">
      <dgm:prSet presAssocID="{98443D6E-DB46-4D08-86FC-EB6DA1D0017C}" presName="compNode" presStyleCnt="0"/>
      <dgm:spPr/>
    </dgm:pt>
    <dgm:pt modelId="{FFF23FB7-1938-4823-BD02-7E153459A4FD}" type="pres">
      <dgm:prSet presAssocID="{98443D6E-DB46-4D08-86FC-EB6DA1D0017C}" presName="bgRect" presStyleLbl="bgShp" presStyleIdx="1" presStyleCnt="3"/>
      <dgm:spPr/>
    </dgm:pt>
    <dgm:pt modelId="{285AC7EA-A136-4344-89E8-8F6A8D2990EC}" type="pres">
      <dgm:prSet presAssocID="{98443D6E-DB46-4D08-86FC-EB6DA1D001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B4D6886-9A71-4ED5-954C-004A8E1FA5D5}" type="pres">
      <dgm:prSet presAssocID="{98443D6E-DB46-4D08-86FC-EB6DA1D0017C}" presName="spaceRect" presStyleCnt="0"/>
      <dgm:spPr/>
    </dgm:pt>
    <dgm:pt modelId="{2589CC15-AA0D-41FD-9083-7C525E318C18}" type="pres">
      <dgm:prSet presAssocID="{98443D6E-DB46-4D08-86FC-EB6DA1D0017C}" presName="parTx" presStyleLbl="revTx" presStyleIdx="1" presStyleCnt="3">
        <dgm:presLayoutVars>
          <dgm:chMax val="0"/>
          <dgm:chPref val="0"/>
        </dgm:presLayoutVars>
      </dgm:prSet>
      <dgm:spPr/>
    </dgm:pt>
    <dgm:pt modelId="{AA1FBC6D-CA96-4670-9275-2315131088E2}" type="pres">
      <dgm:prSet presAssocID="{69B30C55-8828-46F0-8A44-890B6EAAD77B}" presName="sibTrans" presStyleCnt="0"/>
      <dgm:spPr/>
    </dgm:pt>
    <dgm:pt modelId="{DF478875-CB9C-488D-8F10-4770AF9C194C}" type="pres">
      <dgm:prSet presAssocID="{18972A6A-0A3F-444D-B9D9-59B3A2C5DDB7}" presName="compNode" presStyleCnt="0"/>
      <dgm:spPr/>
    </dgm:pt>
    <dgm:pt modelId="{5A17ADA3-BE5A-41D3-A622-3B08F1B8880F}" type="pres">
      <dgm:prSet presAssocID="{18972A6A-0A3F-444D-B9D9-59B3A2C5DDB7}" presName="bgRect" presStyleLbl="bgShp" presStyleIdx="2" presStyleCnt="3"/>
      <dgm:spPr/>
    </dgm:pt>
    <dgm:pt modelId="{32523532-0437-48D0-B1ED-A1BEE15E43AB}" type="pres">
      <dgm:prSet presAssocID="{18972A6A-0A3F-444D-B9D9-59B3A2C5DD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DA06C7E-64E2-49C3-89D5-33193C49EA45}" type="pres">
      <dgm:prSet presAssocID="{18972A6A-0A3F-444D-B9D9-59B3A2C5DDB7}" presName="spaceRect" presStyleCnt="0"/>
      <dgm:spPr/>
    </dgm:pt>
    <dgm:pt modelId="{BDDA32AE-ECCA-4A53-9AF5-53B1F426EBA4}" type="pres">
      <dgm:prSet presAssocID="{18972A6A-0A3F-444D-B9D9-59B3A2C5DD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1CAA4F-199F-4ACC-BC2A-434CC6E1148A}" type="presOf" srcId="{2B9B4668-4BF2-46FC-8385-78E216A3F94A}" destId="{E2D92197-EBB7-46EA-934D-45D7D2BBB294}" srcOrd="0" destOrd="0" presId="urn:microsoft.com/office/officeart/2018/2/layout/IconVerticalSolidList"/>
    <dgm:cxn modelId="{C125A555-B5C1-420C-BFAD-4EA90B988054}" type="presOf" srcId="{98443D6E-DB46-4D08-86FC-EB6DA1D0017C}" destId="{2589CC15-AA0D-41FD-9083-7C525E318C18}" srcOrd="0" destOrd="0" presId="urn:microsoft.com/office/officeart/2018/2/layout/IconVerticalSolidList"/>
    <dgm:cxn modelId="{75B5A655-1B53-4B45-9792-84FCD263ECC9}" srcId="{2B9B4668-4BF2-46FC-8385-78E216A3F94A}" destId="{4ACC478D-2C49-485C-B97E-13BD701F6212}" srcOrd="0" destOrd="0" parTransId="{36120CC1-D6C1-4CD8-B18C-326819CA51D5}" sibTransId="{2415A08A-BBE5-45FC-AE5B-2A62F9A7627E}"/>
    <dgm:cxn modelId="{A4D5DB86-8CC1-45B3-AED8-ECE7FF3195A8}" type="presOf" srcId="{18972A6A-0A3F-444D-B9D9-59B3A2C5DDB7}" destId="{BDDA32AE-ECCA-4A53-9AF5-53B1F426EBA4}" srcOrd="0" destOrd="0" presId="urn:microsoft.com/office/officeart/2018/2/layout/IconVerticalSolidList"/>
    <dgm:cxn modelId="{BD2E86A2-C7A9-40F7-96E2-29652D8CCAD9}" srcId="{2B9B4668-4BF2-46FC-8385-78E216A3F94A}" destId="{98443D6E-DB46-4D08-86FC-EB6DA1D0017C}" srcOrd="1" destOrd="0" parTransId="{A55B903A-8735-427A-8B93-EDA5D2CF487F}" sibTransId="{69B30C55-8828-46F0-8A44-890B6EAAD77B}"/>
    <dgm:cxn modelId="{D9AA86CE-A339-420B-8184-7E4E0D3FF983}" type="presOf" srcId="{4ACC478D-2C49-485C-B97E-13BD701F6212}" destId="{F6B6D430-B6B7-41F6-BB47-35CED0B3F2C1}" srcOrd="0" destOrd="0" presId="urn:microsoft.com/office/officeart/2018/2/layout/IconVerticalSolidList"/>
    <dgm:cxn modelId="{37534AF2-55E1-4B62-A417-8C2AD0D6AB28}" srcId="{2B9B4668-4BF2-46FC-8385-78E216A3F94A}" destId="{18972A6A-0A3F-444D-B9D9-59B3A2C5DDB7}" srcOrd="2" destOrd="0" parTransId="{45B15F49-B30F-44A5-8997-9A3A0FDB22DD}" sibTransId="{7CBCE473-01D6-459C-A4A4-225290BC2004}"/>
    <dgm:cxn modelId="{959A6088-0498-4C74-8792-A97017C24D40}" type="presParOf" srcId="{E2D92197-EBB7-46EA-934D-45D7D2BBB294}" destId="{4E08DA4A-1B46-4FB4-BF9E-47612D50F651}" srcOrd="0" destOrd="0" presId="urn:microsoft.com/office/officeart/2018/2/layout/IconVerticalSolidList"/>
    <dgm:cxn modelId="{73BDC034-8901-486D-956B-0CB7BAFE847E}" type="presParOf" srcId="{4E08DA4A-1B46-4FB4-BF9E-47612D50F651}" destId="{D55DE2F3-D8B8-4122-BC1F-C20902B5BFC1}" srcOrd="0" destOrd="0" presId="urn:microsoft.com/office/officeart/2018/2/layout/IconVerticalSolidList"/>
    <dgm:cxn modelId="{18CCB673-3F96-4C2B-A1EE-9321B29C9273}" type="presParOf" srcId="{4E08DA4A-1B46-4FB4-BF9E-47612D50F651}" destId="{33342D58-E8EB-43EB-AB4F-0BD8D76D9ADE}" srcOrd="1" destOrd="0" presId="urn:microsoft.com/office/officeart/2018/2/layout/IconVerticalSolidList"/>
    <dgm:cxn modelId="{3DDA13C7-04B6-45CD-B260-842A4B54510C}" type="presParOf" srcId="{4E08DA4A-1B46-4FB4-BF9E-47612D50F651}" destId="{B536D617-0E62-4B2D-9D20-D2D18C114505}" srcOrd="2" destOrd="0" presId="urn:microsoft.com/office/officeart/2018/2/layout/IconVerticalSolidList"/>
    <dgm:cxn modelId="{D74B946A-E0AE-4AE9-B994-6D037B70B864}" type="presParOf" srcId="{4E08DA4A-1B46-4FB4-BF9E-47612D50F651}" destId="{F6B6D430-B6B7-41F6-BB47-35CED0B3F2C1}" srcOrd="3" destOrd="0" presId="urn:microsoft.com/office/officeart/2018/2/layout/IconVerticalSolidList"/>
    <dgm:cxn modelId="{DB954B2E-A6BF-4179-8F31-72166D28B96E}" type="presParOf" srcId="{E2D92197-EBB7-46EA-934D-45D7D2BBB294}" destId="{A83D4D2F-8B70-4D59-92D0-C9C8F4EB9095}" srcOrd="1" destOrd="0" presId="urn:microsoft.com/office/officeart/2018/2/layout/IconVerticalSolidList"/>
    <dgm:cxn modelId="{13E4239C-CB48-4E0B-A062-E5540B915C51}" type="presParOf" srcId="{E2D92197-EBB7-46EA-934D-45D7D2BBB294}" destId="{F2514FE4-07A5-4394-A7E3-B312AB1B8AAA}" srcOrd="2" destOrd="0" presId="urn:microsoft.com/office/officeart/2018/2/layout/IconVerticalSolidList"/>
    <dgm:cxn modelId="{D43CC627-513E-43B5-9ECE-ED9837B47C65}" type="presParOf" srcId="{F2514FE4-07A5-4394-A7E3-B312AB1B8AAA}" destId="{FFF23FB7-1938-4823-BD02-7E153459A4FD}" srcOrd="0" destOrd="0" presId="urn:microsoft.com/office/officeart/2018/2/layout/IconVerticalSolidList"/>
    <dgm:cxn modelId="{EF00D0F2-0F8E-4A8C-AAC9-05C88B792608}" type="presParOf" srcId="{F2514FE4-07A5-4394-A7E3-B312AB1B8AAA}" destId="{285AC7EA-A136-4344-89E8-8F6A8D2990EC}" srcOrd="1" destOrd="0" presId="urn:microsoft.com/office/officeart/2018/2/layout/IconVerticalSolidList"/>
    <dgm:cxn modelId="{7A9EBA18-B9EA-49F1-9090-5E1D0BB8F3D2}" type="presParOf" srcId="{F2514FE4-07A5-4394-A7E3-B312AB1B8AAA}" destId="{7B4D6886-9A71-4ED5-954C-004A8E1FA5D5}" srcOrd="2" destOrd="0" presId="urn:microsoft.com/office/officeart/2018/2/layout/IconVerticalSolidList"/>
    <dgm:cxn modelId="{82C358BB-E471-4E2E-AB89-A711204418F1}" type="presParOf" srcId="{F2514FE4-07A5-4394-A7E3-B312AB1B8AAA}" destId="{2589CC15-AA0D-41FD-9083-7C525E318C18}" srcOrd="3" destOrd="0" presId="urn:microsoft.com/office/officeart/2018/2/layout/IconVerticalSolidList"/>
    <dgm:cxn modelId="{CF2FB62E-EE8D-4158-83C2-8FB29255C6DF}" type="presParOf" srcId="{E2D92197-EBB7-46EA-934D-45D7D2BBB294}" destId="{AA1FBC6D-CA96-4670-9275-2315131088E2}" srcOrd="3" destOrd="0" presId="urn:microsoft.com/office/officeart/2018/2/layout/IconVerticalSolidList"/>
    <dgm:cxn modelId="{65F1A92F-485F-4800-A7DD-F4E997D3F64C}" type="presParOf" srcId="{E2D92197-EBB7-46EA-934D-45D7D2BBB294}" destId="{DF478875-CB9C-488D-8F10-4770AF9C194C}" srcOrd="4" destOrd="0" presId="urn:microsoft.com/office/officeart/2018/2/layout/IconVerticalSolidList"/>
    <dgm:cxn modelId="{9B27B914-F00A-4DC6-933E-A862528D6EA7}" type="presParOf" srcId="{DF478875-CB9C-488D-8F10-4770AF9C194C}" destId="{5A17ADA3-BE5A-41D3-A622-3B08F1B8880F}" srcOrd="0" destOrd="0" presId="urn:microsoft.com/office/officeart/2018/2/layout/IconVerticalSolidList"/>
    <dgm:cxn modelId="{D56455F1-5439-4809-9DDB-BBD6FC894F78}" type="presParOf" srcId="{DF478875-CB9C-488D-8F10-4770AF9C194C}" destId="{32523532-0437-48D0-B1ED-A1BEE15E43AB}" srcOrd="1" destOrd="0" presId="urn:microsoft.com/office/officeart/2018/2/layout/IconVerticalSolidList"/>
    <dgm:cxn modelId="{A7219306-7586-4E6F-AE8D-F5FCB4E6472A}" type="presParOf" srcId="{DF478875-CB9C-488D-8F10-4770AF9C194C}" destId="{4DA06C7E-64E2-49C3-89D5-33193C49EA45}" srcOrd="2" destOrd="0" presId="urn:microsoft.com/office/officeart/2018/2/layout/IconVerticalSolidList"/>
    <dgm:cxn modelId="{742B893D-287A-46FD-BE16-B5BAC8654CD2}" type="presParOf" srcId="{DF478875-CB9C-488D-8F10-4770AF9C194C}" destId="{BDDA32AE-ECCA-4A53-9AF5-53B1F426EB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F28E-AB26-4081-9013-1F4811BABCFB}">
      <dsp:nvSpPr>
        <dsp:cNvPr id="0" name=""/>
        <dsp:cNvSpPr/>
      </dsp:nvSpPr>
      <dsp:spPr>
        <a:xfrm>
          <a:off x="0" y="391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E74ECA-A234-4F81-9266-38A5235F4B2D}">
      <dsp:nvSpPr>
        <dsp:cNvPr id="0" name=""/>
        <dsp:cNvSpPr/>
      </dsp:nvSpPr>
      <dsp:spPr>
        <a:xfrm>
          <a:off x="0" y="391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Introductie</a:t>
          </a:r>
        </a:p>
      </dsp:txBody>
      <dsp:txXfrm>
        <a:off x="0" y="391"/>
        <a:ext cx="3438906" cy="356274"/>
      </dsp:txXfrm>
    </dsp:sp>
    <dsp:sp modelId="{CF7E207D-88FE-47A6-ACD2-EDAB2752EFA5}">
      <dsp:nvSpPr>
        <dsp:cNvPr id="0" name=""/>
        <dsp:cNvSpPr/>
      </dsp:nvSpPr>
      <dsp:spPr>
        <a:xfrm>
          <a:off x="0" y="356666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6F8D30-DCE7-41C5-AB10-153E339D733D}">
      <dsp:nvSpPr>
        <dsp:cNvPr id="0" name=""/>
        <dsp:cNvSpPr/>
      </dsp:nvSpPr>
      <dsp:spPr>
        <a:xfrm>
          <a:off x="0" y="356666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Basis PowerShell &amp; Best Practices</a:t>
          </a:r>
        </a:p>
      </dsp:txBody>
      <dsp:txXfrm>
        <a:off x="0" y="356666"/>
        <a:ext cx="3438906" cy="356274"/>
      </dsp:txXfrm>
    </dsp:sp>
    <dsp:sp modelId="{1F5FF470-C3B8-4F0D-9671-FD23A20C15A9}">
      <dsp:nvSpPr>
        <dsp:cNvPr id="0" name=""/>
        <dsp:cNvSpPr/>
      </dsp:nvSpPr>
      <dsp:spPr>
        <a:xfrm>
          <a:off x="0" y="712941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D062D3-35CD-4F7A-9E51-E9FFBFDB32D5}">
      <dsp:nvSpPr>
        <dsp:cNvPr id="0" name=""/>
        <dsp:cNvSpPr/>
      </dsp:nvSpPr>
      <dsp:spPr>
        <a:xfrm>
          <a:off x="0" y="712941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Korte pause</a:t>
          </a:r>
        </a:p>
      </dsp:txBody>
      <dsp:txXfrm>
        <a:off x="0" y="712941"/>
        <a:ext cx="3438906" cy="356274"/>
      </dsp:txXfrm>
    </dsp:sp>
    <dsp:sp modelId="{D3B973AE-947A-4F84-8F57-2F562E7045FA}">
      <dsp:nvSpPr>
        <dsp:cNvPr id="0" name=""/>
        <dsp:cNvSpPr/>
      </dsp:nvSpPr>
      <dsp:spPr>
        <a:xfrm>
          <a:off x="0" y="1069216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E0349A-757E-407F-A40E-8F0E9B899CF1}">
      <dsp:nvSpPr>
        <dsp:cNvPr id="0" name=""/>
        <dsp:cNvSpPr/>
      </dsp:nvSpPr>
      <dsp:spPr>
        <a:xfrm>
          <a:off x="0" y="1069216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Advanced PowerShell</a:t>
          </a:r>
        </a:p>
      </dsp:txBody>
      <dsp:txXfrm>
        <a:off x="0" y="1069216"/>
        <a:ext cx="3438906" cy="356274"/>
      </dsp:txXfrm>
    </dsp:sp>
    <dsp:sp modelId="{CB3ED55F-2586-453C-BF36-F79B13898269}">
      <dsp:nvSpPr>
        <dsp:cNvPr id="0" name=""/>
        <dsp:cNvSpPr/>
      </dsp:nvSpPr>
      <dsp:spPr>
        <a:xfrm>
          <a:off x="0" y="1425491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1FC716-88AE-494D-82A1-5CFB9B9D57A7}">
      <dsp:nvSpPr>
        <dsp:cNvPr id="0" name=""/>
        <dsp:cNvSpPr/>
      </dsp:nvSpPr>
      <dsp:spPr>
        <a:xfrm>
          <a:off x="0" y="1425491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Lunchbreak</a:t>
          </a:r>
        </a:p>
      </dsp:txBody>
      <dsp:txXfrm>
        <a:off x="0" y="1425491"/>
        <a:ext cx="3438906" cy="356274"/>
      </dsp:txXfrm>
    </dsp:sp>
    <dsp:sp modelId="{47D32FCE-C856-4139-BF5E-0865B4B76EF8}">
      <dsp:nvSpPr>
        <dsp:cNvPr id="0" name=""/>
        <dsp:cNvSpPr/>
      </dsp:nvSpPr>
      <dsp:spPr>
        <a:xfrm>
          <a:off x="0" y="1781766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66B017-59A6-4CE2-8254-832BFCF67508}">
      <dsp:nvSpPr>
        <dsp:cNvPr id="0" name=""/>
        <dsp:cNvSpPr/>
      </dsp:nvSpPr>
      <dsp:spPr>
        <a:xfrm>
          <a:off x="0" y="1781766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Microsoft 365 Business Voice</a:t>
          </a:r>
        </a:p>
      </dsp:txBody>
      <dsp:txXfrm>
        <a:off x="0" y="1781766"/>
        <a:ext cx="3438906" cy="356274"/>
      </dsp:txXfrm>
    </dsp:sp>
    <dsp:sp modelId="{79D4E4DD-EE21-4394-B519-9E81DA86062C}">
      <dsp:nvSpPr>
        <dsp:cNvPr id="0" name=""/>
        <dsp:cNvSpPr/>
      </dsp:nvSpPr>
      <dsp:spPr>
        <a:xfrm>
          <a:off x="0" y="2138041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0DD7B5-C5D9-410F-B1EC-D6CCDE19CD45}">
      <dsp:nvSpPr>
        <dsp:cNvPr id="0" name=""/>
        <dsp:cNvSpPr/>
      </dsp:nvSpPr>
      <dsp:spPr>
        <a:xfrm>
          <a:off x="0" y="2138041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Korte pause</a:t>
          </a:r>
        </a:p>
      </dsp:txBody>
      <dsp:txXfrm>
        <a:off x="0" y="2138041"/>
        <a:ext cx="3438906" cy="356274"/>
      </dsp:txXfrm>
    </dsp:sp>
    <dsp:sp modelId="{0529EBF5-A21D-4A45-9FEE-BD03151782ED}">
      <dsp:nvSpPr>
        <dsp:cNvPr id="0" name=""/>
        <dsp:cNvSpPr/>
      </dsp:nvSpPr>
      <dsp:spPr>
        <a:xfrm>
          <a:off x="0" y="2494316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899AB3-C54D-4379-8D7B-92DE8332B8EF}">
      <dsp:nvSpPr>
        <dsp:cNvPr id="0" name=""/>
        <dsp:cNvSpPr/>
      </dsp:nvSpPr>
      <dsp:spPr>
        <a:xfrm>
          <a:off x="0" y="2494316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PowerShell &amp; M365 Business Voice</a:t>
          </a:r>
        </a:p>
      </dsp:txBody>
      <dsp:txXfrm>
        <a:off x="0" y="2494316"/>
        <a:ext cx="3438906" cy="356274"/>
      </dsp:txXfrm>
    </dsp:sp>
    <dsp:sp modelId="{05B437D3-D1A4-4DAE-9E2D-42114F17D01F}">
      <dsp:nvSpPr>
        <dsp:cNvPr id="0" name=""/>
        <dsp:cNvSpPr/>
      </dsp:nvSpPr>
      <dsp:spPr>
        <a:xfrm>
          <a:off x="0" y="2850591"/>
          <a:ext cx="343890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9F21D7-5B67-430D-BDD0-5831D21B0D65}">
      <dsp:nvSpPr>
        <dsp:cNvPr id="0" name=""/>
        <dsp:cNvSpPr/>
      </dsp:nvSpPr>
      <dsp:spPr>
        <a:xfrm>
          <a:off x="0" y="2850591"/>
          <a:ext cx="3438906" cy="35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Uitloop</a:t>
          </a:r>
        </a:p>
      </dsp:txBody>
      <dsp:txXfrm>
        <a:off x="0" y="2850591"/>
        <a:ext cx="3438906" cy="356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8FA4-23D4-4302-A2DD-8CD6AD4CA73A}">
      <dsp:nvSpPr>
        <dsp:cNvPr id="0" name=""/>
        <dsp:cNvSpPr/>
      </dsp:nvSpPr>
      <dsp:spPr>
        <a:xfrm>
          <a:off x="0" y="2196991"/>
          <a:ext cx="1090506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533F7-4353-4EDD-BD69-C58F8F723F46}">
      <dsp:nvSpPr>
        <dsp:cNvPr id="0" name=""/>
        <dsp:cNvSpPr/>
      </dsp:nvSpPr>
      <dsp:spPr>
        <a:xfrm rot="8100000">
          <a:off x="69548" y="512398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8C3C-8939-4120-88D2-213F67444894}">
      <dsp:nvSpPr>
        <dsp:cNvPr id="0" name=""/>
        <dsp:cNvSpPr/>
      </dsp:nvSpPr>
      <dsp:spPr>
        <a:xfrm>
          <a:off x="104094" y="546944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64D70-34AB-4857-8222-21D3625D1D5D}">
      <dsp:nvSpPr>
        <dsp:cNvPr id="0" name=""/>
        <dsp:cNvSpPr/>
      </dsp:nvSpPr>
      <dsp:spPr>
        <a:xfrm>
          <a:off x="444926" y="896372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Monad Manifesto</a:t>
          </a:r>
        </a:p>
      </dsp:txBody>
      <dsp:txXfrm>
        <a:off x="444926" y="896372"/>
        <a:ext cx="1745766" cy="1300618"/>
      </dsp:txXfrm>
    </dsp:sp>
    <dsp:sp modelId="{C55B3B43-FB80-43E4-9EF2-7FA0352531BE}">
      <dsp:nvSpPr>
        <dsp:cNvPr id="0" name=""/>
        <dsp:cNvSpPr/>
      </dsp:nvSpPr>
      <dsp:spPr>
        <a:xfrm>
          <a:off x="444926" y="439398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2002</a:t>
          </a:r>
        </a:p>
      </dsp:txBody>
      <dsp:txXfrm>
        <a:off x="444926" y="439398"/>
        <a:ext cx="1745766" cy="456974"/>
      </dsp:txXfrm>
    </dsp:sp>
    <dsp:sp modelId="{D9BF41B2-6E39-4D79-8712-FA321545C1A9}">
      <dsp:nvSpPr>
        <dsp:cNvPr id="0" name=""/>
        <dsp:cNvSpPr/>
      </dsp:nvSpPr>
      <dsp:spPr>
        <a:xfrm>
          <a:off x="225035" y="896372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A2882-590F-4165-B31F-CA243FD78FD7}">
      <dsp:nvSpPr>
        <dsp:cNvPr id="0" name=""/>
        <dsp:cNvSpPr/>
      </dsp:nvSpPr>
      <dsp:spPr>
        <a:xfrm>
          <a:off x="194050" y="2155863"/>
          <a:ext cx="79161" cy="82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616EF-99D6-4C22-A841-1AFBF34E77B9}">
      <dsp:nvSpPr>
        <dsp:cNvPr id="0" name=""/>
        <dsp:cNvSpPr/>
      </dsp:nvSpPr>
      <dsp:spPr>
        <a:xfrm rot="18900000">
          <a:off x="1158201" y="3570609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5E83-A2E9-4D5D-BFAF-A7F6FB48EF29}">
      <dsp:nvSpPr>
        <dsp:cNvPr id="0" name=""/>
        <dsp:cNvSpPr/>
      </dsp:nvSpPr>
      <dsp:spPr>
        <a:xfrm>
          <a:off x="1192748" y="3605156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DE004-DECA-4064-8240-EFA9053AE093}">
      <dsp:nvSpPr>
        <dsp:cNvPr id="0" name=""/>
        <dsp:cNvSpPr/>
      </dsp:nvSpPr>
      <dsp:spPr>
        <a:xfrm>
          <a:off x="1533580" y="2196990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Eerste preview Monad</a:t>
          </a:r>
        </a:p>
      </dsp:txBody>
      <dsp:txXfrm>
        <a:off x="1533580" y="2196990"/>
        <a:ext cx="1745766" cy="1300618"/>
      </dsp:txXfrm>
    </dsp:sp>
    <dsp:sp modelId="{20BED1B2-0E4C-494A-9005-CAE23873895D}">
      <dsp:nvSpPr>
        <dsp:cNvPr id="0" name=""/>
        <dsp:cNvSpPr/>
      </dsp:nvSpPr>
      <dsp:spPr>
        <a:xfrm>
          <a:off x="1533580" y="3497609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2005</a:t>
          </a:r>
        </a:p>
      </dsp:txBody>
      <dsp:txXfrm>
        <a:off x="1533580" y="3497609"/>
        <a:ext cx="1745766" cy="456974"/>
      </dsp:txXfrm>
    </dsp:sp>
    <dsp:sp modelId="{7C64E8A5-655E-4670-969A-F03EDBE95D2D}">
      <dsp:nvSpPr>
        <dsp:cNvPr id="0" name=""/>
        <dsp:cNvSpPr/>
      </dsp:nvSpPr>
      <dsp:spPr>
        <a:xfrm>
          <a:off x="1313688" y="2196990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61777-9C13-48A1-A9EF-3DD2FF166663}">
      <dsp:nvSpPr>
        <dsp:cNvPr id="0" name=""/>
        <dsp:cNvSpPr/>
      </dsp:nvSpPr>
      <dsp:spPr>
        <a:xfrm>
          <a:off x="1282703" y="2155863"/>
          <a:ext cx="79161" cy="82255"/>
        </a:xfrm>
        <a:prstGeom prst="ellips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20F3-111B-4556-B5A0-DC9F78B1B955}">
      <dsp:nvSpPr>
        <dsp:cNvPr id="0" name=""/>
        <dsp:cNvSpPr/>
      </dsp:nvSpPr>
      <dsp:spPr>
        <a:xfrm rot="8100000">
          <a:off x="2246855" y="512398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E727-2AFB-4C16-AF57-902F9DE961CA}">
      <dsp:nvSpPr>
        <dsp:cNvPr id="0" name=""/>
        <dsp:cNvSpPr/>
      </dsp:nvSpPr>
      <dsp:spPr>
        <a:xfrm>
          <a:off x="2281402" y="546944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E7B14-8D6F-47F7-9DCF-67FF174A7B7D}">
      <dsp:nvSpPr>
        <dsp:cNvPr id="0" name=""/>
        <dsp:cNvSpPr/>
      </dsp:nvSpPr>
      <dsp:spPr>
        <a:xfrm>
          <a:off x="2622234" y="896372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RC1 Microsoft PowerShell</a:t>
          </a:r>
        </a:p>
      </dsp:txBody>
      <dsp:txXfrm>
        <a:off x="2622234" y="896372"/>
        <a:ext cx="1745766" cy="1300618"/>
      </dsp:txXfrm>
    </dsp:sp>
    <dsp:sp modelId="{D81C4165-FC1E-4339-96EC-6ED8F5AA4489}">
      <dsp:nvSpPr>
        <dsp:cNvPr id="0" name=""/>
        <dsp:cNvSpPr/>
      </dsp:nvSpPr>
      <dsp:spPr>
        <a:xfrm>
          <a:off x="2622234" y="439398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2006</a:t>
          </a:r>
        </a:p>
      </dsp:txBody>
      <dsp:txXfrm>
        <a:off x="2622234" y="439398"/>
        <a:ext cx="1745766" cy="456974"/>
      </dsp:txXfrm>
    </dsp:sp>
    <dsp:sp modelId="{8847443F-7938-4A51-9D20-F70DDB2F4746}">
      <dsp:nvSpPr>
        <dsp:cNvPr id="0" name=""/>
        <dsp:cNvSpPr/>
      </dsp:nvSpPr>
      <dsp:spPr>
        <a:xfrm>
          <a:off x="2402342" y="896372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CDAC4-77EB-4229-A3A1-45AD150F471E}">
      <dsp:nvSpPr>
        <dsp:cNvPr id="0" name=""/>
        <dsp:cNvSpPr/>
      </dsp:nvSpPr>
      <dsp:spPr>
        <a:xfrm>
          <a:off x="2371357" y="2155863"/>
          <a:ext cx="79161" cy="82255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D12A-2A24-4571-873F-D55E373F2885}">
      <dsp:nvSpPr>
        <dsp:cNvPr id="0" name=""/>
        <dsp:cNvSpPr/>
      </dsp:nvSpPr>
      <dsp:spPr>
        <a:xfrm rot="18900000">
          <a:off x="3335509" y="3570609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B9654-856C-4562-B95C-9E84D248629F}">
      <dsp:nvSpPr>
        <dsp:cNvPr id="0" name=""/>
        <dsp:cNvSpPr/>
      </dsp:nvSpPr>
      <dsp:spPr>
        <a:xfrm>
          <a:off x="3370055" y="3605156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9CFBB-7D41-46D9-856B-10BD18D81B4E}">
      <dsp:nvSpPr>
        <dsp:cNvPr id="0" name=""/>
        <dsp:cNvSpPr/>
      </dsp:nvSpPr>
      <dsp:spPr>
        <a:xfrm>
          <a:off x="3710887" y="2196990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v2.0</a:t>
          </a:r>
        </a:p>
      </dsp:txBody>
      <dsp:txXfrm>
        <a:off x="3710887" y="2196990"/>
        <a:ext cx="1745766" cy="1300618"/>
      </dsp:txXfrm>
    </dsp:sp>
    <dsp:sp modelId="{1051A57B-A9D3-47C0-908C-BCE6C5D191A9}">
      <dsp:nvSpPr>
        <dsp:cNvPr id="0" name=""/>
        <dsp:cNvSpPr/>
      </dsp:nvSpPr>
      <dsp:spPr>
        <a:xfrm>
          <a:off x="3710887" y="3497609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2009</a:t>
          </a:r>
        </a:p>
      </dsp:txBody>
      <dsp:txXfrm>
        <a:off x="3710887" y="3497609"/>
        <a:ext cx="1745766" cy="456974"/>
      </dsp:txXfrm>
    </dsp:sp>
    <dsp:sp modelId="{6A4EA605-E266-43B7-B971-06356D152386}">
      <dsp:nvSpPr>
        <dsp:cNvPr id="0" name=""/>
        <dsp:cNvSpPr/>
      </dsp:nvSpPr>
      <dsp:spPr>
        <a:xfrm>
          <a:off x="3490996" y="2196990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C2A4-AAD9-4F6C-A832-835B5383D554}">
      <dsp:nvSpPr>
        <dsp:cNvPr id="0" name=""/>
        <dsp:cNvSpPr/>
      </dsp:nvSpPr>
      <dsp:spPr>
        <a:xfrm>
          <a:off x="3460010" y="2155863"/>
          <a:ext cx="79161" cy="82255"/>
        </a:xfrm>
        <a:prstGeom prst="ellips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B6BFF-DD07-4DB1-BC2F-1166743E0A50}">
      <dsp:nvSpPr>
        <dsp:cNvPr id="0" name=""/>
        <dsp:cNvSpPr/>
      </dsp:nvSpPr>
      <dsp:spPr>
        <a:xfrm rot="8100000">
          <a:off x="4424162" y="512398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1BE4-8DA3-4ADA-9936-D798DDF10C98}">
      <dsp:nvSpPr>
        <dsp:cNvPr id="0" name=""/>
        <dsp:cNvSpPr/>
      </dsp:nvSpPr>
      <dsp:spPr>
        <a:xfrm>
          <a:off x="4458709" y="546944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657AB-77C6-4830-BBFC-0B2A7C3CC28C}">
      <dsp:nvSpPr>
        <dsp:cNvPr id="0" name=""/>
        <dsp:cNvSpPr/>
      </dsp:nvSpPr>
      <dsp:spPr>
        <a:xfrm>
          <a:off x="4799541" y="896372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v3.0</a:t>
          </a:r>
        </a:p>
      </dsp:txBody>
      <dsp:txXfrm>
        <a:off x="4799541" y="896372"/>
        <a:ext cx="1745766" cy="1300618"/>
      </dsp:txXfrm>
    </dsp:sp>
    <dsp:sp modelId="{C393BBAC-8D4C-46A8-97E8-7B8930E0B589}">
      <dsp:nvSpPr>
        <dsp:cNvPr id="0" name=""/>
        <dsp:cNvSpPr/>
      </dsp:nvSpPr>
      <dsp:spPr>
        <a:xfrm>
          <a:off x="4799541" y="439398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4799541" y="439398"/>
        <a:ext cx="1745766" cy="456974"/>
      </dsp:txXfrm>
    </dsp:sp>
    <dsp:sp modelId="{8B95C853-A9DF-4F53-A4AB-370F4A29328B}">
      <dsp:nvSpPr>
        <dsp:cNvPr id="0" name=""/>
        <dsp:cNvSpPr/>
      </dsp:nvSpPr>
      <dsp:spPr>
        <a:xfrm>
          <a:off x="4579649" y="896372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360CF-D52E-484B-892F-C1D654ABD4D9}">
      <dsp:nvSpPr>
        <dsp:cNvPr id="0" name=""/>
        <dsp:cNvSpPr/>
      </dsp:nvSpPr>
      <dsp:spPr>
        <a:xfrm>
          <a:off x="4548664" y="2155863"/>
          <a:ext cx="79161" cy="82255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395C-3172-4E8C-8E54-F94D41CD2A6B}">
      <dsp:nvSpPr>
        <dsp:cNvPr id="0" name=""/>
        <dsp:cNvSpPr/>
      </dsp:nvSpPr>
      <dsp:spPr>
        <a:xfrm rot="18900000">
          <a:off x="5512816" y="3570609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6D21-2D25-49F0-A239-5D663CE7BEC9}">
      <dsp:nvSpPr>
        <dsp:cNvPr id="0" name=""/>
        <dsp:cNvSpPr/>
      </dsp:nvSpPr>
      <dsp:spPr>
        <a:xfrm>
          <a:off x="5547362" y="3605156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4BB77-F2D8-4F65-A32A-5A0C36C6EF72}">
      <dsp:nvSpPr>
        <dsp:cNvPr id="0" name=""/>
        <dsp:cNvSpPr/>
      </dsp:nvSpPr>
      <dsp:spPr>
        <a:xfrm>
          <a:off x="5888195" y="2196990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v4.0</a:t>
          </a:r>
        </a:p>
      </dsp:txBody>
      <dsp:txXfrm>
        <a:off x="5888195" y="2196990"/>
        <a:ext cx="1745766" cy="1300618"/>
      </dsp:txXfrm>
    </dsp:sp>
    <dsp:sp modelId="{850F681E-F241-41A4-BD17-6227264225BB}">
      <dsp:nvSpPr>
        <dsp:cNvPr id="0" name=""/>
        <dsp:cNvSpPr/>
      </dsp:nvSpPr>
      <dsp:spPr>
        <a:xfrm>
          <a:off x="5888195" y="3497609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2013</a:t>
          </a:r>
        </a:p>
      </dsp:txBody>
      <dsp:txXfrm>
        <a:off x="5888195" y="3497609"/>
        <a:ext cx="1745766" cy="456974"/>
      </dsp:txXfrm>
    </dsp:sp>
    <dsp:sp modelId="{19D56C29-126C-4580-95CB-817520FB1CDF}">
      <dsp:nvSpPr>
        <dsp:cNvPr id="0" name=""/>
        <dsp:cNvSpPr/>
      </dsp:nvSpPr>
      <dsp:spPr>
        <a:xfrm>
          <a:off x="5668303" y="2196990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D22E8-52C8-4CCB-B8F6-718A3CC27B12}">
      <dsp:nvSpPr>
        <dsp:cNvPr id="0" name=""/>
        <dsp:cNvSpPr/>
      </dsp:nvSpPr>
      <dsp:spPr>
        <a:xfrm>
          <a:off x="5637318" y="2155863"/>
          <a:ext cx="79161" cy="82255"/>
        </a:xfrm>
        <a:prstGeom prst="ellips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67C3-64A2-4E05-9366-888EA487AD19}">
      <dsp:nvSpPr>
        <dsp:cNvPr id="0" name=""/>
        <dsp:cNvSpPr/>
      </dsp:nvSpPr>
      <dsp:spPr>
        <a:xfrm rot="8100000">
          <a:off x="6601470" y="512398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40245-4829-422F-9F16-A8F5530116B1}">
      <dsp:nvSpPr>
        <dsp:cNvPr id="0" name=""/>
        <dsp:cNvSpPr/>
      </dsp:nvSpPr>
      <dsp:spPr>
        <a:xfrm>
          <a:off x="6636016" y="546944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8A626-9868-4F59-BAFE-785351DC419D}">
      <dsp:nvSpPr>
        <dsp:cNvPr id="0" name=""/>
        <dsp:cNvSpPr/>
      </dsp:nvSpPr>
      <dsp:spPr>
        <a:xfrm>
          <a:off x="6976848" y="896372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v5.0 &amp; v5.1</a:t>
          </a:r>
        </a:p>
      </dsp:txBody>
      <dsp:txXfrm>
        <a:off x="6976848" y="896372"/>
        <a:ext cx="1745766" cy="1300618"/>
      </dsp:txXfrm>
    </dsp:sp>
    <dsp:sp modelId="{B6606282-96B5-45EE-82AA-C2C7322F2CEC}">
      <dsp:nvSpPr>
        <dsp:cNvPr id="0" name=""/>
        <dsp:cNvSpPr/>
      </dsp:nvSpPr>
      <dsp:spPr>
        <a:xfrm>
          <a:off x="6976848" y="439398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6976848" y="439398"/>
        <a:ext cx="1745766" cy="456974"/>
      </dsp:txXfrm>
    </dsp:sp>
    <dsp:sp modelId="{FF795501-BF3B-474C-9D95-2BEF27755F30}">
      <dsp:nvSpPr>
        <dsp:cNvPr id="0" name=""/>
        <dsp:cNvSpPr/>
      </dsp:nvSpPr>
      <dsp:spPr>
        <a:xfrm>
          <a:off x="6756957" y="896372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A3B46-A2F1-4222-8596-1F23AFD66922}">
      <dsp:nvSpPr>
        <dsp:cNvPr id="0" name=""/>
        <dsp:cNvSpPr/>
      </dsp:nvSpPr>
      <dsp:spPr>
        <a:xfrm>
          <a:off x="6725971" y="2155863"/>
          <a:ext cx="79161" cy="82255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0DEF0-7D79-4E49-A487-2A8925F504A6}">
      <dsp:nvSpPr>
        <dsp:cNvPr id="0" name=""/>
        <dsp:cNvSpPr/>
      </dsp:nvSpPr>
      <dsp:spPr>
        <a:xfrm rot="18900000">
          <a:off x="7690123" y="3570609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DB1EB-BD3E-46C0-B80A-15F7D55CDB92}">
      <dsp:nvSpPr>
        <dsp:cNvPr id="0" name=""/>
        <dsp:cNvSpPr/>
      </dsp:nvSpPr>
      <dsp:spPr>
        <a:xfrm>
          <a:off x="7724670" y="3605156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BADFD-30B4-454A-B944-57DC48AF909C}">
      <dsp:nvSpPr>
        <dsp:cNvPr id="0" name=""/>
        <dsp:cNvSpPr/>
      </dsp:nvSpPr>
      <dsp:spPr>
        <a:xfrm>
          <a:off x="8065502" y="2196990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open-source en cross-platform (PowerShell Core 6)</a:t>
          </a:r>
        </a:p>
      </dsp:txBody>
      <dsp:txXfrm>
        <a:off x="8065502" y="2196990"/>
        <a:ext cx="1745766" cy="1300618"/>
      </dsp:txXfrm>
    </dsp:sp>
    <dsp:sp modelId="{AF7E7989-F7A3-4A4A-B257-7F51D3DC7B38}">
      <dsp:nvSpPr>
        <dsp:cNvPr id="0" name=""/>
        <dsp:cNvSpPr/>
      </dsp:nvSpPr>
      <dsp:spPr>
        <a:xfrm>
          <a:off x="8065502" y="3497609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8065502" y="3497609"/>
        <a:ext cx="1745766" cy="456974"/>
      </dsp:txXfrm>
    </dsp:sp>
    <dsp:sp modelId="{29AB2405-1041-4A02-9A02-BD26A1221CB0}">
      <dsp:nvSpPr>
        <dsp:cNvPr id="0" name=""/>
        <dsp:cNvSpPr/>
      </dsp:nvSpPr>
      <dsp:spPr>
        <a:xfrm>
          <a:off x="7845610" y="2196990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8A01-03DF-421A-90C2-E61B516DFA4F}">
      <dsp:nvSpPr>
        <dsp:cNvPr id="0" name=""/>
        <dsp:cNvSpPr/>
      </dsp:nvSpPr>
      <dsp:spPr>
        <a:xfrm>
          <a:off x="7814625" y="2155863"/>
          <a:ext cx="79161" cy="82255"/>
        </a:xfrm>
        <a:prstGeom prst="ellips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5713B-12DE-481F-AECF-4E090DAD3D65}">
      <dsp:nvSpPr>
        <dsp:cNvPr id="0" name=""/>
        <dsp:cNvSpPr/>
      </dsp:nvSpPr>
      <dsp:spPr>
        <a:xfrm rot="8100000">
          <a:off x="8778777" y="512398"/>
          <a:ext cx="310973" cy="310973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5185D-D742-4FD4-9B2C-29B0BFDB4E05}">
      <dsp:nvSpPr>
        <dsp:cNvPr id="0" name=""/>
        <dsp:cNvSpPr/>
      </dsp:nvSpPr>
      <dsp:spPr>
        <a:xfrm>
          <a:off x="8813323" y="546944"/>
          <a:ext cx="241880" cy="2418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3B3F-BBE1-4C3F-BE73-D7C2C2C08FB9}">
      <dsp:nvSpPr>
        <dsp:cNvPr id="0" name=""/>
        <dsp:cNvSpPr/>
      </dsp:nvSpPr>
      <dsp:spPr>
        <a:xfrm>
          <a:off x="9154156" y="896372"/>
          <a:ext cx="1745766" cy="1300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PowerShell v7</a:t>
          </a:r>
        </a:p>
      </dsp:txBody>
      <dsp:txXfrm>
        <a:off x="9154156" y="896372"/>
        <a:ext cx="1745766" cy="1300618"/>
      </dsp:txXfrm>
    </dsp:sp>
    <dsp:sp modelId="{818FCBD0-840D-4DA1-9929-01BB6E3A517A}">
      <dsp:nvSpPr>
        <dsp:cNvPr id="0" name=""/>
        <dsp:cNvSpPr/>
      </dsp:nvSpPr>
      <dsp:spPr>
        <a:xfrm>
          <a:off x="9154156" y="439398"/>
          <a:ext cx="1745766" cy="456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2019</a:t>
          </a:r>
        </a:p>
      </dsp:txBody>
      <dsp:txXfrm>
        <a:off x="9154156" y="439398"/>
        <a:ext cx="1745766" cy="456974"/>
      </dsp:txXfrm>
    </dsp:sp>
    <dsp:sp modelId="{9B2635A7-62B1-410A-B014-619C77FA205C}">
      <dsp:nvSpPr>
        <dsp:cNvPr id="0" name=""/>
        <dsp:cNvSpPr/>
      </dsp:nvSpPr>
      <dsp:spPr>
        <a:xfrm>
          <a:off x="8934264" y="896372"/>
          <a:ext cx="0" cy="1300618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07F44-073E-488B-A056-1C6FDDBBDD23}">
      <dsp:nvSpPr>
        <dsp:cNvPr id="0" name=""/>
        <dsp:cNvSpPr/>
      </dsp:nvSpPr>
      <dsp:spPr>
        <a:xfrm>
          <a:off x="8903279" y="2155863"/>
          <a:ext cx="79161" cy="8225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2B672-B16D-41DD-81B7-F908D4D34502}">
      <dsp:nvSpPr>
        <dsp:cNvPr id="0" name=""/>
        <dsp:cNvSpPr/>
      </dsp:nvSpPr>
      <dsp:spPr>
        <a:xfrm>
          <a:off x="0" y="685200"/>
          <a:ext cx="5744684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520700" rIns="44585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Verb: wat wil je doen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Noun: Waar wil dit mee doen</a:t>
          </a:r>
        </a:p>
      </dsp:txBody>
      <dsp:txXfrm>
        <a:off x="0" y="685200"/>
        <a:ext cx="5744684" cy="1456875"/>
      </dsp:txXfrm>
    </dsp:sp>
    <dsp:sp modelId="{0618CFF5-A22E-4606-8024-C1A90571C612}">
      <dsp:nvSpPr>
        <dsp:cNvPr id="0" name=""/>
        <dsp:cNvSpPr/>
      </dsp:nvSpPr>
      <dsp:spPr>
        <a:xfrm>
          <a:off x="287234" y="316200"/>
          <a:ext cx="402127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Verb-Noun syntax</a:t>
          </a:r>
        </a:p>
      </dsp:txBody>
      <dsp:txXfrm>
        <a:off x="323260" y="352226"/>
        <a:ext cx="3949227" cy="665948"/>
      </dsp:txXfrm>
    </dsp:sp>
    <dsp:sp modelId="{47B1E6A4-2E9C-4674-A38E-CF09336E2612}">
      <dsp:nvSpPr>
        <dsp:cNvPr id="0" name=""/>
        <dsp:cNvSpPr/>
      </dsp:nvSpPr>
      <dsp:spPr>
        <a:xfrm>
          <a:off x="0" y="2646075"/>
          <a:ext cx="574468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85AB7-AC21-45B7-A663-785142090BE3}">
      <dsp:nvSpPr>
        <dsp:cNvPr id="0" name=""/>
        <dsp:cNvSpPr/>
      </dsp:nvSpPr>
      <dsp:spPr>
        <a:xfrm>
          <a:off x="287234" y="2277075"/>
          <a:ext cx="4021279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Specifieke verbs toegestaan</a:t>
          </a:r>
        </a:p>
      </dsp:txBody>
      <dsp:txXfrm>
        <a:off x="323260" y="2313101"/>
        <a:ext cx="3949227" cy="665948"/>
      </dsp:txXfrm>
    </dsp:sp>
    <dsp:sp modelId="{C8974981-42E4-4F4B-9B0E-AB66EA54A71D}">
      <dsp:nvSpPr>
        <dsp:cNvPr id="0" name=""/>
        <dsp:cNvSpPr/>
      </dsp:nvSpPr>
      <dsp:spPr>
        <a:xfrm>
          <a:off x="0" y="3780075"/>
          <a:ext cx="574468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E6A9-94FC-4634-AC12-9B5A5755536F}">
      <dsp:nvSpPr>
        <dsp:cNvPr id="0" name=""/>
        <dsp:cNvSpPr/>
      </dsp:nvSpPr>
      <dsp:spPr>
        <a:xfrm>
          <a:off x="287234" y="3411075"/>
          <a:ext cx="4021279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Eenvoudig te onthouden</a:t>
          </a:r>
        </a:p>
      </dsp:txBody>
      <dsp:txXfrm>
        <a:off x="323260" y="3447101"/>
        <a:ext cx="3949227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CC27-4DBE-4BFA-A23D-936B6B702279}">
      <dsp:nvSpPr>
        <dsp:cNvPr id="0" name=""/>
        <dsp:cNvSpPr/>
      </dsp:nvSpPr>
      <dsp:spPr>
        <a:xfrm>
          <a:off x="0" y="617791"/>
          <a:ext cx="3438906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Modules voor verschillende toepassingen</a:t>
          </a:r>
        </a:p>
      </dsp:txBody>
      <dsp:txXfrm>
        <a:off x="17563" y="635354"/>
        <a:ext cx="3403780" cy="324648"/>
      </dsp:txXfrm>
    </dsp:sp>
    <dsp:sp modelId="{08B73E41-B6CA-4645-BE14-9D6C806FFBEA}">
      <dsp:nvSpPr>
        <dsp:cNvPr id="0" name=""/>
        <dsp:cNvSpPr/>
      </dsp:nvSpPr>
      <dsp:spPr>
        <a:xfrm>
          <a:off x="0" y="1020766"/>
          <a:ext cx="3438906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Modules installeren via install-module</a:t>
          </a:r>
        </a:p>
      </dsp:txBody>
      <dsp:txXfrm>
        <a:off x="17563" y="1038329"/>
        <a:ext cx="3403780" cy="324648"/>
      </dsp:txXfrm>
    </dsp:sp>
    <dsp:sp modelId="{60BA8CA6-09C5-4F4F-A893-936DFDB8F9B3}">
      <dsp:nvSpPr>
        <dsp:cNvPr id="0" name=""/>
        <dsp:cNvSpPr/>
      </dsp:nvSpPr>
      <dsp:spPr>
        <a:xfrm>
          <a:off x="0" y="1423741"/>
          <a:ext cx="3438906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on- en offline te installeren</a:t>
          </a:r>
        </a:p>
      </dsp:txBody>
      <dsp:txXfrm>
        <a:off x="17563" y="1441304"/>
        <a:ext cx="3403780" cy="324648"/>
      </dsp:txXfrm>
    </dsp:sp>
    <dsp:sp modelId="{8D9D45BC-EAA9-4570-BFD3-4B26BD49A07D}">
      <dsp:nvSpPr>
        <dsp:cNvPr id="0" name=""/>
        <dsp:cNvSpPr/>
      </dsp:nvSpPr>
      <dsp:spPr>
        <a:xfrm>
          <a:off x="0" y="1826716"/>
          <a:ext cx="3438906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get-command –module </a:t>
          </a:r>
          <a:r>
            <a:rPr lang="en-US" sz="1500" i="1" kern="1200"/>
            <a:t>module</a:t>
          </a:r>
          <a:endParaRPr lang="en-US" sz="1500" kern="1200"/>
        </a:p>
      </dsp:txBody>
      <dsp:txXfrm>
        <a:off x="17563" y="1844279"/>
        <a:ext cx="3403780" cy="324648"/>
      </dsp:txXfrm>
    </dsp:sp>
    <dsp:sp modelId="{6738D6A1-658B-4693-81F4-FC1E610A107F}">
      <dsp:nvSpPr>
        <dsp:cNvPr id="0" name=""/>
        <dsp:cNvSpPr/>
      </dsp:nvSpPr>
      <dsp:spPr>
        <a:xfrm>
          <a:off x="0" y="2229691"/>
          <a:ext cx="3438906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Bijvoorbeeld AzureAD, MicrosoftTeams</a:t>
          </a:r>
        </a:p>
      </dsp:txBody>
      <dsp:txXfrm>
        <a:off x="17563" y="2247254"/>
        <a:ext cx="3403780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2E14F-C3BD-474F-BDEA-2957F3A5F9C2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F5F0-0E9D-43D2-ADF9-275EE104F3FD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E8BD7-D88B-4C49-8646-B97E77F9CBBB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Gebruik een HashTable om input voor een cmdlet te structureren</a:t>
          </a:r>
        </a:p>
      </dsp:txBody>
      <dsp:txXfrm>
        <a:off x="1866111" y="690"/>
        <a:ext cx="4382288" cy="1615680"/>
      </dsp:txXfrm>
    </dsp:sp>
    <dsp:sp modelId="{2439F189-1E6B-4641-8A48-7D96EA4CBED7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1B303-FBAD-44A3-B115-BC34CF91229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E0B00-FD7D-4771-AF7E-874FD12603C1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Eenvoudiger hergebruik van Parameters</a:t>
          </a:r>
        </a:p>
      </dsp:txBody>
      <dsp:txXfrm>
        <a:off x="1866111" y="2020291"/>
        <a:ext cx="4382288" cy="1615680"/>
      </dsp:txXfrm>
    </dsp:sp>
    <dsp:sp modelId="{D92E2EE6-211C-4658-86C1-B9A591EF4DD4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C0FDA-9A4D-4906-9915-45CC6483468B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B736-9FA5-46B6-946F-74B8B5DF8DC9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Maakt scripts leesbaarder</a:t>
          </a:r>
        </a:p>
      </dsp:txBody>
      <dsp:txXfrm>
        <a:off x="1866111" y="4039891"/>
        <a:ext cx="4382288" cy="1615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DE2F3-D8B8-4122-BC1F-C20902B5BFC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42D58-E8EB-43EB-AB4F-0BD8D76D9ADE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D430-B6B7-41F6-BB47-35CED0B3F2C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voor genoeg bandbreedte</a:t>
          </a:r>
        </a:p>
      </dsp:txBody>
      <dsp:txXfrm>
        <a:off x="1945450" y="719"/>
        <a:ext cx="4643240" cy="1684372"/>
      </dsp:txXfrm>
    </dsp:sp>
    <dsp:sp modelId="{FFF23FB7-1938-4823-BD02-7E153459A4FD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AC7EA-A136-4344-89E8-8F6A8D2990EC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9CC15-AA0D-41FD-9083-7C525E318C18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Onderzoek Media Bypass</a:t>
          </a:r>
        </a:p>
      </dsp:txBody>
      <dsp:txXfrm>
        <a:off x="1945450" y="2106185"/>
        <a:ext cx="4643240" cy="1684372"/>
      </dsp:txXfrm>
    </dsp:sp>
    <dsp:sp modelId="{5A17ADA3-BE5A-41D3-A622-3B08F1B8880F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23532-0437-48D0-B1ED-A1BEE15E43AB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A32AE-ECCA-4A53-9AF5-53B1F426EBA4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Gebruik Network Planner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DD31-7823-4091-9BE8-6EDA1E27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4A2E-80AB-4586-9BF1-41207EDD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A1A5-9902-4A38-B6A4-BDA9695F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478E6-2A04-4A0B-8318-47746680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8367-6DAC-4CB4-A7C3-2D8A1FE3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93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D7F-B22E-4AB7-94D6-124F99D3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69EC8-03CB-4D1A-A921-8C34A474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528E-0C53-488F-AF59-5540D07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7F69-607F-437A-B6B3-2B2BF098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8E4E-9B07-4138-BA25-824AB2A5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32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8C4CF-8E1E-46F5-84E8-F86A24C5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93BE-E4E4-42BC-ABF9-622ED69B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F73F-2F6F-4CD0-91BD-4B8710DF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1235-2092-466A-AA34-0BCDBE05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B07-2E41-4808-836E-5B8860B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90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BDB9-4325-4D2E-AEC1-AD496A17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5116-C401-4B03-BEF9-0D834F5D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CD15-7FFA-4B06-B50B-70FCE372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2C9C-9886-4270-9984-8FFC5BC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8CFC-58D0-47F0-8071-E53A3D6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8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1D5A-A91D-4B81-90D5-0F4F07B7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051D-C847-4EDD-A667-E9587F3F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68DE-0BBA-4361-8D88-54DD70F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B181-8618-4672-839E-F74E5611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A344-013E-4081-8D56-44B829AC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60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D9A-82C2-44ED-8276-85F6E188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3487-B19C-4E8D-AD76-7B1175440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5B62-70DC-49FB-BEA2-8ECE260A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B512C-7B09-42FE-931D-B08C70E6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E0DD-4522-444A-B102-2465C06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89B31-8D81-4F19-9EBF-EF43BDF1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46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7E9C-A305-42EF-B866-2A1A0267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400F0-CE0D-41F5-B95C-340BBEBD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EF22-EEF1-40A9-BCAE-AAD0B27D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47B2-FF39-43FD-89B7-32051705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48F2-FC2A-43DF-B9AC-68396EC7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410FA-A8B1-4B29-A20B-130BC719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3E95-7928-4700-A00A-851037C0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A2924-FD86-4C3A-9FDC-E8535B83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66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C7A0-D7EF-4621-96E0-7E7A622A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C5F53-023A-499D-A911-8229A255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A875B-E368-4A0D-885E-D07FF93A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1BE63-9720-4004-878D-CE90E776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20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ACC89-DE87-48CF-BEA1-128765DB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65D5F-79AE-4433-900F-5DF461CA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DD85-5021-458A-AE89-265F9D6D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9F7-A62E-450B-91CF-0301175E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DF88-8BA0-4C1B-9390-F4760BC9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FEA73-533C-4E26-9292-DFB34532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22AE-1113-44F8-B927-F7F4A75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EF99-E8EE-4D75-838C-B7D6C88C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26DCD-06BE-46E0-8E88-0680E4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03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985-431C-4E9B-BFD5-6F4963E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D4DC-D9E5-4021-A7BD-718DC5FA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EC398-0392-4816-9937-C3099781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126A-6ACE-4021-A14F-8EA99E7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1275-A4AA-4627-8A8C-A0B781C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EECE-0168-4FEB-B95A-D55C46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42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4851C-A4F5-46B6-B554-7ED285BC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4984-F697-4487-A99D-9A8C47A2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1D8-E773-48FA-8AD0-BA7B1D73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C3B2-051F-44CF-9EAE-4ED1A1D0C89F}" type="datetimeFigureOut">
              <a:rPr lang="en-NL" smtClean="0"/>
              <a:t>17/09/2020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16BD-A4D9-478E-ACDA-20D0B0FB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01E7-F02B-45A6-8F7D-DDE7731D6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395A-61E6-40E5-931F-D1B2618002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73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ralpheckhard" TargetMode="External"/><Relationship Id="rId2" Type="http://schemas.openxmlformats.org/officeDocument/2006/relationships/hyperlink" Target="https://twitter.com/ralpj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mailto:ralph@ralpheckhard.com" TargetMode="External"/><Relationship Id="rId4" Type="http://schemas.openxmlformats.org/officeDocument/2006/relationships/hyperlink" Target="https://www.365dude.n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ralpheckhard" TargetMode="External"/><Relationship Id="rId2" Type="http://schemas.openxmlformats.org/officeDocument/2006/relationships/hyperlink" Target="mailto:ralph@ralpheckhard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link.365dude.nl/TeamsPowerShell" TargetMode="External"/><Relationship Id="rId4" Type="http://schemas.openxmlformats.org/officeDocument/2006/relationships/hyperlink" Target="https://twitter.com/ralpj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oft 365 Business Voice, Cloud-based VOIP phone system">
            <a:extLst>
              <a:ext uri="{FF2B5EF4-FFF2-40B4-BE49-F238E27FC236}">
                <a16:creationId xmlns:a16="http://schemas.microsoft.com/office/drawing/2014/main" id="{C90BE982-5D36-49C3-9EE6-3D684819D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D7EE-0FB9-4734-9998-8743799B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Cloud Academy</a:t>
            </a:r>
            <a:endParaRPr lang="en-NL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2607-3B0C-4E43-83A9-5513C96E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PowerShell + Microsoft 365 Business Voice</a:t>
            </a:r>
            <a:endParaRPr lang="en-NL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09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ego Background Images | AWB">
            <a:extLst>
              <a:ext uri="{FF2B5EF4-FFF2-40B4-BE49-F238E27FC236}">
                <a16:creationId xmlns:a16="http://schemas.microsoft.com/office/drawing/2014/main" id="{280EEE3C-F9C6-4514-8B1E-EEFED463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228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3716-274B-4530-A500-CE0ACDC6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Get-Member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84B0-832C-44BF-A68F-59C5403E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Gets the members of an object to further investigate it’s properties / methods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376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E6E2E3-7A4B-4908-B0C5-69DF4077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12" b="91026" l="4405" r="97976">
                        <a14:foregroundMark x1="38571" y1="48718" x2="38571" y2="48718"/>
                        <a14:foregroundMark x1="36786" y1="45455" x2="32857" y2="39044"/>
                        <a14:foregroundMark x1="32857" y1="39044" x2="24286" y2="31935"/>
                        <a14:foregroundMark x1="6905" y1="28089" x2="9881" y2="23193"/>
                        <a14:foregroundMark x1="10000" y1="23193" x2="10119" y2="27273"/>
                        <a14:foregroundMark x1="6429" y1="30420" x2="7857" y2="25641"/>
                        <a14:foregroundMark x1="5952" y1="29487" x2="5476" y2="28904"/>
                        <a14:foregroundMark x1="27619" y1="8392" x2="24286" y2="7809"/>
                        <a14:foregroundMark x1="76786" y1="6061" x2="80238" y2="6643"/>
                        <a14:foregroundMark x1="98571" y1="24242" x2="97143" y2="32284"/>
                        <a14:foregroundMark x1="45357" y1="29953" x2="50833" y2="34033"/>
                        <a14:foregroundMark x1="50000" y1="34382" x2="52024" y2="36946"/>
                        <a14:foregroundMark x1="48810" y1="32634" x2="53452" y2="36946"/>
                        <a14:foregroundMark x1="60119" y1="43357" x2="56071" y2="37063"/>
                        <a14:foregroundMark x1="56071" y1="37063" x2="61190" y2="42541"/>
                        <a14:foregroundMark x1="61190" y1="42541" x2="60357" y2="49767"/>
                        <a14:foregroundMark x1="60357" y1="49767" x2="51905" y2="54429"/>
                        <a14:foregroundMark x1="51905" y1="54429" x2="61071" y2="52098"/>
                        <a14:foregroundMark x1="61071" y1="52098" x2="59286" y2="59557"/>
                        <a14:foregroundMark x1="59286" y1="59557" x2="66667" y2="62354"/>
                        <a14:foregroundMark x1="66667" y1="62354" x2="73333" y2="59674"/>
                        <a14:foregroundMark x1="73333" y1="59674" x2="70714" y2="61422"/>
                        <a14:foregroundMark x1="25476" y1="61072" x2="33690" y2="67016"/>
                        <a14:foregroundMark x1="33690" y1="67016" x2="30357" y2="59907"/>
                        <a14:foregroundMark x1="30357" y1="59907" x2="35476" y2="67483"/>
                        <a14:foregroundMark x1="35476" y1="67483" x2="42143" y2="69930"/>
                        <a14:foregroundMark x1="42143" y1="69930" x2="50000" y2="67832"/>
                        <a14:foregroundMark x1="50000" y1="67832" x2="45714" y2="61189"/>
                        <a14:foregroundMark x1="45714" y1="61189" x2="33571" y2="56527"/>
                        <a14:foregroundMark x1="33571" y1="56527" x2="41071" y2="59907"/>
                        <a14:foregroundMark x1="41071" y1="59907" x2="57619" y2="58974"/>
                        <a14:foregroundMark x1="57619" y1="58974" x2="65119" y2="56177"/>
                        <a14:foregroundMark x1="65119" y1="56177" x2="58095" y2="54545"/>
                        <a14:foregroundMark x1="58095" y1="54545" x2="52143" y2="49767"/>
                        <a14:foregroundMark x1="52143" y1="49767" x2="53690" y2="42657"/>
                        <a14:foregroundMark x1="53690" y1="42657" x2="47262" y2="36364"/>
                        <a14:foregroundMark x1="47262" y1="36364" x2="62857" y2="36597"/>
                        <a14:foregroundMark x1="62857" y1="36597" x2="54643" y2="31935"/>
                        <a14:foregroundMark x1="54643" y1="31935" x2="43571" y2="32984"/>
                        <a14:foregroundMark x1="43571" y1="32984" x2="52500" y2="33800"/>
                        <a14:foregroundMark x1="52500" y1="33800" x2="37024" y2="33217"/>
                        <a14:foregroundMark x1="37024" y1="33217" x2="46905" y2="34499"/>
                        <a14:foregroundMark x1="46905" y1="34499" x2="62143" y2="41841"/>
                        <a14:foregroundMark x1="62143" y1="41841" x2="55952" y2="46270"/>
                        <a14:foregroundMark x1="55952" y1="46270" x2="52976" y2="52797"/>
                        <a14:foregroundMark x1="52976" y1="52797" x2="45357" y2="54429"/>
                        <a14:foregroundMark x1="45357" y1="54429" x2="40714" y2="59907"/>
                        <a14:foregroundMark x1="40714" y1="59907" x2="34762" y2="63287"/>
                        <a14:foregroundMark x1="55476" y1="60140" x2="48690" y2="62937"/>
                        <a14:foregroundMark x1="48690" y1="62937" x2="60238" y2="61189"/>
                        <a14:foregroundMark x1="60238" y1="61189" x2="51667" y2="62937"/>
                        <a14:foregroundMark x1="51667" y1="62937" x2="58810" y2="62704"/>
                        <a14:foregroundMark x1="58810" y1="62704" x2="67262" y2="63869"/>
                        <a14:foregroundMark x1="67262" y1="63869" x2="75595" y2="63170"/>
                        <a14:foregroundMark x1="75595" y1="63170" x2="68810" y2="60606"/>
                        <a14:foregroundMark x1="68810" y1="60606" x2="56548" y2="60839"/>
                        <a14:foregroundMark x1="50119" y1="33333" x2="43929" y2="28671"/>
                        <a14:foregroundMark x1="43929" y1="28671" x2="42143" y2="28555"/>
                        <a14:foregroundMark x1="7619" y1="31119" x2="7500" y2="27855"/>
                        <a14:foregroundMark x1="6071" y1="30653" x2="4405" y2="24592"/>
                        <a14:foregroundMark x1="26310" y1="5711" x2="27738" y2="5711"/>
                        <a14:foregroundMark x1="76905" y1="5478" x2="78095" y2="5594"/>
                        <a14:foregroundMark x1="51548" y1="90909" x2="52143" y2="91142"/>
                        <a14:foregroundMark x1="28571" y1="5012" x2="27381" y2="5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768" r="9092" b="1875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1B56F-AED5-471A-9F97-4550BD9B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Objects in PowerShell</a:t>
            </a:r>
            <a:endParaRPr lang="en-NL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43-735F-4B9C-8626-F7073B46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Representeert een eenheid</a:t>
            </a:r>
          </a:p>
          <a:p>
            <a:r>
              <a:rPr lang="en-US" sz="1700"/>
              <a:t>Bestaat uit Methods en Properties</a:t>
            </a:r>
            <a:endParaRPr lang="en-NL" sz="1700"/>
          </a:p>
        </p:txBody>
      </p:sp>
    </p:spTree>
    <p:extLst>
      <p:ext uri="{BB962C8B-B14F-4D97-AF65-F5344CB8AC3E}">
        <p14:creationId xmlns:p14="http://schemas.microsoft.com/office/powerpoint/2010/main" val="65129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02E0-BEE0-4F90-82E0-3CDB5209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PowerShell Modules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F717-B5BC-4DC3-A81B-90E423D5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A module is a set of related Windows PowerShell functionalities, grouped together as a convenient unit (usually saved in a single directory). By defining a set of related script files, assemblies, and related resources as a module, you can reference, load, persist, and share your code much easier than you would otherwise.</a:t>
            </a:r>
            <a:endParaRPr lang="en-NL" sz="2400" i="1" dirty="0"/>
          </a:p>
        </p:txBody>
      </p:sp>
    </p:spTree>
    <p:extLst>
      <p:ext uri="{BB962C8B-B14F-4D97-AF65-F5344CB8AC3E}">
        <p14:creationId xmlns:p14="http://schemas.microsoft.com/office/powerpoint/2010/main" val="33031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owerShell Modules: Overview | StarWind Blog">
            <a:extLst>
              <a:ext uri="{FF2B5EF4-FFF2-40B4-BE49-F238E27FC236}">
                <a16:creationId xmlns:a16="http://schemas.microsoft.com/office/drawing/2014/main" id="{C8E19029-62B0-4224-9A36-68E7DB5F4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6242" r="256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968E-D674-4FE9-AE6E-A372C443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PowerShell Modules</a:t>
            </a:r>
            <a:endParaRPr lang="en-NL" sz="2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5D3DB1-A2FD-4FE1-BCA2-BEDC110C9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022391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518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owerShell Pro Tip for Developers: Add Visual Studio Dev Mode Module to  Profile as an Alias. | by The Sharp Ninja | The Unpopular Opinions of a  Senior Developer | Jul, 2020 | Medium">
            <a:extLst>
              <a:ext uri="{FF2B5EF4-FFF2-40B4-BE49-F238E27FC236}">
                <a16:creationId xmlns:a16="http://schemas.microsoft.com/office/drawing/2014/main" id="{6A0D3EC8-7C3D-45F9-847A-66EB3418D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r="24754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84D5-6A39-4466-A1D6-7B61BB2F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Aliases in PowerShell</a:t>
            </a:r>
            <a:endParaRPr lang="en-NL" sz="2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71C-8F3E-4C8A-853A-823D7878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Een kortere notatie van een cmdlet</a:t>
            </a:r>
          </a:p>
          <a:p>
            <a:r>
              <a:rPr lang="en-US" sz="1700"/>
              <a:t>Default in PowerShell of zelf aangemaakt</a:t>
            </a:r>
          </a:p>
          <a:p>
            <a:r>
              <a:rPr lang="en-US" sz="1700"/>
              <a:t>Best practice: niet gebruiken ;)</a:t>
            </a:r>
          </a:p>
        </p:txBody>
      </p:sp>
    </p:spTree>
    <p:extLst>
      <p:ext uri="{BB962C8B-B14F-4D97-AF65-F5344CB8AC3E}">
        <p14:creationId xmlns:p14="http://schemas.microsoft.com/office/powerpoint/2010/main" val="237052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izzical burrowing owl looking forward">
            <a:extLst>
              <a:ext uri="{FF2B5EF4-FFF2-40B4-BE49-F238E27FC236}">
                <a16:creationId xmlns:a16="http://schemas.microsoft.com/office/drawing/2014/main" id="{CAE19CC2-2004-4270-ADC5-1DB653B6F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" r="20138" b="67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9919-DA92-478D-8AD0-803CDDC6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PowerShell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18DC-FF4B-4835-B6FD-EDAC7FA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Tijd voor vragen!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12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EB990-39EA-44B4-A234-7BA9621AEA63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Koffie break</a:t>
            </a: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42" name="Picture 2" descr="Powershell coffee&quot; Mug by antonwadstrom | Redbubble">
            <a:extLst>
              <a:ext uri="{FF2B5EF4-FFF2-40B4-BE49-F238E27FC236}">
                <a16:creationId xmlns:a16="http://schemas.microsoft.com/office/drawing/2014/main" id="{93DE8E79-1DC8-45C1-B648-236F3A172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34" b="2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3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3CD4D-B7B8-48BF-AE97-C8A6860A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Advanced PowerShell</a:t>
            </a:r>
            <a:endParaRPr lang="en-NL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43BC-FAA1-4713-9233-816E063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Terminals &amp; ISE’s</a:t>
            </a:r>
          </a:p>
          <a:p>
            <a:r>
              <a:rPr lang="en-US" sz="2400"/>
              <a:t>Looping in PowerShell</a:t>
            </a:r>
          </a:p>
          <a:p>
            <a:r>
              <a:rPr lang="en-US" sz="2400"/>
              <a:t>Van script naar module</a:t>
            </a:r>
          </a:p>
          <a:p>
            <a:r>
              <a:rPr lang="en-US" sz="2400"/>
              <a:t>Splatting &amp; Hashtables</a:t>
            </a:r>
          </a:p>
          <a:p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41636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A4F8D-90CC-45C2-A68F-5CBBDF05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Terminals &amp; ISE’s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DA4B-A333-440F-903B-DDD6FEA8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PowerShell</a:t>
            </a:r>
          </a:p>
          <a:p>
            <a:r>
              <a:rPr lang="en-US" sz="2000"/>
              <a:t>PowerShell ISE</a:t>
            </a:r>
          </a:p>
          <a:p>
            <a:r>
              <a:rPr lang="en-US" sz="2000"/>
              <a:t>Windows Terminal</a:t>
            </a:r>
          </a:p>
          <a:p>
            <a:r>
              <a:rPr lang="en-US" sz="2000"/>
              <a:t>Visual Studio Code</a:t>
            </a:r>
            <a:endParaRPr lang="en-NL" sz="2000"/>
          </a:p>
        </p:txBody>
      </p:sp>
      <p:pic>
        <p:nvPicPr>
          <p:cNvPr id="12290" name="Picture 2" descr="Using Ansible as a Windows Admin with Visual Studio Code, a complete guide!  - Workspace Guru">
            <a:extLst>
              <a:ext uri="{FF2B5EF4-FFF2-40B4-BE49-F238E27FC236}">
                <a16:creationId xmlns:a16="http://schemas.microsoft.com/office/drawing/2014/main" id="{C9E1B957-C694-439F-A8A6-FB08D000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477" y="2191807"/>
            <a:ext cx="3998483" cy="39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4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Efteling introduceert Boarding Pass voor Python achtbaan | LetsGoDigital">
            <a:extLst>
              <a:ext uri="{FF2B5EF4-FFF2-40B4-BE49-F238E27FC236}">
                <a16:creationId xmlns:a16="http://schemas.microsoft.com/office/drawing/2014/main" id="{6115EBA8-071B-4B82-B83E-84460ED22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6" r="24160" b="9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4938B-56F4-4E23-AA2D-612F82FF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Looping in PowerShell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85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BA1C-D859-4BE2-948E-358B889A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82" y="165150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Whoami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FD519-A9C8-4DB0-8D47-D1CD0B6EEAE9}"/>
              </a:ext>
            </a:extLst>
          </p:cNvPr>
          <p:cNvSpPr txBox="1"/>
          <p:nvPr/>
        </p:nvSpPr>
        <p:spPr>
          <a:xfrm>
            <a:off x="704850" y="1741040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Ralph Eckhard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Cloud Architect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Microsoft Azure / Modern Workplace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Microsoft Certified Trainer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https://twitter.com/ralpje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https://linkedin.com/in/ralpheckhard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https://www.365dude.nl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ralph@ralpheckhard.com</a:t>
            </a:r>
            <a:r>
              <a:rPr lang="en-US" dirty="0"/>
              <a:t> </a:t>
            </a: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EFA3404A-AD97-4104-9E61-4279BAEB1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551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654D4-10D4-4701-BCE4-C7D62A4E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01" y="948341"/>
            <a:ext cx="6060203" cy="143852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Van script </a:t>
            </a:r>
            <a:r>
              <a:rPr lang="en-US" sz="5400" dirty="0" err="1">
                <a:solidFill>
                  <a:schemeClr val="bg1"/>
                </a:solidFill>
              </a:rPr>
              <a:t>naar</a:t>
            </a:r>
            <a:r>
              <a:rPr lang="en-US" sz="5400" dirty="0">
                <a:solidFill>
                  <a:schemeClr val="bg1"/>
                </a:solidFill>
              </a:rPr>
              <a:t> module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Picture 2" descr="PowerShell Gallery | Packages:">
            <a:extLst>
              <a:ext uri="{FF2B5EF4-FFF2-40B4-BE49-F238E27FC236}">
                <a16:creationId xmlns:a16="http://schemas.microsoft.com/office/drawing/2014/main" id="{D2FE4AEE-4BA0-4203-9465-6C778F9C7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95973" y="969893"/>
            <a:ext cx="4684777" cy="46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8AD973-2AAF-4741-A812-FCB364AD7DE1}"/>
              </a:ext>
            </a:extLst>
          </p:cNvPr>
          <p:cNvSpPr txBox="1"/>
          <p:nvPr/>
        </p:nvSpPr>
        <p:spPr>
          <a:xfrm>
            <a:off x="585742" y="2307384"/>
            <a:ext cx="443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Combine multiple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Simply code management and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Import-Module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Beschikbaar</a:t>
            </a:r>
            <a:r>
              <a:rPr lang="en-US" sz="2400" dirty="0">
                <a:solidFill>
                  <a:schemeClr val="bg1"/>
                </a:solidFill>
              </a:rPr>
              <a:t> in de </a:t>
            </a:r>
            <a:r>
              <a:rPr lang="en-US" sz="2400" dirty="0" err="1">
                <a:solidFill>
                  <a:schemeClr val="bg1"/>
                </a:solidFill>
              </a:rPr>
              <a:t>huidige</a:t>
            </a:r>
            <a:r>
              <a:rPr lang="en-US" sz="2400" dirty="0">
                <a:solidFill>
                  <a:schemeClr val="bg1"/>
                </a:solidFill>
              </a:rPr>
              <a:t> sessie</a:t>
            </a:r>
            <a:endParaRPr lang="en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1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B3A54-316A-4910-892E-8455751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Splatting in PowerShell</a:t>
            </a:r>
            <a:endParaRPr lang="en-NL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8B53-6C0E-4429-AB7A-502FD2D20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45320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28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deKleineBaron - Lunchen in Utrecht">
            <a:extLst>
              <a:ext uri="{FF2B5EF4-FFF2-40B4-BE49-F238E27FC236}">
                <a16:creationId xmlns:a16="http://schemas.microsoft.com/office/drawing/2014/main" id="{607BDA02-881E-4013-A618-E9338B806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C441F-EEEE-4706-B979-7D8F43DF709A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Lunchbreak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3CD4D-B7B8-48BF-AE97-C8A6860A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Microsoft 365 Business Voice</a:t>
            </a:r>
            <a:endParaRPr lang="en-N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43BC-FAA1-4713-9233-816E063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1431390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Propositie</a:t>
            </a:r>
            <a:endParaRPr lang="en-US" sz="2400" dirty="0"/>
          </a:p>
          <a:p>
            <a:r>
              <a:rPr lang="en-US" sz="2400" dirty="0" err="1"/>
              <a:t>Telefonie</a:t>
            </a:r>
            <a:r>
              <a:rPr lang="en-US" sz="2400" dirty="0"/>
              <a:t> </a:t>
            </a:r>
            <a:r>
              <a:rPr lang="en-US" sz="2400" dirty="0" err="1"/>
              <a:t>functionaliteit</a:t>
            </a:r>
            <a:endParaRPr lang="en-US" sz="2400" dirty="0"/>
          </a:p>
          <a:p>
            <a:r>
              <a:rPr lang="en-US" sz="2400" dirty="0" err="1"/>
              <a:t>Connectie</a:t>
            </a:r>
            <a:r>
              <a:rPr lang="en-US" sz="2400" dirty="0"/>
              <a:t> met het PSTN-</a:t>
            </a:r>
            <a:r>
              <a:rPr lang="en-US" sz="2400" dirty="0" err="1"/>
              <a:t>netwerk</a:t>
            </a:r>
            <a:endParaRPr lang="en-US" sz="2400" dirty="0"/>
          </a:p>
          <a:p>
            <a:r>
              <a:rPr lang="en-US" sz="2400" dirty="0"/>
              <a:t>Teams Devices</a:t>
            </a:r>
          </a:p>
          <a:p>
            <a:r>
              <a:rPr lang="en-US" sz="2400" dirty="0" err="1"/>
              <a:t>Inrichting</a:t>
            </a:r>
            <a:r>
              <a:rPr lang="en-US" sz="2400" dirty="0"/>
              <a:t> van het </a:t>
            </a:r>
            <a:r>
              <a:rPr lang="en-US" sz="2400" dirty="0" err="1"/>
              <a:t>netwerk</a:t>
            </a:r>
            <a:endParaRPr lang="en-US" sz="2400" dirty="0"/>
          </a:p>
          <a:p>
            <a:r>
              <a:rPr lang="en-US" sz="2400" dirty="0"/>
              <a:t>Best practices </a:t>
            </a:r>
            <a:r>
              <a:rPr lang="en-US" sz="2400" dirty="0" err="1"/>
              <a:t>voor</a:t>
            </a:r>
            <a:r>
              <a:rPr lang="en-US" sz="2400" dirty="0"/>
              <a:t> MS Teams</a:t>
            </a:r>
          </a:p>
          <a:p>
            <a:endParaRPr lang="en-US" sz="2400" dirty="0"/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3141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3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Microsoft 365 Business Voice, Cloud-based VOIP phone system">
            <a:extLst>
              <a:ext uri="{FF2B5EF4-FFF2-40B4-BE49-F238E27FC236}">
                <a16:creationId xmlns:a16="http://schemas.microsoft.com/office/drawing/2014/main" id="{5395E24A-461D-44E4-ADC6-1CE5F9F4E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26450" b="5883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6" name="Rectangle 13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9B28-C9DA-4CCB-BD92-78999134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Microsoft 365 Business Voice</a:t>
            </a:r>
            <a:endParaRPr lang="en-NL" sz="2800"/>
          </a:p>
        </p:txBody>
      </p:sp>
      <p:sp>
        <p:nvSpPr>
          <p:cNvPr id="17417" name="Rectangle 1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18" name="Rectangle 1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8223-E7DD-432F-9946-54332C6F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Telefonie</a:t>
            </a:r>
            <a:r>
              <a:rPr lang="en-US" sz="1700" dirty="0"/>
              <a:t> </a:t>
            </a:r>
            <a:r>
              <a:rPr lang="en-US" sz="1700" dirty="0" err="1"/>
              <a:t>vanuit</a:t>
            </a:r>
            <a:r>
              <a:rPr lang="en-US" sz="1700" dirty="0"/>
              <a:t> Teams</a:t>
            </a:r>
          </a:p>
          <a:p>
            <a:r>
              <a:rPr lang="en-US" sz="1700" dirty="0" err="1"/>
              <a:t>Vervanging</a:t>
            </a:r>
            <a:r>
              <a:rPr lang="en-US" sz="1700" dirty="0"/>
              <a:t> van </a:t>
            </a:r>
            <a:r>
              <a:rPr lang="en-US" sz="1700" dirty="0" err="1"/>
              <a:t>een</a:t>
            </a:r>
            <a:r>
              <a:rPr lang="en-US" sz="1700" dirty="0"/>
              <a:t> PBX / </a:t>
            </a:r>
            <a:r>
              <a:rPr lang="en-US" sz="1700" dirty="0" err="1"/>
              <a:t>Telefooncentrale</a:t>
            </a:r>
            <a:endParaRPr lang="en-US" sz="1700" dirty="0"/>
          </a:p>
          <a:p>
            <a:r>
              <a:rPr lang="en-US" sz="1700" dirty="0" err="1"/>
              <a:t>Voor</a:t>
            </a:r>
            <a:r>
              <a:rPr lang="en-US" sz="1700" dirty="0"/>
              <a:t> </a:t>
            </a:r>
            <a:r>
              <a:rPr lang="en-US" sz="1700" dirty="0" err="1"/>
              <a:t>gebruikers</a:t>
            </a:r>
            <a:r>
              <a:rPr lang="en-US" sz="1700" dirty="0"/>
              <a:t> van Office 365 met Exchange Online</a:t>
            </a:r>
          </a:p>
          <a:p>
            <a:r>
              <a:rPr lang="en-US" sz="1700" dirty="0"/>
              <a:t>Met of </a:t>
            </a:r>
            <a:r>
              <a:rPr lang="en-US" sz="1700" dirty="0" err="1"/>
              <a:t>zonder</a:t>
            </a:r>
            <a:r>
              <a:rPr lang="en-US" sz="1700" dirty="0"/>
              <a:t> calling plan, </a:t>
            </a:r>
            <a:r>
              <a:rPr lang="en-US" sz="1700" dirty="0" err="1"/>
              <a:t>afhankelijk</a:t>
            </a:r>
            <a:r>
              <a:rPr lang="en-US" sz="1700" dirty="0"/>
              <a:t> van </a:t>
            </a:r>
            <a:r>
              <a:rPr lang="en-US" sz="1700" dirty="0" err="1"/>
              <a:t>regio</a:t>
            </a:r>
            <a:endParaRPr lang="en-US" sz="1700" dirty="0"/>
          </a:p>
          <a:p>
            <a:endParaRPr lang="en-US" sz="1700" dirty="0"/>
          </a:p>
          <a:p>
            <a:endParaRPr lang="en-NL" sz="1700" dirty="0"/>
          </a:p>
        </p:txBody>
      </p:sp>
    </p:spTree>
    <p:extLst>
      <p:ext uri="{BB962C8B-B14F-4D97-AF65-F5344CB8AC3E}">
        <p14:creationId xmlns:p14="http://schemas.microsoft.com/office/powerpoint/2010/main" val="384705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B2CD-7ADB-4549-9704-215DC3F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Telefonie functionaliteit in M365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EA35-F391-4343-9B57-4F9F5A23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Auto Attendants</a:t>
            </a:r>
          </a:p>
          <a:p>
            <a:r>
              <a:rPr lang="en-US" sz="2000" dirty="0"/>
              <a:t>Call Queues</a:t>
            </a:r>
          </a:p>
          <a:p>
            <a:r>
              <a:rPr lang="en-US" sz="2000" dirty="0"/>
              <a:t>Music on Hold</a:t>
            </a:r>
          </a:p>
          <a:p>
            <a:r>
              <a:rPr lang="en-US" sz="2000" dirty="0"/>
              <a:t>Call Forwarding</a:t>
            </a:r>
          </a:p>
          <a:p>
            <a:r>
              <a:rPr lang="en-US" sz="2000" dirty="0"/>
              <a:t>Group Call Pickup / forward to group</a:t>
            </a:r>
          </a:p>
          <a:p>
            <a:r>
              <a:rPr lang="en-US" sz="2000" dirty="0"/>
              <a:t>Transfer / Consultative transfer</a:t>
            </a:r>
          </a:p>
          <a:p>
            <a:r>
              <a:rPr lang="en-US" sz="2000" dirty="0"/>
              <a:t>Transfer to voicemail mid-call</a:t>
            </a:r>
          </a:p>
          <a:p>
            <a:r>
              <a:rPr lang="en-US" sz="2000" dirty="0"/>
              <a:t>Call park</a:t>
            </a:r>
          </a:p>
          <a:p>
            <a:r>
              <a:rPr lang="en-US" sz="2000" dirty="0"/>
              <a:t>Caller 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71667-8658-472D-B5E8-1448C540E1C1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Presence based call routing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Device switching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Cloud voicemail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Secondary ringer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Distinctive ring alerts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Common area phones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Media bypass support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83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65D8A-BC46-49B2-848E-00ECACFF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Connectie met het PSTN-netwerk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D93E-3C14-4B45-BB0D-4EDD5125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Calling Plans</a:t>
            </a:r>
          </a:p>
          <a:p>
            <a:r>
              <a:rPr lang="en-US" sz="2000" dirty="0"/>
              <a:t>Microsoft </a:t>
            </a:r>
            <a:r>
              <a:rPr lang="en-US" sz="2000" dirty="0" err="1"/>
              <a:t>als</a:t>
            </a:r>
            <a:r>
              <a:rPr lang="en-US" sz="2000" dirty="0"/>
              <a:t> provider</a:t>
            </a:r>
          </a:p>
          <a:p>
            <a:r>
              <a:rPr lang="en-US" sz="2000" dirty="0" err="1"/>
              <a:t>Nummers</a:t>
            </a:r>
            <a:r>
              <a:rPr lang="en-US" sz="2000" dirty="0"/>
              <a:t> </a:t>
            </a:r>
            <a:r>
              <a:rPr lang="en-US" sz="2000" dirty="0" err="1"/>
              <a:t>porteren</a:t>
            </a:r>
            <a:r>
              <a:rPr lang="en-US" sz="2000" dirty="0"/>
              <a:t> of </a:t>
            </a:r>
            <a:r>
              <a:rPr lang="en-US" sz="2000" dirty="0" err="1"/>
              <a:t>aanvragen</a:t>
            </a:r>
            <a:r>
              <a:rPr lang="en-US" sz="2000" dirty="0"/>
              <a:t> via Microsoft</a:t>
            </a:r>
          </a:p>
          <a:p>
            <a:r>
              <a:rPr lang="en-US" sz="2000" dirty="0"/>
              <a:t>Domestic</a:t>
            </a:r>
          </a:p>
          <a:p>
            <a:r>
              <a:rPr lang="en-US" sz="2000" dirty="0"/>
              <a:t>Domestic and International</a:t>
            </a:r>
          </a:p>
          <a:p>
            <a:r>
              <a:rPr lang="en-US" sz="2000" dirty="0" err="1"/>
              <a:t>Beperkt</a:t>
            </a:r>
            <a:r>
              <a:rPr lang="en-US" sz="2000" dirty="0"/>
              <a:t> </a:t>
            </a:r>
            <a:r>
              <a:rPr lang="en-US" sz="2000" dirty="0" err="1"/>
              <a:t>beschikbaar</a:t>
            </a:r>
            <a:r>
              <a:rPr lang="en-US" sz="2000" dirty="0"/>
              <a:t>, </a:t>
            </a:r>
            <a:r>
              <a:rPr lang="en-US" sz="2000" dirty="0" err="1"/>
              <a:t>afhankelijk</a:t>
            </a:r>
            <a:r>
              <a:rPr lang="en-US" sz="2000" dirty="0"/>
              <a:t> van </a:t>
            </a:r>
            <a:r>
              <a:rPr lang="en-US" sz="2000" dirty="0" err="1"/>
              <a:t>regio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FD25B-6B91-4769-B569-3934B018DB40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Direct Routing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‘Bring your own carrier’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Provider beheart </a:t>
            </a:r>
            <a:r>
              <a:rPr lang="en-US" sz="2000" dirty="0" err="1"/>
              <a:t>nummers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porteringen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SBC </a:t>
            </a:r>
            <a:r>
              <a:rPr lang="en-US" sz="2000" dirty="0" err="1"/>
              <a:t>nodig</a:t>
            </a:r>
            <a:r>
              <a:rPr lang="en-US" sz="2000" dirty="0"/>
              <a:t>, in eigen </a:t>
            </a:r>
            <a:r>
              <a:rPr lang="en-US" sz="2000" dirty="0" err="1"/>
              <a:t>beheer</a:t>
            </a:r>
            <a:r>
              <a:rPr lang="en-US" sz="2000" dirty="0"/>
              <a:t> of </a:t>
            </a:r>
            <a:r>
              <a:rPr lang="en-US" sz="2000" dirty="0" err="1"/>
              <a:t>bij</a:t>
            </a:r>
            <a:r>
              <a:rPr lang="en-US" sz="2000" dirty="0"/>
              <a:t> de provider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Wereldwijd</a:t>
            </a:r>
            <a:r>
              <a:rPr lang="en-US" sz="2000" dirty="0"/>
              <a:t> </a:t>
            </a:r>
            <a:r>
              <a:rPr lang="en-US" sz="2000" dirty="0" err="1"/>
              <a:t>beschikbaar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332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Shows signaling and media flow without media bypass">
            <a:extLst>
              <a:ext uri="{FF2B5EF4-FFF2-40B4-BE49-F238E27FC236}">
                <a16:creationId xmlns:a16="http://schemas.microsoft.com/office/drawing/2014/main" id="{4F6988F9-E1E5-483A-8057-AB55BF292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925"/>
            <a:ext cx="10905066" cy="556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1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2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3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4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Shows signaling and media flow with media bypass">
            <a:extLst>
              <a:ext uri="{FF2B5EF4-FFF2-40B4-BE49-F238E27FC236}">
                <a16:creationId xmlns:a16="http://schemas.microsoft.com/office/drawing/2014/main" id="{AB45C021-2A4E-4791-B739-B8D91D85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357" y="643467"/>
            <a:ext cx="107872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2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7" name="Rectangle 1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Premium Microsoft Teams Desk Phone | Yealink MP56-Teams – BuyPhonesOnline.ca">
            <a:extLst>
              <a:ext uri="{FF2B5EF4-FFF2-40B4-BE49-F238E27FC236}">
                <a16:creationId xmlns:a16="http://schemas.microsoft.com/office/drawing/2014/main" id="{E78F8DC8-2DB4-418A-A1F2-18B33D9B7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t="1354" r="9831" b="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8" name="Rectangle 1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001B3-1444-4D60-91D1-FED5F0B4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Teams Devices</a:t>
            </a:r>
            <a:endParaRPr lang="en-NL" sz="2800"/>
          </a:p>
        </p:txBody>
      </p:sp>
      <p:sp>
        <p:nvSpPr>
          <p:cNvPr id="22539" name="Rectangle 1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540" name="Rectangle 1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1772-B240-4D5B-AC8A-53A3D7C0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Headsets</a:t>
            </a:r>
          </a:p>
          <a:p>
            <a:r>
              <a:rPr lang="en-US" sz="1700"/>
              <a:t>Speakerphones</a:t>
            </a:r>
          </a:p>
          <a:p>
            <a:r>
              <a:rPr lang="en-US" sz="1700"/>
              <a:t>Desk phones</a:t>
            </a:r>
          </a:p>
          <a:p>
            <a:r>
              <a:rPr lang="en-US" sz="1700"/>
              <a:t>Teams Rooms</a:t>
            </a:r>
            <a:endParaRPr lang="en-NL" sz="1700"/>
          </a:p>
        </p:txBody>
      </p:sp>
    </p:spTree>
    <p:extLst>
      <p:ext uri="{BB962C8B-B14F-4D97-AF65-F5344CB8AC3E}">
        <p14:creationId xmlns:p14="http://schemas.microsoft.com/office/powerpoint/2010/main" val="154239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pgrading to PowerShell 7: A Walkthrough">
            <a:extLst>
              <a:ext uri="{FF2B5EF4-FFF2-40B4-BE49-F238E27FC236}">
                <a16:creationId xmlns:a16="http://schemas.microsoft.com/office/drawing/2014/main" id="{3037135E-F9A9-4363-8D6B-221D7CF6A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9091" r="30668"/>
          <a:stretch/>
        </p:blipFill>
        <p:spPr bwMode="auto">
          <a:xfrm>
            <a:off x="3522468" y="10"/>
            <a:ext cx="8669532" cy="693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EED9D-7F19-4B2C-9F65-0833381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Agenda</a:t>
            </a:r>
            <a:endParaRPr lang="en-NL" sz="2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AAB6536-A1D9-4F2A-930A-F1A2939F8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6069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50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F48CD-FB58-4E98-91A5-7D7F7CB4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Teams Phone System en het netwerk</a:t>
            </a:r>
            <a:endParaRPr lang="en-NL" sz="48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2F5A71-8222-4196-B889-554EB927E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8122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66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 I Drink Bulletproof Coffee on an Intermittent Fast?">
            <a:extLst>
              <a:ext uri="{FF2B5EF4-FFF2-40B4-BE49-F238E27FC236}">
                <a16:creationId xmlns:a16="http://schemas.microsoft.com/office/drawing/2014/main" id="{988E023B-C997-4651-A82A-5DA5699C6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r="-1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326B-2CE7-4CAB-8050-73FDE50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5" y="-50641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Koffiebreak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3CD4D-B7B8-48BF-AE97-C8A6860A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Microsoft 365 Business Voice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PowerShell</a:t>
            </a:r>
            <a:endParaRPr lang="en-N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43BC-FAA1-4713-9233-816E063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1431390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Aanmaken</a:t>
            </a:r>
            <a:r>
              <a:rPr lang="en-US" sz="2400" dirty="0"/>
              <a:t> </a:t>
            </a:r>
            <a:r>
              <a:rPr lang="en-US" sz="2400" dirty="0" err="1"/>
              <a:t>gebruiker</a:t>
            </a:r>
            <a:endParaRPr lang="en-US" sz="2400" dirty="0"/>
          </a:p>
          <a:p>
            <a:r>
              <a:rPr lang="en-US" sz="2400" dirty="0" err="1"/>
              <a:t>Koppelen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SIP-trunk</a:t>
            </a:r>
          </a:p>
          <a:p>
            <a:r>
              <a:rPr lang="en-US" sz="2400" dirty="0" err="1"/>
              <a:t>Toewijzen</a:t>
            </a:r>
            <a:r>
              <a:rPr lang="en-US" sz="2400" dirty="0"/>
              <a:t> van </a:t>
            </a:r>
            <a:r>
              <a:rPr lang="en-US" sz="2400" dirty="0" err="1"/>
              <a:t>nummers</a:t>
            </a:r>
            <a:endParaRPr lang="en-US" sz="2400" dirty="0"/>
          </a:p>
          <a:p>
            <a:r>
              <a:rPr lang="en-US" sz="2400" dirty="0"/>
              <a:t>Policies &amp; Settings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71805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C00A-0199-4A48-9812-7B3FE29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A5AB-2591-4886-A383-6E01B7EE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43942"/>
            <a:ext cx="3590560" cy="377987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ralph@ralpheckhard.com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https://linkedin.com/in/ralpheckhard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https://twitter.com/ralpje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https://link.365dude.nl/TeamsPowerShell</a:t>
            </a:r>
            <a:endParaRPr lang="en-US" sz="2000" dirty="0"/>
          </a:p>
          <a:p>
            <a:endParaRPr lang="en-NL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37A2465-4255-4262-825B-DA78FE691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03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3CD4D-B7B8-48BF-AE97-C8A6860A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PowerShell Basics</a:t>
            </a:r>
            <a:endParaRPr lang="en-N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43BC-FAA1-4713-9233-816E063F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Wat is PowerShell</a:t>
            </a:r>
          </a:p>
          <a:p>
            <a:r>
              <a:rPr lang="en-US" sz="2400" dirty="0"/>
              <a:t>Verbs &amp; Nouns</a:t>
            </a:r>
          </a:p>
          <a:p>
            <a:r>
              <a:rPr lang="en-US" sz="2400" dirty="0"/>
              <a:t>Holy Trinity of PowerShell</a:t>
            </a:r>
          </a:p>
          <a:p>
            <a:r>
              <a:rPr lang="en-US" sz="2400" dirty="0"/>
              <a:t>Objects in PowerShell</a:t>
            </a:r>
          </a:p>
          <a:p>
            <a:r>
              <a:rPr lang="en-US" sz="2400" dirty="0"/>
              <a:t>PowerShell Modules</a:t>
            </a:r>
          </a:p>
          <a:p>
            <a:r>
              <a:rPr lang="en-US" sz="2400" dirty="0"/>
              <a:t>Aliases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7851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7673-F041-4A95-BE40-CD0DC81F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369" r="1" b="839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D5EA2-2906-4D91-A88D-770C6D12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Van Monad naar PowerShell</a:t>
            </a:r>
            <a:endParaRPr lang="en-NL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3A4893-7469-44F7-A260-415A23E4C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29342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55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820CC-42FD-4F30-B830-999C071A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268AE-1F52-4B5D-BE8C-438EE948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PowerShell cmdlets</a:t>
            </a:r>
            <a:endParaRPr lang="en-NL" sz="4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2A2CD-BB88-4AAF-8DB0-ED4CD599C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50682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07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ego Background Images | AWB">
            <a:extLst>
              <a:ext uri="{FF2B5EF4-FFF2-40B4-BE49-F238E27FC236}">
                <a16:creationId xmlns:a16="http://schemas.microsoft.com/office/drawing/2014/main" id="{280EEE3C-F9C6-4514-8B1E-EEFED463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228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3716-274B-4530-A500-CE0ACDC6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PowerShell Holy Trinity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84B0-832C-44BF-A68F-59C5403E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Everything you need to build your PowerShell knowledge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22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ego Background Images | AWB">
            <a:extLst>
              <a:ext uri="{FF2B5EF4-FFF2-40B4-BE49-F238E27FC236}">
                <a16:creationId xmlns:a16="http://schemas.microsoft.com/office/drawing/2014/main" id="{280EEE3C-F9C6-4514-8B1E-EEFED463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228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3716-274B-4530-A500-CE0ACDC6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Get-Command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84B0-832C-44BF-A68F-59C5403E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Gets available commands, can finetune to get commands for i.e. a specific module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2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Lego Background Images | AWB">
            <a:extLst>
              <a:ext uri="{FF2B5EF4-FFF2-40B4-BE49-F238E27FC236}">
                <a16:creationId xmlns:a16="http://schemas.microsoft.com/office/drawing/2014/main" id="{280EEE3C-F9C6-4514-8B1E-EEFED463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228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3716-274B-4530-A500-CE0ACDC6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Get-Help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84B0-832C-44BF-A68F-59C5403E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Gives you help information on specific tasks / cmdlets. Make sure to update your help info with update-help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11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643</Words>
  <Application>Microsoft Office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Rockwell</vt:lpstr>
      <vt:lpstr>Office Theme</vt:lpstr>
      <vt:lpstr>Cloud Academy</vt:lpstr>
      <vt:lpstr>Whoami</vt:lpstr>
      <vt:lpstr>Agenda</vt:lpstr>
      <vt:lpstr>PowerShell Basics</vt:lpstr>
      <vt:lpstr>Van Monad naar PowerShell</vt:lpstr>
      <vt:lpstr>PowerShell cmdlets</vt:lpstr>
      <vt:lpstr>PowerShell Holy Trinity</vt:lpstr>
      <vt:lpstr>Get-Command</vt:lpstr>
      <vt:lpstr>Get-Help</vt:lpstr>
      <vt:lpstr>Get-Member</vt:lpstr>
      <vt:lpstr>Objects in PowerShell</vt:lpstr>
      <vt:lpstr>PowerShell Modules</vt:lpstr>
      <vt:lpstr>PowerShell Modules</vt:lpstr>
      <vt:lpstr>Aliases in PowerShell</vt:lpstr>
      <vt:lpstr>PowerShell basics</vt:lpstr>
      <vt:lpstr>PowerPoint Presentation</vt:lpstr>
      <vt:lpstr>Advanced PowerShell</vt:lpstr>
      <vt:lpstr>Terminals &amp; ISE’s</vt:lpstr>
      <vt:lpstr>Looping in PowerShell</vt:lpstr>
      <vt:lpstr>Van script naar module  </vt:lpstr>
      <vt:lpstr>Splatting in PowerShell</vt:lpstr>
      <vt:lpstr>PowerPoint Presentation</vt:lpstr>
      <vt:lpstr>Microsoft 365 Business Voice</vt:lpstr>
      <vt:lpstr>Microsoft 365 Business Voice</vt:lpstr>
      <vt:lpstr>Telefonie functionaliteit in M365</vt:lpstr>
      <vt:lpstr>Connectie met het PSTN-netwerk</vt:lpstr>
      <vt:lpstr>PowerPoint Presentation</vt:lpstr>
      <vt:lpstr>PowerPoint Presentation</vt:lpstr>
      <vt:lpstr>Teams Devices</vt:lpstr>
      <vt:lpstr>Teams Phone System en het netwerk</vt:lpstr>
      <vt:lpstr>Koffiebreak</vt:lpstr>
      <vt:lpstr>Microsoft 365 Business Voice en PowerShell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Academy</dc:title>
  <dc:creator>Ralph Eckhard</dc:creator>
  <cp:lastModifiedBy>Ralph Eckhard</cp:lastModifiedBy>
  <cp:revision>1</cp:revision>
  <dcterms:created xsi:type="dcterms:W3CDTF">2020-09-17T06:32:01Z</dcterms:created>
  <dcterms:modified xsi:type="dcterms:W3CDTF">2020-09-17T07:05:28Z</dcterms:modified>
</cp:coreProperties>
</file>