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3" r:id="rId2"/>
    <p:sldId id="264" r:id="rId3"/>
    <p:sldId id="265" r:id="rId4"/>
    <p:sldId id="271" r:id="rId5"/>
    <p:sldId id="279" r:id="rId6"/>
    <p:sldId id="288" r:id="rId7"/>
    <p:sldId id="290" r:id="rId8"/>
    <p:sldId id="291" r:id="rId9"/>
    <p:sldId id="276" r:id="rId10"/>
    <p:sldId id="275" r:id="rId11"/>
    <p:sldId id="280" r:id="rId12"/>
    <p:sldId id="281" r:id="rId13"/>
    <p:sldId id="282" r:id="rId14"/>
    <p:sldId id="284" r:id="rId15"/>
    <p:sldId id="283" r:id="rId16"/>
    <p:sldId id="277" r:id="rId17"/>
    <p:sldId id="294" r:id="rId18"/>
    <p:sldId id="285" r:id="rId19"/>
    <p:sldId id="278" r:id="rId20"/>
    <p:sldId id="266" r:id="rId21"/>
    <p:sldId id="286" r:id="rId22"/>
    <p:sldId id="293" r:id="rId23"/>
    <p:sldId id="287" r:id="rId24"/>
    <p:sldId id="289" r:id="rId25"/>
    <p:sldId id="295" r:id="rId26"/>
    <p:sldId id="270" r:id="rId27"/>
    <p:sldId id="268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ADF"/>
    <a:srgbClr val="2590A3"/>
    <a:srgbClr val="1084C6"/>
    <a:srgbClr val="6DB3E4"/>
    <a:srgbClr val="2D326E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19CE3-7E56-45E7-9457-E7E42FB8E002}" v="8712" dt="2018-06-19T08:18:57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0" autoAdjust="0"/>
    <p:restoredTop sz="54746" autoAdjust="0"/>
  </p:normalViewPr>
  <p:slideViewPr>
    <p:cSldViewPr snapToObjects="1">
      <p:cViewPr varScale="1">
        <p:scale>
          <a:sx n="67" d="100"/>
          <a:sy n="67" d="100"/>
        </p:scale>
        <p:origin x="1734" y="36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ph Eckhard" userId="9b0f3c94-7df8-4757-837c-712a118d206a" providerId="ADAL" clId="{F5919CE3-7E56-45E7-9457-E7E42FB8E002}"/>
    <pc:docChg chg="undo redo custSel addSld delSld modSld sldOrd">
      <pc:chgData name="Ralph Eckhard" userId="9b0f3c94-7df8-4757-837c-712a118d206a" providerId="ADAL" clId="{F5919CE3-7E56-45E7-9457-E7E42FB8E002}" dt="2018-06-19T08:18:57.013" v="8592" actId="20577"/>
      <pc:docMkLst>
        <pc:docMk/>
      </pc:docMkLst>
      <pc:sldChg chg="modSp">
        <pc:chgData name="Ralph Eckhard" userId="9b0f3c94-7df8-4757-837c-712a118d206a" providerId="ADAL" clId="{F5919CE3-7E56-45E7-9457-E7E42FB8E002}" dt="2018-06-08T14:20:40.772" v="45" actId="20577"/>
        <pc:sldMkLst>
          <pc:docMk/>
          <pc:sldMk cId="84352743" sldId="263"/>
        </pc:sldMkLst>
        <pc:spChg chg="mod">
          <ac:chgData name="Ralph Eckhard" userId="9b0f3c94-7df8-4757-837c-712a118d206a" providerId="ADAL" clId="{F5919CE3-7E56-45E7-9457-E7E42FB8E002}" dt="2018-06-08T14:20:35.249" v="32" actId="20577"/>
          <ac:spMkLst>
            <pc:docMk/>
            <pc:sldMk cId="84352743" sldId="263"/>
            <ac:spMk id="4" creationId="{249CFF83-88DD-164F-B90B-2BE32859BCA8}"/>
          </ac:spMkLst>
        </pc:spChg>
        <pc:spChg chg="mod">
          <ac:chgData name="Ralph Eckhard" userId="9b0f3c94-7df8-4757-837c-712a118d206a" providerId="ADAL" clId="{F5919CE3-7E56-45E7-9457-E7E42FB8E002}" dt="2018-06-08T14:20:40.772" v="45" actId="20577"/>
          <ac:spMkLst>
            <pc:docMk/>
            <pc:sldMk cId="84352743" sldId="263"/>
            <ac:spMk id="5" creationId="{1753A8DD-D551-F54D-B17B-AFA303812DCB}"/>
          </ac:spMkLst>
        </pc:spChg>
      </pc:sldChg>
      <pc:sldChg chg="addSp delSp modSp">
        <pc:chgData name="Ralph Eckhard" userId="9b0f3c94-7df8-4757-837c-712a118d206a" providerId="ADAL" clId="{F5919CE3-7E56-45E7-9457-E7E42FB8E002}" dt="2018-06-08T14:26:24.893" v="311" actId="1076"/>
        <pc:sldMkLst>
          <pc:docMk/>
          <pc:sldMk cId="1186591732" sldId="264"/>
        </pc:sldMkLst>
        <pc:spChg chg="mod">
          <ac:chgData name="Ralph Eckhard" userId="9b0f3c94-7df8-4757-837c-712a118d206a" providerId="ADAL" clId="{F5919CE3-7E56-45E7-9457-E7E42FB8E002}" dt="2018-06-08T14:25:11.428" v="180" actId="20577"/>
          <ac:spMkLst>
            <pc:docMk/>
            <pc:sldMk cId="1186591732" sldId="264"/>
            <ac:spMk id="5" creationId="{ED102FAE-7887-4E45-ABD6-2AF6C5D422BF}"/>
          </ac:spMkLst>
        </pc:spChg>
        <pc:spChg chg="mod">
          <ac:chgData name="Ralph Eckhard" userId="9b0f3c94-7df8-4757-837c-712a118d206a" providerId="ADAL" clId="{F5919CE3-7E56-45E7-9457-E7E42FB8E002}" dt="2018-06-08T14:26:24.893" v="311" actId="1076"/>
          <ac:spMkLst>
            <pc:docMk/>
            <pc:sldMk cId="1186591732" sldId="264"/>
            <ac:spMk id="6" creationId="{E0F7463B-BDDD-1940-9886-00ED0513FD37}"/>
          </ac:spMkLst>
        </pc:spChg>
        <pc:spChg chg="del">
          <ac:chgData name="Ralph Eckhard" userId="9b0f3c94-7df8-4757-837c-712a118d206a" providerId="ADAL" clId="{F5919CE3-7E56-45E7-9457-E7E42FB8E002}" dt="2018-06-08T14:25:29.397" v="181" actId="1076"/>
          <ac:spMkLst>
            <pc:docMk/>
            <pc:sldMk cId="1186591732" sldId="264"/>
            <ac:spMk id="7" creationId="{682C6706-CDCF-1948-B1A8-91BEB8F1D58B}"/>
          </ac:spMkLst>
        </pc:spChg>
        <pc:picChg chg="add mod">
          <ac:chgData name="Ralph Eckhard" userId="9b0f3c94-7df8-4757-837c-712a118d206a" providerId="ADAL" clId="{F5919CE3-7E56-45E7-9457-E7E42FB8E002}" dt="2018-06-08T14:25:33.889" v="182" actId="27614"/>
          <ac:picMkLst>
            <pc:docMk/>
            <pc:sldMk cId="1186591732" sldId="264"/>
            <ac:picMk id="3" creationId="{730C2D2F-2652-4ED9-AFDB-AA69562D9C0C}"/>
          </ac:picMkLst>
        </pc:picChg>
      </pc:sldChg>
      <pc:sldChg chg="addSp delSp modSp modNotesTx">
        <pc:chgData name="Ralph Eckhard" userId="9b0f3c94-7df8-4757-837c-712a118d206a" providerId="ADAL" clId="{F5919CE3-7E56-45E7-9457-E7E42FB8E002}" dt="2018-06-11T19:51:34.034" v="5371" actId="20577"/>
        <pc:sldMkLst>
          <pc:docMk/>
          <pc:sldMk cId="1595667430" sldId="265"/>
        </pc:sldMkLst>
        <pc:spChg chg="add del mod">
          <ac:chgData name="Ralph Eckhard" userId="9b0f3c94-7df8-4757-837c-712a118d206a" providerId="ADAL" clId="{F5919CE3-7E56-45E7-9457-E7E42FB8E002}" dt="2018-06-08T14:45:09.109" v="760" actId="404"/>
          <ac:spMkLst>
            <pc:docMk/>
            <pc:sldMk cId="1595667430" sldId="265"/>
            <ac:spMk id="2" creationId="{00000000-0000-0000-0000-000000000000}"/>
          </ac:spMkLst>
        </pc:spChg>
        <pc:spChg chg="mod">
          <ac:chgData name="Ralph Eckhard" userId="9b0f3c94-7df8-4757-837c-712a118d206a" providerId="ADAL" clId="{F5919CE3-7E56-45E7-9457-E7E42FB8E002}" dt="2018-06-08T14:56:12.443" v="1193" actId="208"/>
          <ac:spMkLst>
            <pc:docMk/>
            <pc:sldMk cId="1595667430" sldId="265"/>
            <ac:spMk id="3" creationId="{00000000-0000-0000-0000-000000000000}"/>
          </ac:spMkLst>
        </pc:spChg>
        <pc:picChg chg="add del mod">
          <ac:chgData name="Ralph Eckhard" userId="9b0f3c94-7df8-4757-837c-712a118d206a" providerId="ADAL" clId="{F5919CE3-7E56-45E7-9457-E7E42FB8E002}" dt="2018-06-08T14:29:17.717" v="327" actId="208"/>
          <ac:picMkLst>
            <pc:docMk/>
            <pc:sldMk cId="1595667430" sldId="265"/>
            <ac:picMk id="5" creationId="{38A8FB42-E660-4C1A-A46D-E7C53C67D7DB}"/>
          </ac:picMkLst>
        </pc:picChg>
        <pc:picChg chg="add mod ord">
          <ac:chgData name="Ralph Eckhard" userId="9b0f3c94-7df8-4757-837c-712a118d206a" providerId="ADAL" clId="{F5919CE3-7E56-45E7-9457-E7E42FB8E002}" dt="2018-06-08T14:55:37.923" v="1191" actId="14100"/>
          <ac:picMkLst>
            <pc:docMk/>
            <pc:sldMk cId="1595667430" sldId="265"/>
            <ac:picMk id="7" creationId="{20123162-C754-4C1E-B717-B0DD9E674753}"/>
          </ac:picMkLst>
        </pc:picChg>
      </pc:sldChg>
      <pc:sldChg chg="modSp modNotesTx">
        <pc:chgData name="Ralph Eckhard" userId="9b0f3c94-7df8-4757-837c-712a118d206a" providerId="ADAL" clId="{F5919CE3-7E56-45E7-9457-E7E42FB8E002}" dt="2018-06-11T20:14:39.354" v="8389" actId="20577"/>
        <pc:sldMkLst>
          <pc:docMk/>
          <pc:sldMk cId="760833162" sldId="266"/>
        </pc:sldMkLst>
        <pc:spChg chg="mod">
          <ac:chgData name="Ralph Eckhard" userId="9b0f3c94-7df8-4757-837c-712a118d206a" providerId="ADAL" clId="{F5919CE3-7E56-45E7-9457-E7E42FB8E002}" dt="2018-06-11T20:14:39.354" v="8389" actId="20577"/>
          <ac:spMkLst>
            <pc:docMk/>
            <pc:sldMk cId="760833162" sldId="266"/>
            <ac:spMk id="3" creationId="{FF979998-ABBC-9847-858B-66CE93666F20}"/>
          </ac:spMkLst>
        </pc:spChg>
      </pc:sldChg>
      <pc:sldChg chg="modSp modNotesTx">
        <pc:chgData name="Ralph Eckhard" userId="9b0f3c94-7df8-4757-837c-712a118d206a" providerId="ADAL" clId="{F5919CE3-7E56-45E7-9457-E7E42FB8E002}" dt="2018-06-11T20:14:02.945" v="8368" actId="20577"/>
        <pc:sldMkLst>
          <pc:docMk/>
          <pc:sldMk cId="264215786" sldId="268"/>
        </pc:sldMkLst>
        <pc:spChg chg="mod">
          <ac:chgData name="Ralph Eckhard" userId="9b0f3c94-7df8-4757-837c-712a118d206a" providerId="ADAL" clId="{F5919CE3-7E56-45E7-9457-E7E42FB8E002}" dt="2018-06-08T14:22:45.682" v="93" actId="20577"/>
          <ac:spMkLst>
            <pc:docMk/>
            <pc:sldMk cId="264215786" sldId="268"/>
            <ac:spMk id="2" creationId="{00000000-0000-0000-0000-000000000000}"/>
          </ac:spMkLst>
        </pc:spChg>
        <pc:spChg chg="mod">
          <ac:chgData name="Ralph Eckhard" userId="9b0f3c94-7df8-4757-837c-712a118d206a" providerId="ADAL" clId="{F5919CE3-7E56-45E7-9457-E7E42FB8E002}" dt="2018-06-08T14:22:28.065" v="51" actId="20577"/>
          <ac:spMkLst>
            <pc:docMk/>
            <pc:sldMk cId="264215786" sldId="268"/>
            <ac:spMk id="3" creationId="{00000000-0000-0000-0000-000000000000}"/>
          </ac:spMkLst>
        </pc:spChg>
        <pc:spChg chg="mod">
          <ac:chgData name="Ralph Eckhard" userId="9b0f3c94-7df8-4757-837c-712a118d206a" providerId="ADAL" clId="{F5919CE3-7E56-45E7-9457-E7E42FB8E002}" dt="2018-06-08T14:22:32.559" v="65" actId="20577"/>
          <ac:spMkLst>
            <pc:docMk/>
            <pc:sldMk cId="264215786" sldId="268"/>
            <ac:spMk id="4" creationId="{00000000-0000-0000-0000-000000000000}"/>
          </ac:spMkLst>
        </pc:spChg>
      </pc:sldChg>
      <pc:sldChg chg="del modNotesTx">
        <pc:chgData name="Ralph Eckhard" userId="9b0f3c94-7df8-4757-837c-712a118d206a" providerId="ADAL" clId="{F5919CE3-7E56-45E7-9457-E7E42FB8E002}" dt="2018-06-19T08:18:28.963" v="8549" actId="2696"/>
        <pc:sldMkLst>
          <pc:docMk/>
          <pc:sldMk cId="4254932801" sldId="269"/>
        </pc:sldMkLst>
      </pc:sldChg>
      <pc:sldChg chg="modSp add ord modNotesTx">
        <pc:chgData name="Ralph Eckhard" userId="9b0f3c94-7df8-4757-837c-712a118d206a" providerId="ADAL" clId="{F5919CE3-7E56-45E7-9457-E7E42FB8E002}" dt="2018-06-11T20:11:24.654" v="8298" actId="20577"/>
        <pc:sldMkLst>
          <pc:docMk/>
          <pc:sldMk cId="3009971277" sldId="270"/>
        </pc:sldMkLst>
        <pc:spChg chg="mod">
          <ac:chgData name="Ralph Eckhard" userId="9b0f3c94-7df8-4757-837c-712a118d206a" providerId="ADAL" clId="{F5919CE3-7E56-45E7-9457-E7E42FB8E002}" dt="2018-06-08T14:23:25.640" v="144" actId="20577"/>
          <ac:spMkLst>
            <pc:docMk/>
            <pc:sldMk cId="3009971277" sldId="270"/>
            <ac:spMk id="2" creationId="{00000000-0000-0000-0000-000000000000}"/>
          </ac:spMkLst>
        </pc:spChg>
        <pc:spChg chg="mod">
          <ac:chgData name="Ralph Eckhard" userId="9b0f3c94-7df8-4757-837c-712a118d206a" providerId="ADAL" clId="{F5919CE3-7E56-45E7-9457-E7E42FB8E002}" dt="2018-06-08T14:23:03.668" v="94"/>
          <ac:spMkLst>
            <pc:docMk/>
            <pc:sldMk cId="3009971277" sldId="270"/>
            <ac:spMk id="3" creationId="{00000000-0000-0000-0000-000000000000}"/>
          </ac:spMkLst>
        </pc:spChg>
        <pc:spChg chg="mod">
          <ac:chgData name="Ralph Eckhard" userId="9b0f3c94-7df8-4757-837c-712a118d206a" providerId="ADAL" clId="{F5919CE3-7E56-45E7-9457-E7E42FB8E002}" dt="2018-06-08T14:23:34.589" v="165" actId="20577"/>
          <ac:spMkLst>
            <pc:docMk/>
            <pc:sldMk cId="3009971277" sldId="270"/>
            <ac:spMk id="4" creationId="{00000000-0000-0000-0000-000000000000}"/>
          </ac:spMkLst>
        </pc:spChg>
      </pc:sldChg>
      <pc:sldChg chg="addSp delSp modSp add modNotesTx">
        <pc:chgData name="Ralph Eckhard" userId="9b0f3c94-7df8-4757-837c-712a118d206a" providerId="ADAL" clId="{F5919CE3-7E56-45E7-9457-E7E42FB8E002}" dt="2018-06-12T18:04:44.491" v="8428" actId="20577"/>
        <pc:sldMkLst>
          <pc:docMk/>
          <pc:sldMk cId="623184119" sldId="271"/>
        </pc:sldMkLst>
        <pc:spChg chg="del">
          <ac:chgData name="Ralph Eckhard" userId="9b0f3c94-7df8-4757-837c-712a118d206a" providerId="ADAL" clId="{F5919CE3-7E56-45E7-9457-E7E42FB8E002}" dt="2018-06-08T14:29:49.652" v="328" actId="3680"/>
          <ac:spMkLst>
            <pc:docMk/>
            <pc:sldMk cId="623184119" sldId="271"/>
            <ac:spMk id="2" creationId="{00000000-0000-0000-0000-000000000000}"/>
          </ac:spMkLst>
        </pc:spChg>
        <pc:spChg chg="add del mod">
          <ac:chgData name="Ralph Eckhard" userId="9b0f3c94-7df8-4757-837c-712a118d206a" providerId="ADAL" clId="{F5919CE3-7E56-45E7-9457-E7E42FB8E002}" dt="2018-06-08T14:35:10.391" v="591" actId="11529"/>
          <ac:spMkLst>
            <pc:docMk/>
            <pc:sldMk cId="623184119" sldId="271"/>
            <ac:spMk id="4" creationId="{E5222148-F689-412A-9157-6CBDE919DF25}"/>
          </ac:spMkLst>
        </pc:spChg>
        <pc:graphicFrameChg chg="add mod modGraphic">
          <ac:chgData name="Ralph Eckhard" userId="9b0f3c94-7df8-4757-837c-712a118d206a" providerId="ADAL" clId="{F5919CE3-7E56-45E7-9457-E7E42FB8E002}" dt="2018-06-12T18:04:44.491" v="8428" actId="20577"/>
          <ac:graphicFrameMkLst>
            <pc:docMk/>
            <pc:sldMk cId="623184119" sldId="271"/>
            <ac:graphicFrameMk id="3" creationId="{4A9D35D9-75D5-467A-8B8C-6735C4F838AB}"/>
          </ac:graphicFrameMkLst>
        </pc:graphicFrameChg>
      </pc:sldChg>
      <pc:sldChg chg="addSp delSp modSp add ord setBg modAnim modNotesTx">
        <pc:chgData name="Ralph Eckhard" userId="9b0f3c94-7df8-4757-837c-712a118d206a" providerId="ADAL" clId="{F5919CE3-7E56-45E7-9457-E7E42FB8E002}" dt="2018-06-11T20:00:32.491" v="6286" actId="20577"/>
        <pc:sldMkLst>
          <pc:docMk/>
          <pc:sldMk cId="1501326295" sldId="275"/>
        </pc:sldMkLst>
        <pc:spChg chg="mod">
          <ac:chgData name="Ralph Eckhard" userId="9b0f3c94-7df8-4757-837c-712a118d206a" providerId="ADAL" clId="{F5919CE3-7E56-45E7-9457-E7E42FB8E002}" dt="2018-06-10T10:02:59.379" v="2149" actId="1076"/>
          <ac:spMkLst>
            <pc:docMk/>
            <pc:sldMk cId="1501326295" sldId="275"/>
            <ac:spMk id="2" creationId="{A690E5A0-A489-4D15-A73B-D87C0AEC2C36}"/>
          </ac:spMkLst>
        </pc:spChg>
        <pc:spChg chg="del">
          <ac:chgData name="Ralph Eckhard" userId="9b0f3c94-7df8-4757-837c-712a118d206a" providerId="ADAL" clId="{F5919CE3-7E56-45E7-9457-E7E42FB8E002}" dt="2018-06-10T09:58:13.202" v="2022" actId="478"/>
          <ac:spMkLst>
            <pc:docMk/>
            <pc:sldMk cId="1501326295" sldId="275"/>
            <ac:spMk id="3" creationId="{587603AC-40C8-4945-B61C-EBA49B08AF86}"/>
          </ac:spMkLst>
        </pc:spChg>
        <pc:spChg chg="add mod ord">
          <ac:chgData name="Ralph Eckhard" userId="9b0f3c94-7df8-4757-837c-712a118d206a" providerId="ADAL" clId="{F5919CE3-7E56-45E7-9457-E7E42FB8E002}" dt="2018-06-10T10:33:10.799" v="2258" actId="1076"/>
          <ac:spMkLst>
            <pc:docMk/>
            <pc:sldMk cId="1501326295" sldId="275"/>
            <ac:spMk id="4" creationId="{6EC25685-46FB-4595-9815-21A7B7612744}"/>
          </ac:spMkLst>
        </pc:spChg>
        <pc:spChg chg="add mod ord">
          <ac:chgData name="Ralph Eckhard" userId="9b0f3c94-7df8-4757-837c-712a118d206a" providerId="ADAL" clId="{F5919CE3-7E56-45E7-9457-E7E42FB8E002}" dt="2018-06-10T10:05:45.895" v="2177" actId="167"/>
          <ac:spMkLst>
            <pc:docMk/>
            <pc:sldMk cId="1501326295" sldId="275"/>
            <ac:spMk id="5" creationId="{0774EFBC-6B05-469D-9E0A-9A0B1DEBE6F6}"/>
          </ac:spMkLst>
        </pc:spChg>
        <pc:spChg chg="add mod">
          <ac:chgData name="Ralph Eckhard" userId="9b0f3c94-7df8-4757-837c-712a118d206a" providerId="ADAL" clId="{F5919CE3-7E56-45E7-9457-E7E42FB8E002}" dt="2018-06-10T10:04:34.374" v="2154" actId="571"/>
          <ac:spMkLst>
            <pc:docMk/>
            <pc:sldMk cId="1501326295" sldId="275"/>
            <ac:spMk id="8" creationId="{CFB8552A-32B4-462E-A1FB-014D30B9B45B}"/>
          </ac:spMkLst>
        </pc:spChg>
        <pc:spChg chg="add mod">
          <ac:chgData name="Ralph Eckhard" userId="9b0f3c94-7df8-4757-837c-712a118d206a" providerId="ADAL" clId="{F5919CE3-7E56-45E7-9457-E7E42FB8E002}" dt="2018-06-10T10:31:15.523" v="2187" actId="571"/>
          <ac:spMkLst>
            <pc:docMk/>
            <pc:sldMk cId="1501326295" sldId="275"/>
            <ac:spMk id="14" creationId="{B1C16B81-DFAF-49F6-93C2-EB9877A0DE54}"/>
          </ac:spMkLst>
        </pc:spChg>
        <pc:spChg chg="add mod">
          <ac:chgData name="Ralph Eckhard" userId="9b0f3c94-7df8-4757-837c-712a118d206a" providerId="ADAL" clId="{F5919CE3-7E56-45E7-9457-E7E42FB8E002}" dt="2018-06-10T10:31:19.814" v="2189" actId="571"/>
          <ac:spMkLst>
            <pc:docMk/>
            <pc:sldMk cId="1501326295" sldId="275"/>
            <ac:spMk id="16" creationId="{6B2C03A1-EC2C-426E-8E87-5CE0CDE1BE8F}"/>
          </ac:spMkLst>
        </pc:spChg>
        <pc:spChg chg="add del mod">
          <ac:chgData name="Ralph Eckhard" userId="9b0f3c94-7df8-4757-837c-712a118d206a" providerId="ADAL" clId="{F5919CE3-7E56-45E7-9457-E7E42FB8E002}" dt="2018-06-10T10:33:11.485" v="2259" actId="1076"/>
          <ac:spMkLst>
            <pc:docMk/>
            <pc:sldMk cId="1501326295" sldId="275"/>
            <ac:spMk id="20" creationId="{84CF9E0F-CA09-4E8A-B220-0895B5AA5127}"/>
          </ac:spMkLst>
        </pc:spChg>
        <pc:spChg chg="add del">
          <ac:chgData name="Ralph Eckhard" userId="9b0f3c94-7df8-4757-837c-712a118d206a" providerId="ADAL" clId="{F5919CE3-7E56-45E7-9457-E7E42FB8E002}" dt="2018-06-10T10:33:47.593" v="2267" actId="1076"/>
          <ac:spMkLst>
            <pc:docMk/>
            <pc:sldMk cId="1501326295" sldId="275"/>
            <ac:spMk id="21" creationId="{51FE4DEC-CE99-4645-97E7-4C55ED7F60D5}"/>
          </ac:spMkLst>
        </pc:spChg>
        <pc:spChg chg="add mod">
          <ac:chgData name="Ralph Eckhard" userId="9b0f3c94-7df8-4757-837c-712a118d206a" providerId="ADAL" clId="{F5919CE3-7E56-45E7-9457-E7E42FB8E002}" dt="2018-06-10T10:37:23.299" v="2320" actId="404"/>
          <ac:spMkLst>
            <pc:docMk/>
            <pc:sldMk cId="1501326295" sldId="275"/>
            <ac:spMk id="27" creationId="{3E34DDA4-E834-4E24-A22D-3E48110B88BC}"/>
          </ac:spMkLst>
        </pc:spChg>
        <pc:spChg chg="add mod">
          <ac:chgData name="Ralph Eckhard" userId="9b0f3c94-7df8-4757-837c-712a118d206a" providerId="ADAL" clId="{F5919CE3-7E56-45E7-9457-E7E42FB8E002}" dt="2018-06-10T10:38:01.232" v="2326" actId="1076"/>
          <ac:spMkLst>
            <pc:docMk/>
            <pc:sldMk cId="1501326295" sldId="275"/>
            <ac:spMk id="28" creationId="{9D1B5624-A87E-401C-AB50-80FB3DB0E4EC}"/>
          </ac:spMkLst>
        </pc:spChg>
        <pc:spChg chg="add mod">
          <ac:chgData name="Ralph Eckhard" userId="9b0f3c94-7df8-4757-837c-712a118d206a" providerId="ADAL" clId="{F5919CE3-7E56-45E7-9457-E7E42FB8E002}" dt="2018-06-10T10:39:16.500" v="2393" actId="1076"/>
          <ac:spMkLst>
            <pc:docMk/>
            <pc:sldMk cId="1501326295" sldId="275"/>
            <ac:spMk id="29" creationId="{247BCA63-C759-45BA-AB41-29CF00F18B0E}"/>
          </ac:spMkLst>
        </pc:spChg>
        <pc:spChg chg="add mod">
          <ac:chgData name="Ralph Eckhard" userId="9b0f3c94-7df8-4757-837c-712a118d206a" providerId="ADAL" clId="{F5919CE3-7E56-45E7-9457-E7E42FB8E002}" dt="2018-06-10T10:39:11.073" v="2392" actId="1076"/>
          <ac:spMkLst>
            <pc:docMk/>
            <pc:sldMk cId="1501326295" sldId="275"/>
            <ac:spMk id="30" creationId="{AA35552D-293A-4925-A2CE-268D97FF73A1}"/>
          </ac:spMkLst>
        </pc:spChg>
        <pc:spChg chg="add mod">
          <ac:chgData name="Ralph Eckhard" userId="9b0f3c94-7df8-4757-837c-712a118d206a" providerId="ADAL" clId="{F5919CE3-7E56-45E7-9457-E7E42FB8E002}" dt="2018-06-10T10:39:52.105" v="2411" actId="1076"/>
          <ac:spMkLst>
            <pc:docMk/>
            <pc:sldMk cId="1501326295" sldId="275"/>
            <ac:spMk id="31" creationId="{931AB198-3C4C-4869-BB07-0F93B89A32F5}"/>
          </ac:spMkLst>
        </pc:spChg>
        <pc:spChg chg="add mod">
          <ac:chgData name="Ralph Eckhard" userId="9b0f3c94-7df8-4757-837c-712a118d206a" providerId="ADAL" clId="{F5919CE3-7E56-45E7-9457-E7E42FB8E002}" dt="2018-06-10T10:42:56.334" v="2443" actId="1076"/>
          <ac:spMkLst>
            <pc:docMk/>
            <pc:sldMk cId="1501326295" sldId="275"/>
            <ac:spMk id="32" creationId="{5820079C-25FF-4A84-BC36-C3F051480764}"/>
          </ac:spMkLst>
        </pc:spChg>
        <pc:graphicFrameChg chg="add mod modGraphic">
          <ac:chgData name="Ralph Eckhard" userId="9b0f3c94-7df8-4757-837c-712a118d206a" providerId="ADAL" clId="{F5919CE3-7E56-45E7-9457-E7E42FB8E002}" dt="2018-06-10T10:36:49.556" v="2279" actId="1076"/>
          <ac:graphicFrameMkLst>
            <pc:docMk/>
            <pc:sldMk cId="1501326295" sldId="275"/>
            <ac:graphicFrameMk id="26" creationId="{32B5C923-7494-4E1C-A055-2D4C2ADE01B6}"/>
          </ac:graphicFrameMkLst>
        </pc:graphicFrameChg>
        <pc:picChg chg="add mod">
          <ac:chgData name="Ralph Eckhard" userId="9b0f3c94-7df8-4757-837c-712a118d206a" providerId="ADAL" clId="{F5919CE3-7E56-45E7-9457-E7E42FB8E002}" dt="2018-06-10T10:04:41.450" v="2155" actId="14100"/>
          <ac:picMkLst>
            <pc:docMk/>
            <pc:sldMk cId="1501326295" sldId="275"/>
            <ac:picMk id="7" creationId="{58ACEAEA-109B-491C-9039-055838053761}"/>
          </ac:picMkLst>
        </pc:picChg>
        <pc:picChg chg="add mod">
          <ac:chgData name="Ralph Eckhard" userId="9b0f3c94-7df8-4757-837c-712a118d206a" providerId="ADAL" clId="{F5919CE3-7E56-45E7-9457-E7E42FB8E002}" dt="2018-06-10T10:04:34.374" v="2154" actId="571"/>
          <ac:picMkLst>
            <pc:docMk/>
            <pc:sldMk cId="1501326295" sldId="275"/>
            <ac:picMk id="9" creationId="{788B474C-C646-4B55-B228-3D3B4AC4B01F}"/>
          </ac:picMkLst>
        </pc:picChg>
        <pc:picChg chg="add mod">
          <ac:chgData name="Ralph Eckhard" userId="9b0f3c94-7df8-4757-837c-712a118d206a" providerId="ADAL" clId="{F5919CE3-7E56-45E7-9457-E7E42FB8E002}" dt="2018-06-10T10:04:46.009" v="2156" actId="571"/>
          <ac:picMkLst>
            <pc:docMk/>
            <pc:sldMk cId="1501326295" sldId="275"/>
            <ac:picMk id="10" creationId="{6C6A2B98-9579-4A03-8DF4-3E8020CFADD7}"/>
          </ac:picMkLst>
        </pc:picChg>
        <pc:picChg chg="add mod">
          <ac:chgData name="Ralph Eckhard" userId="9b0f3c94-7df8-4757-837c-712a118d206a" providerId="ADAL" clId="{F5919CE3-7E56-45E7-9457-E7E42FB8E002}" dt="2018-06-10T10:30:39.616" v="2181" actId="1076"/>
          <ac:picMkLst>
            <pc:docMk/>
            <pc:sldMk cId="1501326295" sldId="275"/>
            <ac:picMk id="11" creationId="{F66A63F6-2AA5-462F-BBCD-2527E5D8F646}"/>
          </ac:picMkLst>
        </pc:picChg>
        <pc:picChg chg="add mod">
          <ac:chgData name="Ralph Eckhard" userId="9b0f3c94-7df8-4757-837c-712a118d206a" providerId="ADAL" clId="{F5919CE3-7E56-45E7-9457-E7E42FB8E002}" dt="2018-06-10T10:31:01.302" v="2184" actId="14100"/>
          <ac:picMkLst>
            <pc:docMk/>
            <pc:sldMk cId="1501326295" sldId="275"/>
            <ac:picMk id="12" creationId="{99043F42-62E2-4D9E-89FD-39D1AB4C1E24}"/>
          </ac:picMkLst>
        </pc:picChg>
        <pc:picChg chg="add mod">
          <ac:chgData name="Ralph Eckhard" userId="9b0f3c94-7df8-4757-837c-712a118d206a" providerId="ADAL" clId="{F5919CE3-7E56-45E7-9457-E7E42FB8E002}" dt="2018-06-10T10:31:05.160" v="2185" actId="571"/>
          <ac:picMkLst>
            <pc:docMk/>
            <pc:sldMk cId="1501326295" sldId="275"/>
            <ac:picMk id="13" creationId="{4F550952-D2C7-47A8-8EA4-55864EAD4F43}"/>
          </ac:picMkLst>
        </pc:picChg>
        <pc:picChg chg="add mod">
          <ac:chgData name="Ralph Eckhard" userId="9b0f3c94-7df8-4757-837c-712a118d206a" providerId="ADAL" clId="{F5919CE3-7E56-45E7-9457-E7E42FB8E002}" dt="2018-06-10T10:31:15.523" v="2187" actId="571"/>
          <ac:picMkLst>
            <pc:docMk/>
            <pc:sldMk cId="1501326295" sldId="275"/>
            <ac:picMk id="15" creationId="{E4FA29F4-8CB1-4598-B522-8D43BDBF7AA2}"/>
          </ac:picMkLst>
        </pc:picChg>
        <pc:picChg chg="add mod">
          <ac:chgData name="Ralph Eckhard" userId="9b0f3c94-7df8-4757-837c-712a118d206a" providerId="ADAL" clId="{F5919CE3-7E56-45E7-9457-E7E42FB8E002}" dt="2018-06-10T10:31:19.814" v="2189" actId="571"/>
          <ac:picMkLst>
            <pc:docMk/>
            <pc:sldMk cId="1501326295" sldId="275"/>
            <ac:picMk id="17" creationId="{EF27DFCF-D263-49A9-B745-C5FD4004C8BE}"/>
          </ac:picMkLst>
        </pc:picChg>
        <pc:picChg chg="add mod">
          <ac:chgData name="Ralph Eckhard" userId="9b0f3c94-7df8-4757-837c-712a118d206a" providerId="ADAL" clId="{F5919CE3-7E56-45E7-9457-E7E42FB8E002}" dt="2018-06-10T10:31:48.186" v="2251" actId="1038"/>
          <ac:picMkLst>
            <pc:docMk/>
            <pc:sldMk cId="1501326295" sldId="275"/>
            <ac:picMk id="18" creationId="{E317C373-6849-447B-9915-3209820A89CE}"/>
          </ac:picMkLst>
        </pc:picChg>
        <pc:picChg chg="add mod">
          <ac:chgData name="Ralph Eckhard" userId="9b0f3c94-7df8-4757-837c-712a118d206a" providerId="ADAL" clId="{F5919CE3-7E56-45E7-9457-E7E42FB8E002}" dt="2018-06-10T10:33:43.971" v="2265" actId="1076"/>
          <ac:picMkLst>
            <pc:docMk/>
            <pc:sldMk cId="1501326295" sldId="275"/>
            <ac:picMk id="19" creationId="{0D0C088D-F96F-45FA-A71F-B843F11E38D4}"/>
          </ac:picMkLst>
        </pc:picChg>
        <pc:picChg chg="add mod">
          <ac:chgData name="Ralph Eckhard" userId="9b0f3c94-7df8-4757-837c-712a118d206a" providerId="ADAL" clId="{F5919CE3-7E56-45E7-9457-E7E42FB8E002}" dt="2018-06-10T10:34:12.868" v="2272" actId="1076"/>
          <ac:picMkLst>
            <pc:docMk/>
            <pc:sldMk cId="1501326295" sldId="275"/>
            <ac:picMk id="25" creationId="{D2805276-39EA-4741-8023-9EAC8A0AF19C}"/>
          </ac:picMkLst>
        </pc:picChg>
      </pc:sldChg>
      <pc:sldChg chg="modSp add modNotesTx">
        <pc:chgData name="Ralph Eckhard" userId="9b0f3c94-7df8-4757-837c-712a118d206a" providerId="ADAL" clId="{F5919CE3-7E56-45E7-9457-E7E42FB8E002}" dt="2018-06-11T20:00:09.383" v="6187" actId="20577"/>
        <pc:sldMkLst>
          <pc:docMk/>
          <pc:sldMk cId="585434419" sldId="276"/>
        </pc:sldMkLst>
        <pc:spChg chg="mod">
          <ac:chgData name="Ralph Eckhard" userId="9b0f3c94-7df8-4757-837c-712a118d206a" providerId="ADAL" clId="{F5919CE3-7E56-45E7-9457-E7E42FB8E002}" dt="2018-06-08T15:03:29.945" v="1334" actId="20577"/>
          <ac:spMkLst>
            <pc:docMk/>
            <pc:sldMk cId="585434419" sldId="276"/>
            <ac:spMk id="2" creationId="{713218BC-5691-47C6-8D12-9815AFFE8A7B}"/>
          </ac:spMkLst>
        </pc:spChg>
        <pc:spChg chg="mod">
          <ac:chgData name="Ralph Eckhard" userId="9b0f3c94-7df8-4757-837c-712a118d206a" providerId="ADAL" clId="{F5919CE3-7E56-45E7-9457-E7E42FB8E002}" dt="2018-06-08T15:05:10.719" v="1530" actId="404"/>
          <ac:spMkLst>
            <pc:docMk/>
            <pc:sldMk cId="585434419" sldId="276"/>
            <ac:spMk id="3" creationId="{FF3F90DC-D459-495E-A62D-D9E9214CFFE9}"/>
          </ac:spMkLst>
        </pc:spChg>
      </pc:sldChg>
      <pc:sldChg chg="modSp add modAnim modNotesTx">
        <pc:chgData name="Ralph Eckhard" userId="9b0f3c94-7df8-4757-837c-712a118d206a" providerId="ADAL" clId="{F5919CE3-7E56-45E7-9457-E7E42FB8E002}" dt="2018-06-12T18:18:13.180" v="8537"/>
        <pc:sldMkLst>
          <pc:docMk/>
          <pc:sldMk cId="912988777" sldId="277"/>
        </pc:sldMkLst>
        <pc:spChg chg="mod">
          <ac:chgData name="Ralph Eckhard" userId="9b0f3c94-7df8-4757-837c-712a118d206a" providerId="ADAL" clId="{F5919CE3-7E56-45E7-9457-E7E42FB8E002}" dt="2018-06-08T15:08:23.800" v="1545" actId="20577"/>
          <ac:spMkLst>
            <pc:docMk/>
            <pc:sldMk cId="912988777" sldId="277"/>
            <ac:spMk id="2" creationId="{BF96A516-B8C9-4E05-B15F-AF2D854932C3}"/>
          </ac:spMkLst>
        </pc:spChg>
        <pc:spChg chg="mod">
          <ac:chgData name="Ralph Eckhard" userId="9b0f3c94-7df8-4757-837c-712a118d206a" providerId="ADAL" clId="{F5919CE3-7E56-45E7-9457-E7E42FB8E002}" dt="2018-06-08T15:09:37.404" v="1775" actId="27636"/>
          <ac:spMkLst>
            <pc:docMk/>
            <pc:sldMk cId="912988777" sldId="277"/>
            <ac:spMk id="3" creationId="{748128CC-AB4D-4DF9-BC0A-94CE0E21BE5D}"/>
          </ac:spMkLst>
        </pc:spChg>
      </pc:sldChg>
      <pc:sldChg chg="modSp add modNotesTx">
        <pc:chgData name="Ralph Eckhard" userId="9b0f3c94-7df8-4757-837c-712a118d206a" providerId="ADAL" clId="{F5919CE3-7E56-45E7-9457-E7E42FB8E002}" dt="2018-06-11T20:08:13.993" v="7491" actId="20577"/>
        <pc:sldMkLst>
          <pc:docMk/>
          <pc:sldMk cId="114090894" sldId="278"/>
        </pc:sldMkLst>
        <pc:spChg chg="mod">
          <ac:chgData name="Ralph Eckhard" userId="9b0f3c94-7df8-4757-837c-712a118d206a" providerId="ADAL" clId="{F5919CE3-7E56-45E7-9457-E7E42FB8E002}" dt="2018-06-08T15:09:57.715" v="1795" actId="27636"/>
          <ac:spMkLst>
            <pc:docMk/>
            <pc:sldMk cId="114090894" sldId="278"/>
            <ac:spMk id="2" creationId="{BF96A516-B8C9-4E05-B15F-AF2D854932C3}"/>
          </ac:spMkLst>
        </pc:spChg>
        <pc:spChg chg="mod">
          <ac:chgData name="Ralph Eckhard" userId="9b0f3c94-7df8-4757-837c-712a118d206a" providerId="ADAL" clId="{F5919CE3-7E56-45E7-9457-E7E42FB8E002}" dt="2018-06-08T15:18:50.248" v="2021" actId="20577"/>
          <ac:spMkLst>
            <pc:docMk/>
            <pc:sldMk cId="114090894" sldId="278"/>
            <ac:spMk id="3" creationId="{748128CC-AB4D-4DF9-BC0A-94CE0E21BE5D}"/>
          </ac:spMkLst>
        </pc:spChg>
      </pc:sldChg>
      <pc:sldChg chg="addSp modSp add modNotesTx">
        <pc:chgData name="Ralph Eckhard" userId="9b0f3c94-7df8-4757-837c-712a118d206a" providerId="ADAL" clId="{F5919CE3-7E56-45E7-9457-E7E42FB8E002}" dt="2018-06-11T19:58:00.765" v="6019" actId="20577"/>
        <pc:sldMkLst>
          <pc:docMk/>
          <pc:sldMk cId="2599860553" sldId="279"/>
        </pc:sldMkLst>
        <pc:spChg chg="mod">
          <ac:chgData name="Ralph Eckhard" userId="9b0f3c94-7df8-4757-837c-712a118d206a" providerId="ADAL" clId="{F5919CE3-7E56-45E7-9457-E7E42FB8E002}" dt="2018-06-10T10:02:25.945" v="2129" actId="27636"/>
          <ac:spMkLst>
            <pc:docMk/>
            <pc:sldMk cId="2599860553" sldId="279"/>
            <ac:spMk id="2" creationId="{2488E0D5-E6CB-4380-9B50-E68C6F92C7C4}"/>
          </ac:spMkLst>
        </pc:spChg>
        <pc:graphicFrameChg chg="add mod modGraphic">
          <ac:chgData name="Ralph Eckhard" userId="9b0f3c94-7df8-4757-837c-712a118d206a" providerId="ADAL" clId="{F5919CE3-7E56-45E7-9457-E7E42FB8E002}" dt="2018-06-11T19:57:05.779" v="5763" actId="20577"/>
          <ac:graphicFrameMkLst>
            <pc:docMk/>
            <pc:sldMk cId="2599860553" sldId="279"/>
            <ac:graphicFrameMk id="4" creationId="{BD9546DB-AC52-49ED-B253-04E881616F46}"/>
          </ac:graphicFrameMkLst>
        </pc:graphicFrameChg>
      </pc:sldChg>
      <pc:sldChg chg="addSp delSp modSp add modTransition modAnim modNotesTx">
        <pc:chgData name="Ralph Eckhard" userId="9b0f3c94-7df8-4757-837c-712a118d206a" providerId="ADAL" clId="{F5919CE3-7E56-45E7-9457-E7E42FB8E002}" dt="2018-06-11T20:00:50.884" v="6341" actId="20577"/>
        <pc:sldMkLst>
          <pc:docMk/>
          <pc:sldMk cId="1930275077" sldId="280"/>
        </pc:sldMkLst>
        <pc:spChg chg="add mod">
          <ac:chgData name="Ralph Eckhard" userId="9b0f3c94-7df8-4757-837c-712a118d206a" providerId="ADAL" clId="{F5919CE3-7E56-45E7-9457-E7E42FB8E002}" dt="2018-06-10T10:44:27.781" v="2451" actId="571"/>
          <ac:spMkLst>
            <pc:docMk/>
            <pc:sldMk cId="1930275077" sldId="280"/>
            <ac:spMk id="21" creationId="{835B24BE-0E4B-40AC-99E1-FB0242D929DB}"/>
          </ac:spMkLst>
        </pc:spChg>
        <pc:spChg chg="add mod">
          <ac:chgData name="Ralph Eckhard" userId="9b0f3c94-7df8-4757-837c-712a118d206a" providerId="ADAL" clId="{F5919CE3-7E56-45E7-9457-E7E42FB8E002}" dt="2018-06-10T10:46:33.487" v="2470" actId="20577"/>
          <ac:spMkLst>
            <pc:docMk/>
            <pc:sldMk cId="1930275077" sldId="280"/>
            <ac:spMk id="24" creationId="{7419E4F6-AB4A-4E51-87EA-057D777C1C31}"/>
          </ac:spMkLst>
        </pc:spChg>
        <pc:spChg chg="add mod">
          <ac:chgData name="Ralph Eckhard" userId="9b0f3c94-7df8-4757-837c-712a118d206a" providerId="ADAL" clId="{F5919CE3-7E56-45E7-9457-E7E42FB8E002}" dt="2018-06-10T10:45:02.549" v="2455" actId="571"/>
          <ac:spMkLst>
            <pc:docMk/>
            <pc:sldMk cId="1930275077" sldId="280"/>
            <ac:spMk id="35" creationId="{BF578A17-E245-4699-93D5-DA9CCB3260BC}"/>
          </ac:spMkLst>
        </pc:spChg>
        <pc:spChg chg="add mod">
          <ac:chgData name="Ralph Eckhard" userId="9b0f3c94-7df8-4757-837c-712a118d206a" providerId="ADAL" clId="{F5919CE3-7E56-45E7-9457-E7E42FB8E002}" dt="2018-06-10T10:45:17.688" v="2456" actId="571"/>
          <ac:spMkLst>
            <pc:docMk/>
            <pc:sldMk cId="1930275077" sldId="280"/>
            <ac:spMk id="37" creationId="{9669A453-0A20-4BBF-ACD3-364DB27E3739}"/>
          </ac:spMkLst>
        </pc:spChg>
        <pc:graphicFrameChg chg="mod modGraphic">
          <ac:chgData name="Ralph Eckhard" userId="9b0f3c94-7df8-4757-837c-712a118d206a" providerId="ADAL" clId="{F5919CE3-7E56-45E7-9457-E7E42FB8E002}" dt="2018-06-10T10:49:15.625" v="2481" actId="1076"/>
          <ac:graphicFrameMkLst>
            <pc:docMk/>
            <pc:sldMk cId="1930275077" sldId="280"/>
            <ac:graphicFrameMk id="26" creationId="{32B5C923-7494-4E1C-A055-2D4C2ADE01B6}"/>
          </ac:graphicFrameMkLst>
        </pc:graphicFrameChg>
        <pc:graphicFrameChg chg="add del mod modGraphic">
          <ac:chgData name="Ralph Eckhard" userId="9b0f3c94-7df8-4757-837c-712a118d206a" providerId="ADAL" clId="{F5919CE3-7E56-45E7-9457-E7E42FB8E002}" dt="2018-06-10T10:48:54.622" v="2478" actId="478"/>
          <ac:graphicFrameMkLst>
            <pc:docMk/>
            <pc:sldMk cId="1930275077" sldId="280"/>
            <ac:graphicFrameMk id="38" creationId="{57B86A67-6E9A-4379-A456-E1193E828BC0}"/>
          </ac:graphicFrameMkLst>
        </pc:graphicFrameChg>
        <pc:graphicFrameChg chg="add del mod modGraphic">
          <ac:chgData name="Ralph Eckhard" userId="9b0f3c94-7df8-4757-837c-712a118d206a" providerId="ADAL" clId="{F5919CE3-7E56-45E7-9457-E7E42FB8E002}" dt="2018-06-10T10:48:53.136" v="2477" actId="478"/>
          <ac:graphicFrameMkLst>
            <pc:docMk/>
            <pc:sldMk cId="1930275077" sldId="280"/>
            <ac:graphicFrameMk id="39" creationId="{9EF67F0D-115E-4FF3-82AB-E4FC7056331F}"/>
          </ac:graphicFrameMkLst>
        </pc:graphicFrameChg>
        <pc:picChg chg="add mod">
          <ac:chgData name="Ralph Eckhard" userId="9b0f3c94-7df8-4757-837c-712a118d206a" providerId="ADAL" clId="{F5919CE3-7E56-45E7-9457-E7E42FB8E002}" dt="2018-06-10T10:44:27.781" v="2451" actId="571"/>
          <ac:picMkLst>
            <pc:docMk/>
            <pc:sldMk cId="1930275077" sldId="280"/>
            <ac:picMk id="20" creationId="{5A5B5D31-EF86-4EFB-B169-E12604ED5440}"/>
          </ac:picMkLst>
        </pc:picChg>
        <pc:picChg chg="add mod">
          <ac:chgData name="Ralph Eckhard" userId="9b0f3c94-7df8-4757-837c-712a118d206a" providerId="ADAL" clId="{F5919CE3-7E56-45E7-9457-E7E42FB8E002}" dt="2018-06-10T10:44:37.701" v="2453" actId="571"/>
          <ac:picMkLst>
            <pc:docMk/>
            <pc:sldMk cId="1930275077" sldId="280"/>
            <ac:picMk id="22" creationId="{C0B1F764-6941-4C13-A7DF-396959507C50}"/>
          </ac:picMkLst>
        </pc:picChg>
        <pc:picChg chg="add mod">
          <ac:chgData name="Ralph Eckhard" userId="9b0f3c94-7df8-4757-837c-712a118d206a" providerId="ADAL" clId="{F5919CE3-7E56-45E7-9457-E7E42FB8E002}" dt="2018-06-10T10:44:48.010" v="2454" actId="571"/>
          <ac:picMkLst>
            <pc:docMk/>
            <pc:sldMk cId="1930275077" sldId="280"/>
            <ac:picMk id="23" creationId="{65239C59-446B-4556-9594-F6D0630AC65A}"/>
          </ac:picMkLst>
        </pc:picChg>
        <pc:picChg chg="add mod">
          <ac:chgData name="Ralph Eckhard" userId="9b0f3c94-7df8-4757-837c-712a118d206a" providerId="ADAL" clId="{F5919CE3-7E56-45E7-9457-E7E42FB8E002}" dt="2018-06-10T10:45:02.549" v="2455" actId="571"/>
          <ac:picMkLst>
            <pc:docMk/>
            <pc:sldMk cId="1930275077" sldId="280"/>
            <ac:picMk id="33" creationId="{1936D79A-68F2-4336-89C8-25533FC40A27}"/>
          </ac:picMkLst>
        </pc:picChg>
        <pc:picChg chg="add mod">
          <ac:chgData name="Ralph Eckhard" userId="9b0f3c94-7df8-4757-837c-712a118d206a" providerId="ADAL" clId="{F5919CE3-7E56-45E7-9457-E7E42FB8E002}" dt="2018-06-10T10:45:02.549" v="2455" actId="571"/>
          <ac:picMkLst>
            <pc:docMk/>
            <pc:sldMk cId="1930275077" sldId="280"/>
            <ac:picMk id="34" creationId="{2E2EC083-C38B-405A-A2A4-2A0CFA475A1A}"/>
          </ac:picMkLst>
        </pc:picChg>
        <pc:picChg chg="add mod">
          <ac:chgData name="Ralph Eckhard" userId="9b0f3c94-7df8-4757-837c-712a118d206a" providerId="ADAL" clId="{F5919CE3-7E56-45E7-9457-E7E42FB8E002}" dt="2018-06-10T10:45:17.688" v="2456" actId="571"/>
          <ac:picMkLst>
            <pc:docMk/>
            <pc:sldMk cId="1930275077" sldId="280"/>
            <ac:picMk id="36" creationId="{BD96BA07-9C77-4BEE-9A6A-FE335668A973}"/>
          </ac:picMkLst>
        </pc:picChg>
      </pc:sldChg>
      <pc:sldChg chg="addSp modSp add modAnim modNotesTx">
        <pc:chgData name="Ralph Eckhard" userId="9b0f3c94-7df8-4757-837c-712a118d206a" providerId="ADAL" clId="{F5919CE3-7E56-45E7-9457-E7E42FB8E002}" dt="2018-06-11T20:04:21.850" v="7016" actId="20577"/>
        <pc:sldMkLst>
          <pc:docMk/>
          <pc:sldMk cId="3534733757" sldId="281"/>
        </pc:sldMkLst>
        <pc:graphicFrameChg chg="add mod modGraphic">
          <ac:chgData name="Ralph Eckhard" userId="9b0f3c94-7df8-4757-837c-712a118d206a" providerId="ADAL" clId="{F5919CE3-7E56-45E7-9457-E7E42FB8E002}" dt="2018-06-10T10:52:02.725" v="2490" actId="339"/>
          <ac:graphicFrameMkLst>
            <pc:docMk/>
            <pc:sldMk cId="3534733757" sldId="281"/>
            <ac:graphicFrameMk id="38" creationId="{7C18E3CD-6751-4F35-8057-C8FF1F8DE36C}"/>
          </ac:graphicFrameMkLst>
        </pc:graphicFrameChg>
        <pc:graphicFrameChg chg="add mod">
          <ac:chgData name="Ralph Eckhard" userId="9b0f3c94-7df8-4757-837c-712a118d206a" providerId="ADAL" clId="{F5919CE3-7E56-45E7-9457-E7E42FB8E002}" dt="2018-06-10T10:51:40.492" v="2485" actId="571"/>
          <ac:graphicFrameMkLst>
            <pc:docMk/>
            <pc:sldMk cId="3534733757" sldId="281"/>
            <ac:graphicFrameMk id="40" creationId="{4449E4C5-23A2-4AEC-BE02-A279735B4691}"/>
          </ac:graphicFrameMkLst>
        </pc:graphicFrameChg>
        <pc:graphicFrameChg chg="add mod modGraphic">
          <ac:chgData name="Ralph Eckhard" userId="9b0f3c94-7df8-4757-837c-712a118d206a" providerId="ADAL" clId="{F5919CE3-7E56-45E7-9457-E7E42FB8E002}" dt="2018-06-10T10:51:55.599" v="2487" actId="339"/>
          <ac:graphicFrameMkLst>
            <pc:docMk/>
            <pc:sldMk cId="3534733757" sldId="281"/>
            <ac:graphicFrameMk id="41" creationId="{89400030-BA68-41AD-B1B2-6F88D2FF9019}"/>
          </ac:graphicFrameMkLst>
        </pc:graphicFrameChg>
        <pc:picChg chg="add mod">
          <ac:chgData name="Ralph Eckhard" userId="9b0f3c94-7df8-4757-837c-712a118d206a" providerId="ADAL" clId="{F5919CE3-7E56-45E7-9457-E7E42FB8E002}" dt="2018-06-10T10:51:40.492" v="2485" actId="571"/>
          <ac:picMkLst>
            <pc:docMk/>
            <pc:sldMk cId="3534733757" sldId="281"/>
            <ac:picMk id="39" creationId="{B87CC401-922A-47EB-85D2-50F1BA9C2557}"/>
          </ac:picMkLst>
        </pc:picChg>
      </pc:sldChg>
      <pc:sldChg chg="delSp modSp add del modAnim modNotesTx">
        <pc:chgData name="Ralph Eckhard" userId="9b0f3c94-7df8-4757-837c-712a118d206a" providerId="ADAL" clId="{F5919CE3-7E56-45E7-9457-E7E42FB8E002}" dt="2018-06-11T20:03:56.159" v="6927" actId="20577"/>
        <pc:sldMkLst>
          <pc:docMk/>
          <pc:sldMk cId="2863970565" sldId="282"/>
        </pc:sldMkLst>
        <pc:spChg chg="del">
          <ac:chgData name="Ralph Eckhard" userId="9b0f3c94-7df8-4757-837c-712a118d206a" providerId="ADAL" clId="{F5919CE3-7E56-45E7-9457-E7E42FB8E002}" dt="2018-06-10T10:59:33.069" v="2503" actId="478"/>
          <ac:spMkLst>
            <pc:docMk/>
            <pc:sldMk cId="2863970565" sldId="282"/>
            <ac:spMk id="21" creationId="{835B24BE-0E4B-40AC-99E1-FB0242D929DB}"/>
          </ac:spMkLst>
        </pc:spChg>
        <pc:spChg chg="del">
          <ac:chgData name="Ralph Eckhard" userId="9b0f3c94-7df8-4757-837c-712a118d206a" providerId="ADAL" clId="{F5919CE3-7E56-45E7-9457-E7E42FB8E002}" dt="2018-06-10T10:59:33.069" v="2503" actId="478"/>
          <ac:spMkLst>
            <pc:docMk/>
            <pc:sldMk cId="2863970565" sldId="282"/>
            <ac:spMk id="24" creationId="{7419E4F6-AB4A-4E51-87EA-057D777C1C31}"/>
          </ac:spMkLst>
        </pc:spChg>
        <pc:spChg chg="mod">
          <ac:chgData name="Ralph Eckhard" userId="9b0f3c94-7df8-4757-837c-712a118d206a" providerId="ADAL" clId="{F5919CE3-7E56-45E7-9457-E7E42FB8E002}" dt="2018-06-10T10:59:45.524" v="2534" actId="20577"/>
          <ac:spMkLst>
            <pc:docMk/>
            <pc:sldMk cId="2863970565" sldId="282"/>
            <ac:spMk id="35" creationId="{BF578A17-E245-4699-93D5-DA9CCB3260BC}"/>
          </ac:spMkLst>
        </pc:spChg>
        <pc:spChg chg="del">
          <ac:chgData name="Ralph Eckhard" userId="9b0f3c94-7df8-4757-837c-712a118d206a" providerId="ADAL" clId="{F5919CE3-7E56-45E7-9457-E7E42FB8E002}" dt="2018-06-10T10:59:33.069" v="2503" actId="478"/>
          <ac:spMkLst>
            <pc:docMk/>
            <pc:sldMk cId="2863970565" sldId="282"/>
            <ac:spMk id="37" creationId="{9669A453-0A20-4BBF-ACD3-364DB27E3739}"/>
          </ac:spMkLst>
        </pc:spChg>
        <pc:picChg chg="del">
          <ac:chgData name="Ralph Eckhard" userId="9b0f3c94-7df8-4757-837c-712a118d206a" providerId="ADAL" clId="{F5919CE3-7E56-45E7-9457-E7E42FB8E002}" dt="2018-06-10T10:59:33.069" v="2503" actId="478"/>
          <ac:picMkLst>
            <pc:docMk/>
            <pc:sldMk cId="2863970565" sldId="282"/>
            <ac:picMk id="20" creationId="{5A5B5D31-EF86-4EFB-B169-E12604ED5440}"/>
          </ac:picMkLst>
        </pc:picChg>
        <pc:picChg chg="del">
          <ac:chgData name="Ralph Eckhard" userId="9b0f3c94-7df8-4757-837c-712a118d206a" providerId="ADAL" clId="{F5919CE3-7E56-45E7-9457-E7E42FB8E002}" dt="2018-06-10T10:59:33.069" v="2503" actId="478"/>
          <ac:picMkLst>
            <pc:docMk/>
            <pc:sldMk cId="2863970565" sldId="282"/>
            <ac:picMk id="23" creationId="{65239C59-446B-4556-9594-F6D0630AC65A}"/>
          </ac:picMkLst>
        </pc:picChg>
        <pc:picChg chg="del">
          <ac:chgData name="Ralph Eckhard" userId="9b0f3c94-7df8-4757-837c-712a118d206a" providerId="ADAL" clId="{F5919CE3-7E56-45E7-9457-E7E42FB8E002}" dt="2018-06-10T10:59:33.069" v="2503" actId="478"/>
          <ac:picMkLst>
            <pc:docMk/>
            <pc:sldMk cId="2863970565" sldId="282"/>
            <ac:picMk id="36" creationId="{BD96BA07-9C77-4BEE-9A6A-FE335668A973}"/>
          </ac:picMkLst>
        </pc:picChg>
      </pc:sldChg>
      <pc:sldChg chg="addSp delSp modSp add delAnim modAnim modNotesTx">
        <pc:chgData name="Ralph Eckhard" userId="9b0f3c94-7df8-4757-837c-712a118d206a" providerId="ADAL" clId="{F5919CE3-7E56-45E7-9457-E7E42FB8E002}" dt="2018-06-11T20:04:33.074" v="7044" actId="20577"/>
        <pc:sldMkLst>
          <pc:docMk/>
          <pc:sldMk cId="3565298822" sldId="283"/>
        </pc:sldMkLst>
        <pc:spChg chg="mod">
          <ac:chgData name="Ralph Eckhard" userId="9b0f3c94-7df8-4757-837c-712a118d206a" providerId="ADAL" clId="{F5919CE3-7E56-45E7-9457-E7E42FB8E002}" dt="2018-06-10T11:07:40.678" v="2550" actId="20577"/>
          <ac:spMkLst>
            <pc:docMk/>
            <pc:sldMk cId="3565298822" sldId="283"/>
            <ac:spMk id="2" creationId="{BF96A516-B8C9-4E05-B15F-AF2D854932C3}"/>
          </ac:spMkLst>
        </pc:spChg>
        <pc:spChg chg="mod">
          <ac:chgData name="Ralph Eckhard" userId="9b0f3c94-7df8-4757-837c-712a118d206a" providerId="ADAL" clId="{F5919CE3-7E56-45E7-9457-E7E42FB8E002}" dt="2018-06-10T12:13:47.493" v="5208" actId="20577"/>
          <ac:spMkLst>
            <pc:docMk/>
            <pc:sldMk cId="3565298822" sldId="283"/>
            <ac:spMk id="3" creationId="{748128CC-AB4D-4DF9-BC0A-94CE0E21BE5D}"/>
          </ac:spMkLst>
        </pc:spChg>
        <pc:graphicFrameChg chg="add del mod modGraphic">
          <ac:chgData name="Ralph Eckhard" userId="9b0f3c94-7df8-4757-837c-712a118d206a" providerId="ADAL" clId="{F5919CE3-7E56-45E7-9457-E7E42FB8E002}" dt="2018-06-10T11:37:20.353" v="4646" actId="478"/>
          <ac:graphicFrameMkLst>
            <pc:docMk/>
            <pc:sldMk cId="3565298822" sldId="283"/>
            <ac:graphicFrameMk id="4" creationId="{FB73416F-CD09-4E2E-AA08-C2D717A4F3DF}"/>
          </ac:graphicFrameMkLst>
        </pc:graphicFrameChg>
      </pc:sldChg>
      <pc:sldChg chg="modSp add ord modNotesTx">
        <pc:chgData name="Ralph Eckhard" userId="9b0f3c94-7df8-4757-837c-712a118d206a" providerId="ADAL" clId="{F5919CE3-7E56-45E7-9457-E7E42FB8E002}" dt="2018-06-12T18:05:34.475" v="8429"/>
        <pc:sldMkLst>
          <pc:docMk/>
          <pc:sldMk cId="2508177298" sldId="284"/>
        </pc:sldMkLst>
        <pc:spChg chg="mod">
          <ac:chgData name="Ralph Eckhard" userId="9b0f3c94-7df8-4757-837c-712a118d206a" providerId="ADAL" clId="{F5919CE3-7E56-45E7-9457-E7E42FB8E002}" dt="2018-06-10T11:09:30.750" v="2799" actId="20577"/>
          <ac:spMkLst>
            <pc:docMk/>
            <pc:sldMk cId="2508177298" sldId="284"/>
            <ac:spMk id="2" creationId="{BF96A516-B8C9-4E05-B15F-AF2D854932C3}"/>
          </ac:spMkLst>
        </pc:spChg>
        <pc:spChg chg="mod">
          <ac:chgData name="Ralph Eckhard" userId="9b0f3c94-7df8-4757-837c-712a118d206a" providerId="ADAL" clId="{F5919CE3-7E56-45E7-9457-E7E42FB8E002}" dt="2018-06-10T11:11:12.802" v="3051" actId="20577"/>
          <ac:spMkLst>
            <pc:docMk/>
            <pc:sldMk cId="2508177298" sldId="284"/>
            <ac:spMk id="3" creationId="{748128CC-AB4D-4DF9-BC0A-94CE0E21BE5D}"/>
          </ac:spMkLst>
        </pc:spChg>
      </pc:sldChg>
      <pc:sldChg chg="modSp add modAnim modNotesTx">
        <pc:chgData name="Ralph Eckhard" userId="9b0f3c94-7df8-4757-837c-712a118d206a" providerId="ADAL" clId="{F5919CE3-7E56-45E7-9457-E7E42FB8E002}" dt="2018-06-12T18:20:35.999" v="8546"/>
        <pc:sldMkLst>
          <pc:docMk/>
          <pc:sldMk cId="2215750317" sldId="285"/>
        </pc:sldMkLst>
        <pc:spChg chg="mod">
          <ac:chgData name="Ralph Eckhard" userId="9b0f3c94-7df8-4757-837c-712a118d206a" providerId="ADAL" clId="{F5919CE3-7E56-45E7-9457-E7E42FB8E002}" dt="2018-06-10T11:12:06.892" v="3088" actId="20577"/>
          <ac:spMkLst>
            <pc:docMk/>
            <pc:sldMk cId="2215750317" sldId="285"/>
            <ac:spMk id="2" creationId="{78471A11-2910-4C7A-B014-24C3C401AF30}"/>
          </ac:spMkLst>
        </pc:spChg>
        <pc:spChg chg="mod">
          <ac:chgData name="Ralph Eckhard" userId="9b0f3c94-7df8-4757-837c-712a118d206a" providerId="ADAL" clId="{F5919CE3-7E56-45E7-9457-E7E42FB8E002}" dt="2018-06-12T18:19:51.485" v="8543" actId="6549"/>
          <ac:spMkLst>
            <pc:docMk/>
            <pc:sldMk cId="2215750317" sldId="285"/>
            <ac:spMk id="3" creationId="{1FE4C4EE-4746-4C92-AB14-3808A82F6EA0}"/>
          </ac:spMkLst>
        </pc:spChg>
      </pc:sldChg>
      <pc:sldChg chg="modSp add ord modNotesTx">
        <pc:chgData name="Ralph Eckhard" userId="9b0f3c94-7df8-4757-837c-712a118d206a" providerId="ADAL" clId="{F5919CE3-7E56-45E7-9457-E7E42FB8E002}" dt="2018-06-11T20:10:06.318" v="7941" actId="20577"/>
        <pc:sldMkLst>
          <pc:docMk/>
          <pc:sldMk cId="56539667" sldId="286"/>
        </pc:sldMkLst>
        <pc:spChg chg="mod">
          <ac:chgData name="Ralph Eckhard" userId="9b0f3c94-7df8-4757-837c-712a118d206a" providerId="ADAL" clId="{F5919CE3-7E56-45E7-9457-E7E42FB8E002}" dt="2018-06-10T11:21:29.702" v="3445" actId="20577"/>
          <ac:spMkLst>
            <pc:docMk/>
            <pc:sldMk cId="56539667" sldId="286"/>
            <ac:spMk id="2" creationId="{B21F76F3-3511-4CD3-BB83-6D49DA6E6E8D}"/>
          </ac:spMkLst>
        </pc:spChg>
        <pc:spChg chg="mod">
          <ac:chgData name="Ralph Eckhard" userId="9b0f3c94-7df8-4757-837c-712a118d206a" providerId="ADAL" clId="{F5919CE3-7E56-45E7-9457-E7E42FB8E002}" dt="2018-06-10T11:24:43.634" v="3809" actId="255"/>
          <ac:spMkLst>
            <pc:docMk/>
            <pc:sldMk cId="56539667" sldId="286"/>
            <ac:spMk id="3" creationId="{36B7BF61-754A-4269-B935-50336C18E983}"/>
          </ac:spMkLst>
        </pc:spChg>
      </pc:sldChg>
      <pc:sldChg chg="modSp add ord modNotesTx">
        <pc:chgData name="Ralph Eckhard" userId="9b0f3c94-7df8-4757-837c-712a118d206a" providerId="ADAL" clId="{F5919CE3-7E56-45E7-9457-E7E42FB8E002}" dt="2018-06-11T20:10:30.298" v="8020" actId="20577"/>
        <pc:sldMkLst>
          <pc:docMk/>
          <pc:sldMk cId="46766556" sldId="287"/>
        </pc:sldMkLst>
        <pc:spChg chg="mod">
          <ac:chgData name="Ralph Eckhard" userId="9b0f3c94-7df8-4757-837c-712a118d206a" providerId="ADAL" clId="{F5919CE3-7E56-45E7-9457-E7E42FB8E002}" dt="2018-06-10T11:21:39.198" v="3460" actId="20577"/>
          <ac:spMkLst>
            <pc:docMk/>
            <pc:sldMk cId="46766556" sldId="287"/>
            <ac:spMk id="2" creationId="{B21F76F3-3511-4CD3-BB83-6D49DA6E6E8D}"/>
          </ac:spMkLst>
        </pc:spChg>
        <pc:spChg chg="mod">
          <ac:chgData name="Ralph Eckhard" userId="9b0f3c94-7df8-4757-837c-712a118d206a" providerId="ADAL" clId="{F5919CE3-7E56-45E7-9457-E7E42FB8E002}" dt="2018-06-10T11:27:31.710" v="4029" actId="255"/>
          <ac:spMkLst>
            <pc:docMk/>
            <pc:sldMk cId="46766556" sldId="287"/>
            <ac:spMk id="3" creationId="{36B7BF61-754A-4269-B935-50336C18E983}"/>
          </ac:spMkLst>
        </pc:spChg>
      </pc:sldChg>
      <pc:sldChg chg="modSp add">
        <pc:chgData name="Ralph Eckhard" userId="9b0f3c94-7df8-4757-837c-712a118d206a" providerId="ADAL" clId="{F5919CE3-7E56-45E7-9457-E7E42FB8E002}" dt="2018-06-10T11:35:08.044" v="4641" actId="27636"/>
        <pc:sldMkLst>
          <pc:docMk/>
          <pc:sldMk cId="1220108832" sldId="288"/>
        </pc:sldMkLst>
        <pc:spChg chg="mod">
          <ac:chgData name="Ralph Eckhard" userId="9b0f3c94-7df8-4757-837c-712a118d206a" providerId="ADAL" clId="{F5919CE3-7E56-45E7-9457-E7E42FB8E002}" dt="2018-06-10T11:33:46.580" v="4364" actId="20577"/>
          <ac:spMkLst>
            <pc:docMk/>
            <pc:sldMk cId="1220108832" sldId="288"/>
            <ac:spMk id="2" creationId="{5FEBDD95-C27E-4F2F-A3B9-013452436FD4}"/>
          </ac:spMkLst>
        </pc:spChg>
        <pc:spChg chg="mod">
          <ac:chgData name="Ralph Eckhard" userId="9b0f3c94-7df8-4757-837c-712a118d206a" providerId="ADAL" clId="{F5919CE3-7E56-45E7-9457-E7E42FB8E002}" dt="2018-06-10T11:35:08.044" v="4641" actId="27636"/>
          <ac:spMkLst>
            <pc:docMk/>
            <pc:sldMk cId="1220108832" sldId="288"/>
            <ac:spMk id="3" creationId="{EFB76806-C0AF-412A-BBB8-41E8AADE725C}"/>
          </ac:spMkLst>
        </pc:spChg>
      </pc:sldChg>
      <pc:sldChg chg="addSp delSp modSp add modNotesTx">
        <pc:chgData name="Ralph Eckhard" userId="9b0f3c94-7df8-4757-837c-712a118d206a" providerId="ADAL" clId="{F5919CE3-7E56-45E7-9457-E7E42FB8E002}" dt="2018-06-11T20:10:46.550" v="8098" actId="20577"/>
        <pc:sldMkLst>
          <pc:docMk/>
          <pc:sldMk cId="1627722744" sldId="289"/>
        </pc:sldMkLst>
        <pc:spChg chg="mod">
          <ac:chgData name="Ralph Eckhard" userId="9b0f3c94-7df8-4757-837c-712a118d206a" providerId="ADAL" clId="{F5919CE3-7E56-45E7-9457-E7E42FB8E002}" dt="2018-06-10T11:39:24.527" v="4667" actId="20577"/>
          <ac:spMkLst>
            <pc:docMk/>
            <pc:sldMk cId="1627722744" sldId="289"/>
            <ac:spMk id="2" creationId="{49BB2CE0-C942-4076-85AE-6D7390B71CA9}"/>
          </ac:spMkLst>
        </pc:spChg>
        <pc:spChg chg="del">
          <ac:chgData name="Ralph Eckhard" userId="9b0f3c94-7df8-4757-837c-712a118d206a" providerId="ADAL" clId="{F5919CE3-7E56-45E7-9457-E7E42FB8E002}" dt="2018-06-10T11:39:39.578" v="4668" actId="478"/>
          <ac:spMkLst>
            <pc:docMk/>
            <pc:sldMk cId="1627722744" sldId="289"/>
            <ac:spMk id="3" creationId="{A4199EED-91D6-4685-8F56-3528237B56AC}"/>
          </ac:spMkLst>
        </pc:spChg>
        <pc:spChg chg="add mod">
          <ac:chgData name="Ralph Eckhard" userId="9b0f3c94-7df8-4757-837c-712a118d206a" providerId="ADAL" clId="{F5919CE3-7E56-45E7-9457-E7E42FB8E002}" dt="2018-06-10T11:40:51.829" v="4929" actId="20577"/>
          <ac:spMkLst>
            <pc:docMk/>
            <pc:sldMk cId="1627722744" sldId="289"/>
            <ac:spMk id="4" creationId="{15602523-9095-41EB-B546-58537B6D2217}"/>
          </ac:spMkLst>
        </pc:spChg>
        <pc:spChg chg="add mod">
          <ac:chgData name="Ralph Eckhard" userId="9b0f3c94-7df8-4757-837c-712a118d206a" providerId="ADAL" clId="{F5919CE3-7E56-45E7-9457-E7E42FB8E002}" dt="2018-06-10T11:42:17.631" v="5199" actId="1036"/>
          <ac:spMkLst>
            <pc:docMk/>
            <pc:sldMk cId="1627722744" sldId="289"/>
            <ac:spMk id="5" creationId="{7CAB27F1-3BC2-48A5-A0BB-BE2F1AE53B5A}"/>
          </ac:spMkLst>
        </pc:spChg>
      </pc:sldChg>
      <pc:sldChg chg="modSp add modNotesTx">
        <pc:chgData name="Ralph Eckhard" userId="9b0f3c94-7df8-4757-837c-712a118d206a" providerId="ADAL" clId="{F5919CE3-7E56-45E7-9457-E7E42FB8E002}" dt="2018-06-11T19:59:33.465" v="6109" actId="20577"/>
        <pc:sldMkLst>
          <pc:docMk/>
          <pc:sldMk cId="999519812" sldId="290"/>
        </pc:sldMkLst>
        <pc:spChg chg="mod">
          <ac:chgData name="Ralph Eckhard" userId="9b0f3c94-7df8-4757-837c-712a118d206a" providerId="ADAL" clId="{F5919CE3-7E56-45E7-9457-E7E42FB8E002}" dt="2018-06-11T19:59:33.465" v="6109" actId="20577"/>
          <ac:spMkLst>
            <pc:docMk/>
            <pc:sldMk cId="999519812" sldId="290"/>
            <ac:spMk id="3" creationId="{FF979998-ABBC-9847-858B-66CE93666F20}"/>
          </ac:spMkLst>
        </pc:spChg>
      </pc:sldChg>
      <pc:sldChg chg="modSp add modNotesTx">
        <pc:chgData name="Ralph Eckhard" userId="9b0f3c94-7df8-4757-837c-712a118d206a" providerId="ADAL" clId="{F5919CE3-7E56-45E7-9457-E7E42FB8E002}" dt="2018-06-11T19:59:39.113" v="6110" actId="6549"/>
        <pc:sldMkLst>
          <pc:docMk/>
          <pc:sldMk cId="576134181" sldId="291"/>
        </pc:sldMkLst>
        <pc:spChg chg="mod">
          <ac:chgData name="Ralph Eckhard" userId="9b0f3c94-7df8-4757-837c-712a118d206a" providerId="ADAL" clId="{F5919CE3-7E56-45E7-9457-E7E42FB8E002}" dt="2018-06-11T19:59:22.483" v="6088" actId="20577"/>
          <ac:spMkLst>
            <pc:docMk/>
            <pc:sldMk cId="576134181" sldId="291"/>
            <ac:spMk id="3" creationId="{FF979998-ABBC-9847-858B-66CE93666F20}"/>
          </ac:spMkLst>
        </pc:spChg>
      </pc:sldChg>
      <pc:sldChg chg="addSp modSp add modAnim modNotesTx">
        <pc:chgData name="Ralph Eckhard" userId="9b0f3c94-7df8-4757-837c-712a118d206a" providerId="ADAL" clId="{F5919CE3-7E56-45E7-9457-E7E42FB8E002}" dt="2018-06-12T18:14:44.130" v="8532" actId="6549"/>
        <pc:sldMkLst>
          <pc:docMk/>
          <pc:sldMk cId="89758807" sldId="293"/>
        </pc:sldMkLst>
        <pc:spChg chg="mod">
          <ac:chgData name="Ralph Eckhard" userId="9b0f3c94-7df8-4757-837c-712a118d206a" providerId="ADAL" clId="{F5919CE3-7E56-45E7-9457-E7E42FB8E002}" dt="2018-06-12T18:11:21.283" v="8515" actId="20577"/>
          <ac:spMkLst>
            <pc:docMk/>
            <pc:sldMk cId="89758807" sldId="293"/>
            <ac:spMk id="3" creationId="{FF979998-ABBC-9847-858B-66CE93666F20}"/>
          </ac:spMkLst>
        </pc:spChg>
        <pc:picChg chg="add mod">
          <ac:chgData name="Ralph Eckhard" userId="9b0f3c94-7df8-4757-837c-712a118d206a" providerId="ADAL" clId="{F5919CE3-7E56-45E7-9457-E7E42FB8E002}" dt="2018-06-12T18:13:35.657" v="8528" actId="1076"/>
          <ac:picMkLst>
            <pc:docMk/>
            <pc:sldMk cId="89758807" sldId="293"/>
            <ac:picMk id="4" creationId="{ABC52808-95D9-4027-A589-816DEE2AE880}"/>
          </ac:picMkLst>
        </pc:picChg>
      </pc:sldChg>
      <pc:sldChg chg="modSp add modTransition modAnim">
        <pc:chgData name="Ralph Eckhard" userId="9b0f3c94-7df8-4757-837c-712a118d206a" providerId="ADAL" clId="{F5919CE3-7E56-45E7-9457-E7E42FB8E002}" dt="2018-06-12T18:19:13.741" v="8539"/>
        <pc:sldMkLst>
          <pc:docMk/>
          <pc:sldMk cId="3780409330" sldId="294"/>
        </pc:sldMkLst>
        <pc:spChg chg="mod">
          <ac:chgData name="Ralph Eckhard" userId="9b0f3c94-7df8-4757-837c-712a118d206a" providerId="ADAL" clId="{F5919CE3-7E56-45E7-9457-E7E42FB8E002}" dt="2018-06-12T18:17:24.797" v="8536" actId="207"/>
          <ac:spMkLst>
            <pc:docMk/>
            <pc:sldMk cId="3780409330" sldId="294"/>
            <ac:spMk id="3" creationId="{748128CC-AB4D-4DF9-BC0A-94CE0E21BE5D}"/>
          </ac:spMkLst>
        </pc:spChg>
      </pc:sldChg>
      <pc:sldChg chg="modSp add ord modNotesTx">
        <pc:chgData name="Ralph Eckhard" userId="9b0f3c94-7df8-4757-837c-712a118d206a" providerId="ADAL" clId="{F5919CE3-7E56-45E7-9457-E7E42FB8E002}" dt="2018-06-19T08:18:57.013" v="8592" actId="20577"/>
        <pc:sldMkLst>
          <pc:docMk/>
          <pc:sldMk cId="3672645671" sldId="295"/>
        </pc:sldMkLst>
        <pc:spChg chg="mod">
          <ac:chgData name="Ralph Eckhard" userId="9b0f3c94-7df8-4757-837c-712a118d206a" providerId="ADAL" clId="{F5919CE3-7E56-45E7-9457-E7E42FB8E002}" dt="2018-06-18T20:13:52.732" v="8548" actId="207"/>
          <ac:spMkLst>
            <pc:docMk/>
            <pc:sldMk cId="3672645671" sldId="29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9FD89-6707-43D1-94E3-B3A2AC955AD6}" type="datetimeFigureOut">
              <a:rPr lang="nl-NL" smtClean="0"/>
              <a:t>19-6-2018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AEC2E-2588-4E06-BDF3-B3E8D08858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407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Basic overview of </a:t>
            </a:r>
            <a:r>
              <a:rPr lang="en-GB" dirty="0" err="1"/>
              <a:t>SfB</a:t>
            </a:r>
            <a:r>
              <a:rPr lang="en-GB" dirty="0"/>
              <a:t> services in O365. Note that PSTN is always an add-on. Next slide for table version.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9381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types of users: full cloud.</a:t>
            </a:r>
          </a:p>
          <a:p>
            <a:r>
              <a:rPr lang="en-GB" dirty="0"/>
              <a:t>1 – Hybrid user. Homed on O365 but gets PSTN through </a:t>
            </a:r>
            <a:r>
              <a:rPr lang="en-GB" dirty="0" err="1"/>
              <a:t>SfB</a:t>
            </a:r>
            <a:r>
              <a:rPr lang="en-GB" dirty="0"/>
              <a:t> server</a:t>
            </a:r>
          </a:p>
          <a:p>
            <a:r>
              <a:rPr lang="en-GB" dirty="0"/>
              <a:t>2 – Full cloud: like 1</a:t>
            </a:r>
            <a:r>
              <a:rPr lang="en-GB" baseline="30000" dirty="0"/>
              <a:t>st</a:t>
            </a:r>
            <a:r>
              <a:rPr lang="en-GB" dirty="0"/>
              <a:t> slide</a:t>
            </a:r>
          </a:p>
          <a:p>
            <a:r>
              <a:rPr lang="en-GB" dirty="0"/>
              <a:t>3 – Full on-prem. </a:t>
            </a:r>
          </a:p>
          <a:p>
            <a:r>
              <a:rPr lang="en-GB" dirty="0"/>
              <a:t>You can move users from on-prem to O365 and eventually decommission </a:t>
            </a:r>
            <a:r>
              <a:rPr lang="en-GB" dirty="0" err="1"/>
              <a:t>SfB</a:t>
            </a:r>
            <a:r>
              <a:rPr lang="en-GB" dirty="0"/>
              <a:t> on-prem.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11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Replace on-prem infra with CCE. Two types of user now:</a:t>
            </a:r>
          </a:p>
          <a:p>
            <a:r>
              <a:rPr lang="en-GB" dirty="0"/>
              <a:t>1 – On-prem user disappears</a:t>
            </a:r>
          </a:p>
          <a:p>
            <a:r>
              <a:rPr lang="en-GB" dirty="0"/>
              <a:t>2 – full cloud</a:t>
            </a:r>
          </a:p>
          <a:p>
            <a:r>
              <a:rPr lang="en-GB" dirty="0"/>
              <a:t>3 – ‘hybrid’ guy. Homed in O365 but gets PSTN through CCE.</a:t>
            </a:r>
          </a:p>
          <a:p>
            <a:r>
              <a:rPr lang="en-GB" dirty="0"/>
              <a:t>This means you can migrate from CCE to O365. Might be good scenario for countries that currently don’t have calling plan avail.</a:t>
            </a:r>
          </a:p>
          <a:p>
            <a:r>
              <a:rPr lang="en-GB" dirty="0"/>
              <a:t>When CCE is decommissioned, move it to another country or location.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46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Overview of CCE</a:t>
            </a:r>
          </a:p>
          <a:p>
            <a:r>
              <a:rPr lang="en-GB" dirty="0"/>
              <a:t>CMS = central management store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65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Overview of hybrid setup.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69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Full cloud. New number acquisition not simple when you’re in NL.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077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Full cloud. New number acquisition not simple when you’re in NL.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086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Ways to choose: if you currently have </a:t>
            </a:r>
            <a:r>
              <a:rPr lang="en-GB" dirty="0" err="1"/>
              <a:t>SfB</a:t>
            </a:r>
            <a:r>
              <a:rPr lang="en-GB" dirty="0"/>
              <a:t> on-prem, only option is hybrid. </a:t>
            </a:r>
          </a:p>
          <a:p>
            <a:r>
              <a:rPr lang="en-GB" dirty="0"/>
              <a:t>If you don’t have SFB: full cloud will be best option. For local PSTN break-out, go CCE. Of you need full API, call recording, etc., go hybrid.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20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plans in NL.</a:t>
            </a:r>
          </a:p>
          <a:p>
            <a:r>
              <a:rPr lang="en-GB" dirty="0"/>
              <a:t>1200 mins domestic, 600 international.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378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Demo: create user in portal (show). Request NL number (doesn’t work). Show call queue in portal. Create AA in portal.</a:t>
            </a:r>
          </a:p>
          <a:p>
            <a:r>
              <a:rPr lang="en-GB" dirty="0" err="1"/>
              <a:t>Powershell</a:t>
            </a:r>
            <a:r>
              <a:rPr lang="en-GB" dirty="0"/>
              <a:t>: create user and assign license. Request number and assign to user. Create queue and demonstrate. Show code for creating AA.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8797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of what was shown: call queue functionality. Note: need service number for this!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31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Cloud PBX: phone system</a:t>
            </a:r>
          </a:p>
          <a:p>
            <a:r>
              <a:rPr lang="en-GB" dirty="0"/>
              <a:t>Conferencing: no cloud </a:t>
            </a:r>
            <a:r>
              <a:rPr lang="en-GB" dirty="0" err="1"/>
              <a:t>pbx</a:t>
            </a:r>
            <a:r>
              <a:rPr lang="en-GB" dirty="0"/>
              <a:t> needed for this. Dial-in and dial-out (local to country without per-minute charges)</a:t>
            </a:r>
          </a:p>
          <a:p>
            <a:r>
              <a:rPr lang="en-GB" dirty="0"/>
              <a:t>Calling: User numbers. Always an add-on. Can’t get user phone numbers without this license. </a:t>
            </a:r>
          </a:p>
          <a:p>
            <a:r>
              <a:rPr lang="en-GB" dirty="0"/>
              <a:t>Communication credits are for calling charges not covered by PSTN calling plan.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358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53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AA: need service number!</a:t>
            </a:r>
          </a:p>
          <a:p>
            <a:r>
              <a:rPr lang="en-GB" dirty="0"/>
              <a:t>If your hybrid, these should be 100% cloud.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174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functionality. Recap of what was shown.</a:t>
            </a:r>
          </a:p>
          <a:p>
            <a:r>
              <a:rPr lang="en-GB" dirty="0"/>
              <a:t>Any questions?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704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Relevant information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772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would like to start using </a:t>
            </a:r>
            <a:r>
              <a:rPr lang="en-GB" dirty="0" err="1"/>
              <a:t>SfB</a:t>
            </a:r>
            <a:r>
              <a:rPr lang="en-GB" dirty="0"/>
              <a:t> Cloud PBX, visit this session by Steven to learn about network consideration and implications, to ensure call quality.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792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session in Office 365 track by Marcel Alberts.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4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PSTN conf: local numbers in 90+ countries. Not all countries can sell this, </a:t>
            </a:r>
            <a:r>
              <a:rPr lang="en-GB" dirty="0" err="1"/>
              <a:t>depens</a:t>
            </a:r>
            <a:r>
              <a:rPr lang="en-GB" dirty="0"/>
              <a:t> on tenant location.</a:t>
            </a:r>
          </a:p>
          <a:p>
            <a:r>
              <a:rPr lang="en-GB" dirty="0"/>
              <a:t>PSTN calling: limited availability due to country regulations. Constantly increasing.</a:t>
            </a:r>
          </a:p>
          <a:p>
            <a:r>
              <a:rPr lang="en-GB" dirty="0"/>
              <a:t>BYO PSTN: cloud connector edition.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80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47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of conferencing setup for user and meeting info.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296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4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option for full cloud: PSTN Calling.</a:t>
            </a:r>
          </a:p>
          <a:p>
            <a:r>
              <a:rPr lang="en-GB" dirty="0"/>
              <a:t>2 options for BYO: </a:t>
            </a:r>
            <a:r>
              <a:rPr lang="en-GB" dirty="0" err="1"/>
              <a:t>SfB</a:t>
            </a:r>
            <a:r>
              <a:rPr lang="en-GB" dirty="0"/>
              <a:t> on-prem or CCE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975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Full cloud deployment: only thing on prem is the user. Everything else hosted in the cloud.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12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Next: bring in some on-prem infra: full hybrid.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AEC2E-2588-4E06-BDF3-B3E8D088585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85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FC4FB10-D3B5-E845-94F8-880DEC477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9141287" cy="5143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8" y="268289"/>
            <a:ext cx="4247923" cy="281057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39" y="3221382"/>
            <a:ext cx="424792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1641E2-2605-F843-9D44-259F808C6E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7944" y="4471741"/>
            <a:ext cx="2880317" cy="47627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0B31166-5D9E-EF44-BBB9-F86C4EAE42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30205" y="0"/>
            <a:ext cx="20110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90320" y="268675"/>
            <a:ext cx="69853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0320" y="1211750"/>
            <a:ext cx="6985368" cy="35534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&lt;Name speaker&gt;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2CAD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1287" cy="514349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2275" y="268288"/>
            <a:ext cx="7006944" cy="4679725"/>
          </a:xfrm>
        </p:spPr>
        <p:txBody>
          <a:bodyPr anchor="ctr"/>
          <a:lstStyle>
            <a:lvl1pPr algn="ctr">
              <a:defRPr b="0" i="0">
                <a:solidFill>
                  <a:schemeClr val="accent1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&lt;Break&gt;</a:t>
            </a:r>
            <a:endParaRPr lang="en-US" dirty="0"/>
          </a:p>
        </p:txBody>
      </p:sp>
      <p:sp>
        <p:nvSpPr>
          <p:cNvPr id="11" name="Tekstvak 10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accent1"/>
                </a:solidFill>
              </a:rPr>
              <a:t>OFFICE365</a:t>
            </a:r>
          </a:p>
        </p:txBody>
      </p:sp>
    </p:spTree>
    <p:extLst>
      <p:ext uri="{BB962C8B-B14F-4D97-AF65-F5344CB8AC3E}">
        <p14:creationId xmlns:p14="http://schemas.microsoft.com/office/powerpoint/2010/main" val="10310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C037BD90-4578-8948-B289-48370D590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9141287" cy="514349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4F44C6C-F831-BF4B-9759-96F6BE130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40153" y="4471741"/>
            <a:ext cx="2880317" cy="4762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00337" y="887509"/>
            <a:ext cx="6048127" cy="441614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&lt;Next session 00:00 – 00:00&gt;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700339" y="1412787"/>
            <a:ext cx="6048126" cy="1874422"/>
          </a:xfrm>
        </p:spPr>
        <p:txBody>
          <a:bodyPr anchor="ctr">
            <a:normAutofit/>
          </a:bodyPr>
          <a:lstStyle>
            <a:lvl1pPr marL="0" indent="0">
              <a:buNone/>
              <a:defRPr sz="4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next session&gt;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700337" y="3394023"/>
            <a:ext cx="6048127" cy="41141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 next session&gt;</a:t>
            </a:r>
          </a:p>
        </p:txBody>
      </p:sp>
    </p:spTree>
    <p:extLst>
      <p:ext uri="{BB962C8B-B14F-4D97-AF65-F5344CB8AC3E}">
        <p14:creationId xmlns:p14="http://schemas.microsoft.com/office/powerpoint/2010/main" val="367404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" y="0"/>
            <a:ext cx="9141286" cy="51434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5" name="Tekstvak 4"/>
          <p:cNvSpPr txBox="1"/>
          <p:nvPr userDrawn="1"/>
        </p:nvSpPr>
        <p:spPr>
          <a:xfrm>
            <a:off x="179512" y="336445"/>
            <a:ext cx="1475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dirty="0">
                <a:solidFill>
                  <a:schemeClr val="accent1"/>
                </a:solidFill>
              </a:rPr>
              <a:t>OFFICE365</a:t>
            </a:r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7C155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6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7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8.jpg"/><Relationship Id="rId7" Type="http://schemas.openxmlformats.org/officeDocument/2006/relationships/image" Target="../media/image12.emf"/><Relationship Id="rId12" Type="http://schemas.openxmlformats.org/officeDocument/2006/relationships/hyperlink" Target="https://www.remix3d.com/details/G009SV1Z6331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microsoft.com/office/2017/06/relationships/model3d" Target="../media/model3d1.glb"/><Relationship Id="rId5" Type="http://schemas.openxmlformats.org/officeDocument/2006/relationships/image" Target="../media/image10.sv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9CFF83-88DD-164F-B90B-2BE32859B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 PBX: Real world scenarios</a:t>
            </a:r>
            <a:endParaRPr lang="nl-NL" dirty="0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753A8DD-D551-F54D-B17B-AFA303812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Ralph Eckhard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35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5873241"/>
                  </p:ext>
                </p:extLst>
              </p:nvPr>
            </p:nvGraphicFramePr>
            <p:xfrm>
              <a:off x="8004363" y="868708"/>
              <a:ext cx="941071" cy="3294089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941071" cy="3294089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-56356" ay="-1127789" az="18155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33745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04363" y="868708"/>
                <a:ext cx="941071" cy="329408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5013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ntr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20"/>
                                          </p:val>
                                        </p:tav>
                                        <p:tav tm="3330">
                                          <p:val>
                                            <p:fltVal val="-19.9349"/>
                                          </p:val>
                                        </p:tav>
                                        <p:tav tm="6660">
                                          <p:val>
                                            <p:fltVal val="-19.7456"/>
                                          </p:val>
                                        </p:tav>
                                        <p:tav tm="9990">
                                          <p:val>
                                            <p:fltVal val="-19.441"/>
                                          </p:val>
                                        </p:tav>
                                        <p:tav tm="13320">
                                          <p:val>
                                            <p:fltVal val="-19.0299"/>
                                          </p:val>
                                        </p:tav>
                                        <p:tav tm="16650">
                                          <p:val>
                                            <p:fltVal val="-18.5212"/>
                                          </p:val>
                                        </p:tav>
                                        <p:tav tm="19970">
                                          <p:val>
                                            <p:fltVal val="-17.9257"/>
                                          </p:val>
                                        </p:tav>
                                        <p:tav tm="23290">
                                          <p:val>
                                            <p:fltVal val="-17.2507"/>
                                          </p:val>
                                        </p:tav>
                                        <p:tav tm="26620">
                                          <p:val>
                                            <p:fltVal val="-16.5027"/>
                                          </p:val>
                                        </p:tav>
                                        <p:tav tm="29950">
                                          <p:val>
                                            <p:fltVal val="-15.6925"/>
                                          </p:val>
                                        </p:tav>
                                        <p:tav tm="33280">
                                          <p:val>
                                            <p:fltVal val="-14.829"/>
                                          </p:val>
                                        </p:tav>
                                        <p:tav tm="36610">
                                          <p:val>
                                            <p:fltVal val="-13.9209"/>
                                          </p:val>
                                        </p:tav>
                                        <p:tav tm="39940">
                                          <p:val>
                                            <p:fltVal val="-12.9772"/>
                                          </p:val>
                                        </p:tav>
                                        <p:tav tm="43270">
                                          <p:val>
                                            <p:fltVal val="-12.0068"/>
                                          </p:val>
                                        </p:tav>
                                        <p:tav tm="46600">
                                          <p:val>
                                            <p:fltVal val="-11.0184"/>
                                          </p:val>
                                        </p:tav>
                                        <p:tav tm="49930">
                                          <p:val>
                                            <p:fltVal val="-10.0209"/>
                                          </p:val>
                                        </p:tav>
                                        <p:tav tm="53250">
                                          <p:val>
                                            <p:fltVal val="-9.0263"/>
                                          </p:val>
                                        </p:tav>
                                        <p:tav tm="56580">
                                          <p:val>
                                            <p:fltVal val="-8.0373"/>
                                          </p:val>
                                        </p:tav>
                                        <p:tav tm="59900">
                                          <p:val>
                                            <p:fltVal val="-7.0688"/>
                                          </p:val>
                                        </p:tav>
                                        <p:tav tm="63220">
                                          <p:val>
                                            <p:fltVal val="-6.1264"/>
                                          </p:val>
                                        </p:tav>
                                        <p:tav tm="66540">
                                          <p:val>
                                            <p:fltVal val="-5.2189"/>
                                          </p:val>
                                        </p:tav>
                                        <p:tav tm="69870">
                                          <p:val>
                                            <p:fltVal val="-4.3528"/>
                                          </p:val>
                                        </p:tav>
                                        <p:tav tm="73190">
                                          <p:val>
                                            <p:fltVal val="-3.5418"/>
                                          </p:val>
                                        </p:tav>
                                        <p:tav tm="76510">
                                          <p:val>
                                            <p:fltVal val="-2.7922"/>
                                          </p:val>
                                        </p:tav>
                                        <p:tav tm="79830">
                                          <p:val>
                                            <p:fltVal val="-2.1127"/>
                                          </p:val>
                                        </p:tav>
                                        <p:tav tm="83160">
                                          <p:val>
                                            <p:fltVal val="-1.5104"/>
                                          </p:val>
                                        </p:tav>
                                        <p:tav tm="86480">
                                          <p:val>
                                            <p:fltVal val="-0.9978"/>
                                          </p:val>
                                        </p:tav>
                                        <p:tav tm="89800">
                                          <p:val>
                                            <p:fltVal val="-0.5817"/>
                                          </p:val>
                                        </p:tav>
                                        <p:tav tm="93120">
                                          <p:val>
                                            <p:fltVal val="-0.2709"/>
                                          </p:val>
                                        </p:tav>
                                        <p:tav tm="96450">
                                          <p:val>
                                            <p:fltVal val="-0.0738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8"/>
                                          </p:val>
                                        </p:tav>
                                        <p:tav tm="3330">
                                          <p:val>
                                            <p:fltVal val="0.8104"/>
                                          </p:val>
                                        </p:tav>
                                        <p:tav tm="6660">
                                          <p:val>
                                            <p:fltVal val="0.8208"/>
                                          </p:val>
                                        </p:tav>
                                        <p:tav tm="9990">
                                          <p:val>
                                            <p:fltVal val="0.8312"/>
                                          </p:val>
                                        </p:tav>
                                        <p:tav tm="13320">
                                          <p:val>
                                            <p:fltVal val="0.8415"/>
                                          </p:val>
                                        </p:tav>
                                        <p:tav tm="16650">
                                          <p:val>
                                            <p:fltVal val="0.8517"/>
                                          </p:val>
                                        </p:tav>
                                        <p:tav tm="19970">
                                          <p:val>
                                            <p:fltVal val="0.8617"/>
                                          </p:val>
                                        </p:tav>
                                        <p:tav tm="23290">
                                          <p:val>
                                            <p:fltVal val="0.8715"/>
                                          </p:val>
                                        </p:tav>
                                        <p:tav tm="26620">
                                          <p:val>
                                            <p:fltVal val="0.8812"/>
                                          </p:val>
                                        </p:tav>
                                        <p:tav tm="29950">
                                          <p:val>
                                            <p:fltVal val="0.8906"/>
                                          </p:val>
                                        </p:tav>
                                        <p:tav tm="33280">
                                          <p:val>
                                            <p:fltVal val="0.8998"/>
                                          </p:val>
                                        </p:tav>
                                        <p:tav tm="36610">
                                          <p:val>
                                            <p:fltVal val="0.9087"/>
                                          </p:val>
                                        </p:tav>
                                        <p:tav tm="39940">
                                          <p:val>
                                            <p:fltVal val="0.9174"/>
                                          </p:val>
                                        </p:tav>
                                        <p:tav tm="43270">
                                          <p:val>
                                            <p:fltVal val="0.9257"/>
                                          </p:val>
                                        </p:tav>
                                        <p:tav tm="46600">
                                          <p:val>
                                            <p:fltVal val="0.9336"/>
                                          </p:val>
                                        </p:tav>
                                        <p:tav tm="49930">
                                          <p:val>
                                            <p:fltVal val="0.9412"/>
                                          </p:val>
                                        </p:tav>
                                        <p:tav tm="53250">
                                          <p:val>
                                            <p:fltVal val="0.9484"/>
                                          </p:val>
                                        </p:tav>
                                        <p:tav tm="56580">
                                          <p:val>
                                            <p:fltVal val="0.9552"/>
                                          </p:val>
                                        </p:tav>
                                        <p:tav tm="59900">
                                          <p:val>
                                            <p:fltVal val="0.9616"/>
                                          </p:val>
                                        </p:tav>
                                        <p:tav tm="63220">
                                          <p:val>
                                            <p:fltVal val="0.9675"/>
                                          </p:val>
                                        </p:tav>
                                        <p:tav tm="66540">
                                          <p:val>
                                            <p:fltVal val="0.973"/>
                                          </p:val>
                                        </p:tav>
                                        <p:tav tm="69870">
                                          <p:val>
                                            <p:fltVal val="0.978"/>
                                          </p:val>
                                        </p:tav>
                                        <p:tav tm="73190">
                                          <p:val>
                                            <p:fltVal val="0.9825"/>
                                          </p:val>
                                        </p:tav>
                                        <p:tav tm="76510">
                                          <p:val>
                                            <p:fltVal val="0.9865"/>
                                          </p:val>
                                        </p:tav>
                                        <p:tav tm="79830">
                                          <p:val>
                                            <p:fltVal val="0.99"/>
                                          </p:val>
                                        </p:tav>
                                        <p:tav tm="83160">
                                          <p:val>
                                            <p:fltVal val="0.993"/>
                                          </p:val>
                                        </p:tav>
                                        <p:tav tm="86480">
                                          <p:val>
                                            <p:fltVal val="0.9955"/>
                                          </p:val>
                                        </p:tav>
                                        <p:tav tm="89800">
                                          <p:val>
                                            <p:fltVal val="0.9974"/>
                                          </p:val>
                                        </p:tav>
                                        <p:tav tm="93120">
                                          <p:val>
                                            <p:fltVal val="0.9988"/>
                                          </p:val>
                                        </p:tav>
                                        <p:tav tm="96450">
                                          <p:val>
                                            <p:fltVal val="0.9996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3235725"/>
                  </p:ext>
                </p:extLst>
              </p:nvPr>
            </p:nvGraphicFramePr>
            <p:xfrm>
              <a:off x="4326729" y="2797274"/>
              <a:ext cx="456122" cy="1463394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6122" cy="1463394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49" ay="1005542" az="101932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6729" y="2797274"/>
                <a:ext cx="456122" cy="146339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5B5D31-EF86-4EFB-B169-E12604ED5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349" y="1185499"/>
            <a:ext cx="315062" cy="6267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5B24BE-0E4B-40AC-99E1-FB0242D929DB}"/>
              </a:ext>
            </a:extLst>
          </p:cNvPr>
          <p:cNvSpPr txBox="1"/>
          <p:nvPr/>
        </p:nvSpPr>
        <p:spPr>
          <a:xfrm>
            <a:off x="5153963" y="1687270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239C59-446B-4556-9594-F6D0630AC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022" y="1210404"/>
            <a:ext cx="315062" cy="626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19E4F6-AB4A-4E51-87EA-057D777C1C31}"/>
              </a:ext>
            </a:extLst>
          </p:cNvPr>
          <p:cNvSpPr txBox="1"/>
          <p:nvPr/>
        </p:nvSpPr>
        <p:spPr>
          <a:xfrm>
            <a:off x="7979752" y="172640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Trusted apps</a:t>
            </a:r>
            <a:endParaRPr lang="nl-NL" sz="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36D79A-68F2-4336-89C8-25533FC40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681" y="2007876"/>
            <a:ext cx="321275" cy="6391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2EC083-C38B-405A-A2A4-2A0CFA475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070" y="2216195"/>
            <a:ext cx="321275" cy="6391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578A17-E245-4699-93D5-DA9CCB3260BC}"/>
              </a:ext>
            </a:extLst>
          </p:cNvPr>
          <p:cNvSpPr txBox="1"/>
          <p:nvPr/>
        </p:nvSpPr>
        <p:spPr>
          <a:xfrm>
            <a:off x="620018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96BA07-9C77-4BEE-9A6A-FE335668A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345" y="3235938"/>
            <a:ext cx="294614" cy="58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69A453-0A20-4BBF-ACD3-364DB27E3739}"/>
              </a:ext>
            </a:extLst>
          </p:cNvPr>
          <p:cNvSpPr txBox="1"/>
          <p:nvPr/>
        </p:nvSpPr>
        <p:spPr>
          <a:xfrm>
            <a:off x="6605916" y="3734621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193027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1119385"/>
                  </p:ext>
                </p:extLst>
              </p:nvPr>
            </p:nvGraphicFramePr>
            <p:xfrm>
              <a:off x="4326729" y="2797274"/>
              <a:ext cx="456122" cy="1463394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6122" cy="1463394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49" ay="1005542" az="101932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6729" y="2797274"/>
                <a:ext cx="456122" cy="146339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5B5D31-EF86-4EFB-B169-E12604ED5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349" y="1185499"/>
            <a:ext cx="315062" cy="6267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5B24BE-0E4B-40AC-99E1-FB0242D929DB}"/>
              </a:ext>
            </a:extLst>
          </p:cNvPr>
          <p:cNvSpPr txBox="1"/>
          <p:nvPr/>
        </p:nvSpPr>
        <p:spPr>
          <a:xfrm>
            <a:off x="5153963" y="1687270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5239C59-446B-4556-9594-F6D0630AC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6022" y="1210404"/>
            <a:ext cx="315062" cy="6267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19E4F6-AB4A-4E51-87EA-057D777C1C31}"/>
              </a:ext>
            </a:extLst>
          </p:cNvPr>
          <p:cNvSpPr txBox="1"/>
          <p:nvPr/>
        </p:nvSpPr>
        <p:spPr>
          <a:xfrm>
            <a:off x="7979752" y="172640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Trusted apps</a:t>
            </a:r>
            <a:endParaRPr lang="nl-NL" sz="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36D79A-68F2-4336-89C8-25533FC40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681" y="2007876"/>
            <a:ext cx="321275" cy="6391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2EC083-C38B-405A-A2A4-2A0CFA475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070" y="2216195"/>
            <a:ext cx="321275" cy="6391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578A17-E245-4699-93D5-DA9CCB3260BC}"/>
              </a:ext>
            </a:extLst>
          </p:cNvPr>
          <p:cNvSpPr txBox="1"/>
          <p:nvPr/>
        </p:nvSpPr>
        <p:spPr>
          <a:xfrm>
            <a:off x="620018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96BA07-9C77-4BEE-9A6A-FE335668A9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345" y="3235938"/>
            <a:ext cx="294614" cy="5860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69A453-0A20-4BBF-ACD3-364DB27E3739}"/>
              </a:ext>
            </a:extLst>
          </p:cNvPr>
          <p:cNvSpPr txBox="1"/>
          <p:nvPr/>
        </p:nvSpPr>
        <p:spPr>
          <a:xfrm>
            <a:off x="6605916" y="3734621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1388551"/>
                  </p:ext>
                </p:extLst>
              </p:nvPr>
            </p:nvGraphicFramePr>
            <p:xfrm>
              <a:off x="3250411" y="2197676"/>
              <a:ext cx="475127" cy="150043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75127" cy="150043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409213" ay="-1802165" az="-205546"/>
                    <am3d:postTrans dx="0" dy="0" dz="0"/>
                  </am3d:trans>
                  <am3d:attrSrcUrl r:id="rId12"/>
                  <am3d:raster rName="Office3DRenderer" rVer="16.0.8326">
                    <am3d:blip r:embed="rId15"/>
                  </am3d:raster>
                  <am3d:objViewport viewportSz="1539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50411" y="2197676"/>
                <a:ext cx="475127" cy="150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6334593"/>
                  </p:ext>
                </p:extLst>
              </p:nvPr>
            </p:nvGraphicFramePr>
            <p:xfrm>
              <a:off x="5509565" y="2146982"/>
              <a:ext cx="458125" cy="153722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8125" cy="153722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-565485" ay="3243721" az="-459251"/>
                    <am3d:postTrans dx="0" dy="0" dz="0"/>
                  </am3d:trans>
                  <am3d:attrSrcUrl r:id="rId12"/>
                  <am3d:raster rName="Office3DRenderer" rVer="16.0.8326">
                    <am3d:blip r:embed="rId17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09565" y="2146982"/>
                <a:ext cx="458125" cy="15372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73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74EFBC-6B05-469D-9E0A-9A0B1DEBE6F6}"/>
              </a:ext>
            </a:extLst>
          </p:cNvPr>
          <p:cNvSpPr/>
          <p:nvPr/>
        </p:nvSpPr>
        <p:spPr>
          <a:xfrm>
            <a:off x="4716016" y="929321"/>
            <a:ext cx="4320480" cy="3240360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E5A0-A489-4D15-A73B-D87C0AE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58316"/>
            <a:ext cx="6985368" cy="857250"/>
          </a:xfrm>
        </p:spPr>
        <p:txBody>
          <a:bodyPr>
            <a:normAutofit/>
          </a:bodyPr>
          <a:lstStyle/>
          <a:p>
            <a:r>
              <a:rPr lang="en-GB" dirty="0"/>
              <a:t>Deployment options</a:t>
            </a:r>
            <a:endParaRPr lang="nl-NL" dirty="0"/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58ACEAEA-109B-491C-9039-05583805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1315616"/>
            <a:ext cx="1187212" cy="914400"/>
          </a:xfrm>
          <a:prstGeom prst="rect">
            <a:avLst/>
          </a:prstGeom>
        </p:spPr>
      </p:pic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6C6A2B98-9579-4A03-8DF4-3E8020CFA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936" y="2646977"/>
            <a:ext cx="1187212" cy="914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C25685-46FB-4595-9815-21A7B7612744}"/>
              </a:ext>
            </a:extLst>
          </p:cNvPr>
          <p:cNvSpPr/>
          <p:nvPr/>
        </p:nvSpPr>
        <p:spPr>
          <a:xfrm>
            <a:off x="107504" y="915566"/>
            <a:ext cx="4320480" cy="3240360"/>
          </a:xfrm>
          <a:prstGeom prst="rect">
            <a:avLst/>
          </a:prstGeom>
          <a:blipFill dpi="0" rotWithShape="1">
            <a:blip r:embed="rId6">
              <a:alphaModFix amt="15000"/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A63F6-2AA5-462F-BBCD-2527E5D8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19" y="1224927"/>
            <a:ext cx="315062" cy="62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043F42-62E2-4D9E-89FD-39D1AB4C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661" y="2007876"/>
            <a:ext cx="321275" cy="639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550952-D2C7-47A8-8EA4-55864EAD4F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050" y="2216195"/>
            <a:ext cx="321275" cy="639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7C373-6849-447B-9915-3209820A8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1346" y="1224927"/>
            <a:ext cx="315062" cy="626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0C088D-F96F-45FA-A71F-B843F11E3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768" y="3268343"/>
            <a:ext cx="294614" cy="586067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805276-39EA-4741-8023-9EAC8A0AF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419" y="3248004"/>
            <a:ext cx="626744" cy="626744"/>
          </a:xfrm>
          <a:prstGeom prst="rect">
            <a:avLst/>
          </a:prstGeom>
        </p:spPr>
      </p:pic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6729" y="2797274"/>
              <a:ext cx="456122" cy="1463394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6122" cy="1463394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49" ay="1005542" az="101932"/>
                    <am3d:postTrans dx="0" dy="0" dz="0"/>
                  </am3d:trans>
                  <am3d:attrSrcUrl r:id="rId12"/>
                  <am3d:raster rName="Office3DRenderer" rVer="16.0.8326">
                    <am3d:blip r:embed="rId13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6" name="3D Model 25" descr="person A">
                <a:extLst>
                  <a:ext uri="{FF2B5EF4-FFF2-40B4-BE49-F238E27FC236}">
                    <a16:creationId xmlns:a16="http://schemas.microsoft.com/office/drawing/2014/main" id="{32B5C923-7494-4E1C-A055-2D4C2ADE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6729" y="2797274"/>
                <a:ext cx="456122" cy="1463394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34DDA4-E834-4E24-A22D-3E48110B88BC}"/>
              </a:ext>
            </a:extLst>
          </p:cNvPr>
          <p:cNvSpPr txBox="1"/>
          <p:nvPr/>
        </p:nvSpPr>
        <p:spPr>
          <a:xfrm>
            <a:off x="137033" y="1726698"/>
            <a:ext cx="16001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Registrar / conferencing bridge</a:t>
            </a:r>
            <a:endParaRPr lang="nl-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B5624-A87E-401C-AB50-80FB3DB0E4EC}"/>
              </a:ext>
            </a:extLst>
          </p:cNvPr>
          <p:cNvSpPr txBox="1"/>
          <p:nvPr/>
        </p:nvSpPr>
        <p:spPr>
          <a:xfrm>
            <a:off x="3415076" y="1740931"/>
            <a:ext cx="3353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API</a:t>
            </a:r>
            <a:endParaRPr lang="nl-NL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7BCA63-C759-45BA-AB41-29CF00F18B0E}"/>
              </a:ext>
            </a:extLst>
          </p:cNvPr>
          <p:cNvSpPr txBox="1"/>
          <p:nvPr/>
        </p:nvSpPr>
        <p:spPr>
          <a:xfrm>
            <a:off x="1038163" y="2799392"/>
            <a:ext cx="1426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Edge web &amp; media services</a:t>
            </a:r>
            <a:endParaRPr lang="nl-NL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5552D-293A-4925-A2CE-268D97FF73A1}"/>
              </a:ext>
            </a:extLst>
          </p:cNvPr>
          <p:cNvSpPr txBox="1"/>
          <p:nvPr/>
        </p:nvSpPr>
        <p:spPr>
          <a:xfrm>
            <a:off x="2003339" y="3767026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Mediation and gateway</a:t>
            </a:r>
            <a:endParaRPr lang="nl-NL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AB198-3C4C-4869-BB07-0F93B89A32F5}"/>
              </a:ext>
            </a:extLst>
          </p:cNvPr>
          <p:cNvSpPr txBox="1"/>
          <p:nvPr/>
        </p:nvSpPr>
        <p:spPr>
          <a:xfrm>
            <a:off x="270266" y="3799893"/>
            <a:ext cx="912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voicemail</a:t>
            </a:r>
            <a:endParaRPr lang="nl-NL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20079C-25FF-4A84-BC36-C3F051480764}"/>
              </a:ext>
            </a:extLst>
          </p:cNvPr>
          <p:cNvSpPr txBox="1"/>
          <p:nvPr/>
        </p:nvSpPr>
        <p:spPr>
          <a:xfrm>
            <a:off x="4168273" y="2243771"/>
            <a:ext cx="979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Internet</a:t>
            </a:r>
          </a:p>
          <a:p>
            <a:r>
              <a:rPr lang="en-GB" sz="1000" dirty="0"/>
              <a:t>Express route</a:t>
            </a:r>
            <a:endParaRPr lang="nl-NL" sz="10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36D79A-68F2-4336-89C8-25533FC40A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681" y="2007876"/>
            <a:ext cx="321275" cy="6391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2EC083-C38B-405A-A2A4-2A0CFA475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070" y="2216195"/>
            <a:ext cx="321275" cy="63910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F578A17-E245-4699-93D5-DA9CCB3260BC}"/>
              </a:ext>
            </a:extLst>
          </p:cNvPr>
          <p:cNvSpPr txBox="1"/>
          <p:nvPr/>
        </p:nvSpPr>
        <p:spPr>
          <a:xfrm>
            <a:off x="6200183" y="2799392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Cloud connector edition</a:t>
            </a:r>
            <a:endParaRPr lang="nl-NL" sz="8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50411" y="2197676"/>
              <a:ext cx="475127" cy="150043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75127" cy="150043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409213" ay="-1802165" az="-205546"/>
                    <am3d:postTrans dx="0" dy="0" dz="0"/>
                  </am3d:trans>
                  <am3d:attrSrcUrl r:id="rId12"/>
                  <am3d:raster rName="Office3DRenderer" rVer="16.0.8326">
                    <am3d:blip r:embed="rId15"/>
                  </am3d:raster>
                  <am3d:objViewport viewportSz="1539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38" name="3D Model 37" descr="person A">
                <a:extLst>
                  <a:ext uri="{FF2B5EF4-FFF2-40B4-BE49-F238E27FC236}">
                    <a16:creationId xmlns:a16="http://schemas.microsoft.com/office/drawing/2014/main" id="{7C18E3CD-6751-4F35-8057-C8FF1F8DE3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50411" y="2197676"/>
                <a:ext cx="475127" cy="1500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09565" y="2146982"/>
              <a:ext cx="458125" cy="1537221"/>
            </p:xfrm>
            <a:graphic>
              <a:graphicData uri="http://schemas.microsoft.com/office/drawing/2017/model3d">
                <am3d:model3d r:embed="rId11">
                  <am3d:spPr>
                    <a:xfrm>
                      <a:off x="0" y="0"/>
                      <a:ext cx="458125" cy="1537221"/>
                    </a:xfrm>
                    <a:prstGeom prst="rect">
                      <a:avLst/>
                    </a:prstGeom>
                  </am3d:spPr>
                  <am3d:camera>
                    <am3d:pos x="0" y="0" z="4995979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23076" d="1000000"/>
                    <am3d:preTrans dx="-48261991" dy="-16463411" dz="-13842957"/>
                    <am3d:scale>
                      <am3d:sx n="1000000" d="1000000"/>
                      <am3d:sy n="1000000" d="1000000"/>
                      <am3d:sz n="1000000" d="1000000"/>
                    </am3d:scale>
                    <am3d:rot ax="-565485" ay="3243721" az="-459251"/>
                    <am3d:postTrans dx="0" dy="0" dz="0"/>
                  </am3d:trans>
                  <am3d:attrSrcUrl r:id="rId12"/>
                  <am3d:raster rName="Office3DRenderer" rVer="16.0.8326">
                    <am3d:blip r:embed="rId17"/>
                  </am3d:raster>
                  <am3d:objViewport viewportSz="153941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1" name="3D Model 40" descr="person A">
                <a:extLst>
                  <a:ext uri="{FF2B5EF4-FFF2-40B4-BE49-F238E27FC236}">
                    <a16:creationId xmlns:a16="http://schemas.microsoft.com/office/drawing/2014/main" id="{89400030-BA68-41AD-B1B2-6F88D2FF90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09565" y="2146982"/>
                <a:ext cx="458125" cy="15372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9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0" presetClass="exit" presetSubtype="1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sum">
                                        <p:cTn id="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.065"/>
                                          </p:val>
                                        </p:tav>
                                        <p:tav tm="6660">
                                          <p:val>
                                            <p:fltVal val="0.2543"/>
                                          </p:val>
                                        </p:tav>
                                        <p:tav tm="9990">
                                          <p:val>
                                            <p:fltVal val="0.5589"/>
                                          </p:val>
                                        </p:tav>
                                        <p:tav tm="13320">
                                          <p:val>
                                            <p:fltVal val="0.97"/>
                                          </p:val>
                                        </p:tav>
                                        <p:tav tm="16650">
                                          <p:val>
                                            <p:fltVal val="1.4787"/>
                                          </p:val>
                                        </p:tav>
                                        <p:tav tm="19970">
                                          <p:val>
                                            <p:fltVal val="2.0742"/>
                                          </p:val>
                                        </p:tav>
                                        <p:tav tm="23290">
                                          <p:val>
                                            <p:fltVal val="2.7492"/>
                                          </p:val>
                                        </p:tav>
                                        <p:tav tm="26620">
                                          <p:val>
                                            <p:fltVal val="3.4972"/>
                                          </p:val>
                                        </p:tav>
                                        <p:tav tm="29950">
                                          <p:val>
                                            <p:fltVal val="4.3074"/>
                                          </p:val>
                                        </p:tav>
                                        <p:tav tm="33280">
                                          <p:val>
                                            <p:fltVal val="5.1709"/>
                                          </p:val>
                                        </p:tav>
                                        <p:tav tm="36610">
                                          <p:val>
                                            <p:fltVal val="6.079"/>
                                          </p:val>
                                        </p:tav>
                                        <p:tav tm="39940">
                                          <p:val>
                                            <p:fltVal val="7.0227"/>
                                          </p:val>
                                        </p:tav>
                                        <p:tav tm="43270">
                                          <p:val>
                                            <p:fltVal val="7.9931"/>
                                          </p:val>
                                        </p:tav>
                                        <p:tav tm="46600">
                                          <p:val>
                                            <p:fltVal val="8.9815"/>
                                          </p:val>
                                        </p:tav>
                                        <p:tav tm="49930">
                                          <p:val>
                                            <p:fltVal val="9.979"/>
                                          </p:val>
                                        </p:tav>
                                        <p:tav tm="53250">
                                          <p:val>
                                            <p:fltVal val="10.9736"/>
                                          </p:val>
                                        </p:tav>
                                        <p:tav tm="56580">
                                          <p:val>
                                            <p:fltVal val="11.9626"/>
                                          </p:val>
                                        </p:tav>
                                        <p:tav tm="59900">
                                          <p:val>
                                            <p:fltVal val="12.9311"/>
                                          </p:val>
                                        </p:tav>
                                        <p:tav tm="63220">
                                          <p:val>
                                            <p:fltVal val="13.8735"/>
                                          </p:val>
                                        </p:tav>
                                        <p:tav tm="66540">
                                          <p:val>
                                            <p:fltVal val="14.781"/>
                                          </p:val>
                                        </p:tav>
                                        <p:tav tm="69870">
                                          <p:val>
                                            <p:fltVal val="15.6471"/>
                                          </p:val>
                                        </p:tav>
                                        <p:tav tm="73190">
                                          <p:val>
                                            <p:fltVal val="16.4581"/>
                                          </p:val>
                                        </p:tav>
                                        <p:tav tm="76510">
                                          <p:val>
                                            <p:fltVal val="17.2077"/>
                                          </p:val>
                                        </p:tav>
                                        <p:tav tm="79830">
                                          <p:val>
                                            <p:fltVal val="17.8872"/>
                                          </p:val>
                                        </p:tav>
                                        <p:tav tm="83160">
                                          <p:val>
                                            <p:fltVal val="18.4895"/>
                                          </p:val>
                                        </p:tav>
                                        <p:tav tm="86480">
                                          <p:val>
                                            <p:fltVal val="19.0021"/>
                                          </p:val>
                                        </p:tav>
                                        <p:tav tm="89800">
                                          <p:val>
                                            <p:fltVal val="19.4182"/>
                                          </p:val>
                                        </p:tav>
                                        <p:tav tm="93120">
                                          <p:val>
                                            <p:fltVal val="19.729"/>
                                          </p:val>
                                        </p:tav>
                                        <p:tav tm="96450">
                                          <p:val>
                                            <p:fltVal val="19.9261"/>
                                          </p:val>
                                        </p:tav>
                                        <p:tav tm="100000">
                                          <p:val>
                                            <p:fltVal val="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895"/>
                                          </p:val>
                                        </p:tav>
                                        <p:tav tm="6660">
                                          <p:val>
                                            <p:fltVal val="0.9791"/>
                                          </p:val>
                                        </p:tav>
                                        <p:tav tm="9990">
                                          <p:val>
                                            <p:fltVal val="0.9687"/>
                                          </p:val>
                                        </p:tav>
                                        <p:tav tm="13320">
                                          <p:val>
                                            <p:fltVal val="0.9584"/>
                                          </p:val>
                                        </p:tav>
                                        <p:tav tm="16650">
                                          <p:val>
                                            <p:fltVal val="0.9482"/>
                                          </p:val>
                                        </p:tav>
                                        <p:tav tm="19970">
                                          <p:val>
                                            <p:fltVal val="0.9382"/>
                                          </p:val>
                                        </p:tav>
                                        <p:tav tm="23290">
                                          <p:val>
                                            <p:fltVal val="0.9284"/>
                                          </p:val>
                                        </p:tav>
                                        <p:tav tm="26620">
                                          <p:val>
                                            <p:fltVal val="0.9187"/>
                                          </p:val>
                                        </p:tav>
                                        <p:tav tm="29950">
                                          <p:val>
                                            <p:fltVal val="0.9093"/>
                                          </p:val>
                                        </p:tav>
                                        <p:tav tm="33280">
                                          <p:val>
                                            <p:fltVal val="0.9001"/>
                                          </p:val>
                                        </p:tav>
                                        <p:tav tm="36610">
                                          <p:val>
                                            <p:fltVal val="0.8912"/>
                                          </p:val>
                                        </p:tav>
                                        <p:tav tm="39940">
                                          <p:val>
                                            <p:fltVal val="0.8825"/>
                                          </p:val>
                                        </p:tav>
                                        <p:tav tm="43270">
                                          <p:val>
                                            <p:fltVal val="0.8742"/>
                                          </p:val>
                                        </p:tav>
                                        <p:tav tm="46600">
                                          <p:val>
                                            <p:fltVal val="0.8663"/>
                                          </p:val>
                                        </p:tav>
                                        <p:tav tm="49930">
                                          <p:val>
                                            <p:fltVal val="0.8587"/>
                                          </p:val>
                                        </p:tav>
                                        <p:tav tm="53250">
                                          <p:val>
                                            <p:fltVal val="0.8515"/>
                                          </p:val>
                                        </p:tav>
                                        <p:tav tm="56580">
                                          <p:val>
                                            <p:fltVal val="0.8447"/>
                                          </p:val>
                                        </p:tav>
                                        <p:tav tm="59900">
                                          <p:val>
                                            <p:fltVal val="0.8383"/>
                                          </p:val>
                                        </p:tav>
                                        <p:tav tm="63220">
                                          <p:val>
                                            <p:fltVal val="0.8324"/>
                                          </p:val>
                                        </p:tav>
                                        <p:tav tm="66540">
                                          <p:val>
                                            <p:fltVal val="0.8269"/>
                                          </p:val>
                                        </p:tav>
                                        <p:tav tm="69870">
                                          <p:val>
                                            <p:fltVal val="0.8219"/>
                                          </p:val>
                                        </p:tav>
                                        <p:tav tm="73190">
                                          <p:val>
                                            <p:fltVal val="0.8174"/>
                                          </p:val>
                                        </p:tav>
                                        <p:tav tm="76510">
                                          <p:val>
                                            <p:fltVal val="0.8134"/>
                                          </p:val>
                                        </p:tav>
                                        <p:tav tm="79830">
                                          <p:val>
                                            <p:fltVal val="0.8099"/>
                                          </p:val>
                                        </p:tav>
                                        <p:tav tm="83160">
                                          <p:val>
                                            <p:fltVal val="0.8069"/>
                                          </p:val>
                                        </p:tav>
                                        <p:tav tm="86480">
                                          <p:val>
                                            <p:fltVal val="0.8044"/>
                                          </p:val>
                                        </p:tav>
                                        <p:tav tm="89800">
                                          <p:val>
                                            <p:fltVal val="0.8025"/>
                                          </p:val>
                                        </p:tav>
                                        <p:tav tm="93120">
                                          <p:val>
                                            <p:fltVal val="0.8011"/>
                                          </p:val>
                                        </p:tav>
                                        <p:tav tm="96450">
                                          <p:val>
                                            <p:fltVal val="0.8003"/>
                                          </p:val>
                                        </p:tav>
                                        <p:tav tm="100000">
                                          <p:val>
                                            <p:fltVal val="0.8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-0.0012"/>
                                          </p:val>
                                        </p:tav>
                                        <p:tav tm="6660">
                                          <p:val>
                                            <p:fltVal val="-0.0098"/>
                                          </p:val>
                                        </p:tav>
                                        <p:tav tm="9990">
                                          <p:val>
                                            <p:fltVal val="-0.033"/>
                                          </p:val>
                                        </p:tav>
                                        <p:tav tm="13320">
                                          <p:val>
                                            <p:fltVal val="-0.0789"/>
                                          </p:val>
                                        </p:tav>
                                        <p:tav tm="16650">
                                          <p:val>
                                            <p:fltVal val="-0.1548"/>
                                          </p:val>
                                        </p:tav>
                                        <p:tav tm="19970">
                                          <p:val>
                                            <p:fltVal val="-0.267"/>
                                          </p:val>
                                        </p:tav>
                                        <p:tav tm="23290">
                                          <p:val>
                                            <p:fltVal val="-0.4235"/>
                                          </p:val>
                                        </p:tav>
                                        <p:tav tm="26620">
                                          <p:val>
                                            <p:fltVal val="-0.6337"/>
                                          </p:val>
                                        </p:tav>
                                        <p:tav tm="29950">
                                          <p:val>
                                            <p:fltVal val="-0.9013"/>
                                          </p:val>
                                        </p:tav>
                                        <p:tav tm="33280">
                                          <p:val>
                                            <p:fltVal val="-1.2353"/>
                                          </p:val>
                                        </p:tav>
                                        <p:tav tm="36610">
                                          <p:val>
                                            <p:fltVal val="-1.647"/>
                                          </p:val>
                                        </p:tav>
                                        <p:tav tm="39940">
                                          <p:val>
                                            <p:fltVal val="-2.0869"/>
                                          </p:val>
                                        </p:tav>
                                        <p:tav tm="43270">
                                          <p:val>
                                            <p:fltVal val="-2.4538"/>
                                          </p:val>
                                        </p:tav>
                                        <p:tav tm="46600">
                                          <p:val>
                                            <p:fltVal val="-2.7534"/>
                                          </p:val>
                                        </p:tav>
                                        <p:tav tm="49930">
                                          <p:val>
                                            <p:fltVal val="-2.9876"/>
                                          </p:val>
                                        </p:tav>
                                        <p:tav tm="53250">
                                          <p:val>
                                            <p:fltVal val="-3.1669"/>
                                          </p:val>
                                        </p:tav>
                                        <p:tav tm="56580">
                                          <p:val>
                                            <p:fltVal val="-3.2996"/>
                                          </p:val>
                                        </p:tav>
                                        <p:tav tm="59900">
                                          <p:val>
                                            <p:fltVal val="-3.3906"/>
                                          </p:val>
                                        </p:tav>
                                        <p:tav tm="63220">
                                          <p:val>
                                            <p:fltVal val="-3.4488"/>
                                          </p:val>
                                        </p:tav>
                                        <p:tav tm="66540">
                                          <p:val>
                                            <p:fltVal val="-3.4815"/>
                                          </p:val>
                                        </p:tav>
                                        <p:tav tm="69870">
                                          <p:val>
                                            <p:fltVal val="-3.4961"/>
                                          </p:val>
                                        </p:tav>
                                        <p:tav tm="73190">
                                          <p:val>
                                            <p:fltVal val="-3.4998"/>
                                          </p:val>
                                        </p:tav>
                                        <p:tav tm="76510">
                                          <p:val>
                                            <p:fltVal val="-3.0301"/>
                                          </p:val>
                                        </p:tav>
                                        <p:tav tm="79830">
                                          <p:val>
                                            <p:fltVal val="-0.9661"/>
                                          </p:val>
                                        </p:tav>
                                        <p:tav tm="83160">
                                          <p:val>
                                            <p:fltVal val="2.1525"/>
                                          </p:val>
                                        </p:tav>
                                        <p:tav tm="86480">
                                          <p:val>
                                            <p:fltVal val="6.1215"/>
                                          </p:val>
                                        </p:tav>
                                        <p:tav tm="89800">
                                          <p:val>
                                            <p:fltVal val="10.8322"/>
                                          </p:val>
                                        </p:tav>
                                        <p:tav tm="93120">
                                          <p:val>
                                            <p:fltVal val="16.2132"/>
                                          </p:val>
                                        </p:tav>
                                        <p:tav tm="96450">
                                          <p:val>
                                            <p:fltVal val="22.2128"/>
                                          </p:val>
                                        </p:tav>
                                        <p:tav tm="100000">
                                          <p:val>
                                            <p:fltVal val="28.7297"/>
                                          </p:val>
                                        </p:tav>
                                        <p:tav>
                                          <p:val>
                                            <p:fltVal val="35.8493"/>
                                          </p:val>
                                        </p:tav>
                                        <p:tav>
                                          <p:val>
                                            <p:fltVal val="43.4888"/>
                                          </p:val>
                                        </p:tav>
                                        <p:tav>
                                          <p:val>
                                            <p:fltVal val="51.6257"/>
                                          </p:val>
                                        </p:tav>
                                        <p:tav>
                                          <p:val>
                                            <p:fltVal val="60.2402"/>
                                          </p:val>
                                        </p:tav>
                                        <p:tav>
                                          <p:val>
                                            <p:fltVal val="69.3155"/>
                                          </p:val>
                                        </p:tav>
                                        <p:tav>
                                          <p:val>
                                            <p:fltVal val="78.8364"/>
                                          </p:val>
                                        </p:tav>
                                        <p:tav>
                                          <p:val>
                                            <p:fltVal val="88.6987"/>
                                          </p:val>
                                        </p:tav>
                                        <p:tav>
                                          <p:val>
                                            <p:fltVal val="99.0679"/>
                                          </p:val>
                                        </p:tav>
                                        <p:tav>
                                          <p:val>
                                            <p:fltVal val="109.8461"/>
                                          </p:val>
                                        </p:tav>
                                        <p:tav>
                                          <p:val>
                                            <p:fltVal val="121.0232"/>
                                          </p:val>
                                        </p:tav>
                                        <p:tav>
                                          <p:val>
                                            <p:fltVal val="132.5899"/>
                                          </p:val>
                                        </p:tav>
                                        <p:tav>
                                          <p:val>
                                            <p:fltVal val="144.5376"/>
                                          </p:val>
                                        </p:tav>
                                        <p:tav>
                                          <p:val>
                                            <p:fltVal val="156.85851"/>
                                          </p:val>
                                        </p:tav>
                                        <p:tav>
                                          <p:val>
                                            <p:fltVal val="169.43021"/>
                                          </p:val>
                                        </p:tav>
                                        <p:tav>
                                          <p:val>
                                            <p:fltVal val="182.34309"/>
                                          </p:val>
                                        </p:tav>
                                        <p:tav>
                                          <p:val>
                                            <p:fltVal val="195.1411"/>
                                          </p:val>
                                        </p:tav>
                                        <p:tav>
                                          <p:val>
                                            <p:fltVal val="207.6945"/>
                                          </p:val>
                                        </p:tav>
                                        <p:tav>
                                          <p:val>
                                            <p:fltVal val="219.77251"/>
                                          </p:val>
                                        </p:tav>
                                        <p:tav>
                                          <p:val>
                                            <p:fltVal val="231.4814"/>
                                          </p:val>
                                        </p:tav>
                                        <p:tav>
                                          <p:val>
                                            <p:fltVal val="242.91341"/>
                                          </p:val>
                                        </p:tav>
                                        <p:tav>
                                          <p:val>
                                            <p:fltVal val="253.8558"/>
                                          </p:val>
                                        </p:tav>
                                        <p:tav>
                                          <p:val>
                                            <p:fltVal val="264.40329"/>
                                          </p:val>
                                        </p:tav>
                                        <p:tav>
                                          <p:val>
                                            <p:fltVal val="274.63501"/>
                                          </p:val>
                                        </p:tav>
                                        <p:tav>
                                          <p:val>
                                            <p:fltVal val="284.35721"/>
                                          </p:val>
                                        </p:tav>
                                        <p:tav>
                                          <p:val>
                                            <p:fltVal val="293.6507"/>
                                          </p:val>
                                        </p:tav>
                                        <p:tav>
                                          <p:val>
                                            <p:fltVal val="302.57959"/>
                                          </p:val>
                                        </p:tav>
                                        <p:tav>
                                          <p:val>
                                            <p:fltVal val="310.96921"/>
                                          </p:val>
                                        </p:tav>
                                        <p:tav>
                                          <p:val>
                                            <p:fltVal val="318.88379"/>
                                          </p:val>
                                        </p:tav>
                                        <p:tav>
                                          <p:val>
                                            <p:fltVal val="326.36801"/>
                                          </p:val>
                                        </p:tav>
                                        <p:tav>
                                          <p:val>
                                            <p:fltVal val="333.26511"/>
                                          </p:val>
                                        </p:tav>
                                        <p:tav>
                                          <p:val>
                                            <p:fltVal val="339.6712"/>
                                          </p:val>
                                        </p:tav>
                                        <p:tav>
                                          <p:val>
                                            <p:fltVal val="345.43851"/>
                                          </p:val>
                                        </p:tav>
                                        <p:tav>
                                          <p:val>
                                            <p:fltVal val="350.58469"/>
                                          </p:val>
                                        </p:tav>
                                        <p:tav>
                                          <p:val>
                                            <p:fltVal val="355.09189"/>
                                          </p:val>
                                        </p:tav>
                                        <p:tav>
                                          <p:val>
                                            <p:fltVal val="358.80179"/>
                                          </p:val>
                                        </p:tav>
                                        <p:tav>
                                          <p:val>
                                            <p:fltVal val="361.63531"/>
                                          </p:val>
                                        </p:tav>
                                        <p:tav>
                                          <p:val>
                                            <p:fltVal val="363.345"/>
                                          </p:val>
                                        </p:tav>
                                        <p:tav>
                                          <p:val>
                                            <p:fltVal val="363.4978"/>
                                          </p:val>
                                        </p:tav>
                                        <p:tav>
                                          <p:val>
                                            <p:fltVal val="363.47061"/>
                                          </p:val>
                                        </p:tav>
                                        <p:tav>
                                          <p:val>
                                            <p:fltVal val="363.38339"/>
                                          </p:val>
                                        </p:tav>
                                        <p:tav>
                                          <p:val>
                                            <p:fltVal val="363.20349"/>
                                          </p:val>
                                        </p:tav>
                                        <p:tav>
                                          <p:val>
                                            <p:fltVal val="362.8963"/>
                                          </p:val>
                                        </p:tav>
                                        <p:tav>
                                          <p:val>
                                            <p:fltVal val="362.4227"/>
                                          </p:val>
                                        </p:tav>
                                        <p:tav>
                                          <p:val>
                                            <p:fltVal val="361.7569"/>
                                          </p:val>
                                        </p:tav>
                                        <p:tav>
                                          <p:val>
                                            <p:fltVal val="361.0874"/>
                                          </p:val>
                                        </p:tav>
                                        <p:tav>
                                          <p:val>
                                            <p:fltVal val="360.6105"/>
                                          </p:val>
                                        </p:tav>
                                        <p:tav>
                                          <p:val>
                                            <p:fltVal val="360.30069"/>
                                          </p:val>
                                        </p:tav>
                                        <p:tav>
                                          <p:val>
                                            <p:fltVal val="360.1188"/>
                                          </p:val>
                                        </p:tav>
                                        <p:tav>
                                          <p:val>
                                            <p:fltVal val="360.03021"/>
                                          </p:val>
                                        </p:tav>
                                        <p:tav>
                                          <p:val>
                                            <p:fltVal val="360.00229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  <p:tav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3330">
                                          <p:val>
                                            <p:fltVal val="0"/>
                                          </p:val>
                                        </p:tav>
                                        <p:tav tm="6660">
                                          <p:val>
                                            <p:fltVal val="-10E-5"/>
                                          </p:val>
                                        </p:tav>
                                        <p:tav tm="9990">
                                          <p:val>
                                            <p:fltVal val="-0.0004"/>
                                          </p:val>
                                        </p:tav>
                                        <p:tav tm="13320">
                                          <p:val>
                                            <p:fltVal val="-0.0011"/>
                                          </p:val>
                                        </p:tav>
                                        <p:tav tm="16650">
                                          <p:val>
                                            <p:fltVal val="-0.0021"/>
                                          </p:val>
                                        </p:tav>
                                        <p:tav tm="19970">
                                          <p:val>
                                            <p:fltVal val="-0.0037"/>
                                          </p:val>
                                        </p:tav>
                                        <p:tav tm="23290">
                                          <p:val>
                                            <p:fltVal val="-0.0059"/>
                                          </p:val>
                                        </p:tav>
                                        <p:tav tm="26620">
                                          <p:val>
                                            <p:fltVal val="-0.0088"/>
                                          </p:val>
                                        </p:tav>
                                        <p:tav tm="29950">
                                          <p:val>
                                            <p:fltVal val="-0.0125"/>
                                          </p:val>
                                        </p:tav>
                                        <p:tav tm="33280">
                                          <p:val>
                                            <p:fltVal val="-0.0162"/>
                                          </p:val>
                                        </p:tav>
                                        <p:tav tm="36610">
                                          <p:val>
                                            <p:fltVal val="-0.0191"/>
                                          </p:val>
                                        </p:tav>
                                        <p:tav tm="39940">
                                          <p:val>
                                            <p:fltVal val="-0.0213"/>
                                          </p:val>
                                        </p:tav>
                                        <p:tav tm="43270">
                                          <p:val>
                                            <p:fltVal val="-0.0228"/>
                                          </p:val>
                                        </p:tav>
                                        <p:tav tm="46600">
                                          <p:val>
                                            <p:fltVal val="-0.0239"/>
                                          </p:val>
                                        </p:tav>
                                        <p:tav tm="49930">
                                          <p:val>
                                            <p:fltVal val="-0.0245"/>
                                          </p:val>
                                        </p:tav>
                                        <p:tav tm="53250">
                                          <p:val>
                                            <p:fltVal val="-0.0248"/>
                                          </p:val>
                                        </p:tav>
                                        <p:tav tm="56580">
                                          <p:val>
                                            <p:fltVal val="-0.0249"/>
                                          </p:val>
                                        </p:tav>
                                        <p:tav tm="59900">
                                          <p:val>
                                            <p:fltVal val="-0.0249"/>
                                          </p:val>
                                        </p:tav>
                                        <p:tav tm="63220">
                                          <p:val>
                                            <p:fltVal val="-0.0248"/>
                                          </p:val>
                                        </p:tav>
                                        <p:tav tm="66540">
                                          <p:val>
                                            <p:fltVal val="-0.0241"/>
                                          </p:val>
                                        </p:tav>
                                        <p:tav tm="69870">
                                          <p:val>
                                            <p:fltVal val="-0.022"/>
                                          </p:val>
                                        </p:tav>
                                        <p:tav tm="73190">
                                          <p:val>
                                            <p:fltVal val="-0.0179"/>
                                          </p:val>
                                        </p:tav>
                                        <p:tav tm="76510">
                                          <p:val>
                                            <p:fltVal val="-0.0113"/>
                                          </p:val>
                                        </p:tav>
                                        <p:tav tm="79830">
                                          <p:val>
                                            <p:fltVal val="-0.0013"/>
                                          </p:val>
                                        </p:tav>
                                        <p:tav tm="83160">
                                          <p:val>
                                            <p:fltVal val="0.0124"/>
                                          </p:val>
                                        </p:tav>
                                        <p:tav tm="86480">
                                          <p:val>
                                            <p:fltVal val="0.0309"/>
                                          </p:val>
                                        </p:tav>
                                        <p:tav tm="89800">
                                          <p:val>
                                            <p:fltVal val="0.0546"/>
                                          </p:val>
                                        </p:tav>
                                        <p:tav tm="93120">
                                          <p:val>
                                            <p:fltVal val="0.0842"/>
                                          </p:val>
                                        </p:tav>
                                        <p:tav tm="96450">
                                          <p:val>
                                            <p:fltVal val="0.1204"/>
                                          </p:val>
                                        </p:tav>
                                        <p:tav tm="100000">
                                          <p:val>
                                            <p:fltVal val="0.1634"/>
                                          </p:val>
                                        </p:tav>
                                        <p:tav>
                                          <p:val>
                                            <p:fltVal val="0.2145"/>
                                          </p:val>
                                        </p:tav>
                                        <p:tav>
                                          <p:val>
                                            <p:fltVal val="0.2711"/>
                                          </p:val>
                                        </p:tav>
                                        <p:tav>
                                          <p:val>
                                            <p:fltVal val="0.3207"/>
                                          </p:val>
                                        </p:tav>
                                        <p:tav>
                                          <p:val>
                                            <p:fltVal val="0.3625"/>
                                          </p:val>
                                        </p:tav>
                                        <p:tav>
                                          <p:val>
                                            <p:fltVal val="0.3973"/>
                                          </p:val>
                                        </p:tav>
                                        <p:tav>
                                          <p:val>
                                            <p:fltVal val="0.4256"/>
                                          </p:val>
                                        </p:tav>
                                        <p:tav>
                                          <p:val>
                                            <p:fltVal val="0.448"/>
                                          </p:val>
                                        </p:tav>
                                        <p:tav>
                                          <p:val>
                                            <p:fltVal val="0.4655"/>
                                          </p:val>
                                        </p:tav>
                                        <p:tav>
                                          <p:val>
                                            <p:fltVal val="0.4786"/>
                                          </p:val>
                                        </p:tav>
                                        <p:tav>
                                          <p:val>
                                            <p:fltVal val="0.4878"/>
                                          </p:val>
                                        </p:tav>
                                        <p:tav>
                                          <p:val>
                                            <p:fltVal val="0.4939"/>
                                          </p:val>
                                        </p:tav>
                                        <p:tav>
                                          <p:val>
                                            <p:fltVal val="0.4975"/>
                                          </p:val>
                                        </p:tav>
                                        <p:tav>
                                          <p:val>
                                            <p:fltVal val="0.4993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9"/>
                                          </p:val>
                                        </p:tav>
                                        <p:tav>
                                          <p:val>
                                            <p:fltVal val="0.4998"/>
                                          </p:val>
                                        </p:tav>
                                        <p:tav>
                                          <p:val>
                                            <p:fltVal val="0.4988"/>
                                          </p:val>
                                        </p:tav>
                                        <p:tav>
                                          <p:val>
                                            <p:fltVal val="0.4965"/>
                                          </p:val>
                                        </p:tav>
                                        <p:tav>
                                          <p:val>
                                            <p:fltVal val="0.4921"/>
                                          </p:val>
                                        </p:tav>
                                        <p:tav>
                                          <p:val>
                                            <p:fltVal val="0.485"/>
                                          </p:val>
                                        </p:tav>
                                        <p:tav>
                                          <p:val>
                                            <p:fltVal val="0.4746"/>
                                          </p:val>
                                        </p:tav>
                                        <p:tav>
                                          <p:val>
                                            <p:fltVal val="0.4603"/>
                                          </p:val>
                                        </p:tav>
                                        <p:tav>
                                          <p:val>
                                            <p:fltVal val="0.4411"/>
                                          </p:val>
                                        </p:tav>
                                        <p:tav>
                                          <p:val>
                                            <p:fltVal val="0.4169"/>
                                          </p:val>
                                        </p:tav>
                                        <p:tav>
                                          <p:val>
                                            <p:fltVal val="0.3868"/>
                                          </p:val>
                                        </p:tav>
                                        <p:tav>
                                          <p:val>
                                            <p:fltVal val="0.3499"/>
                                          </p:val>
                                        </p:tav>
                                        <p:tav>
                                          <p:val>
                                            <p:fltVal val="0.306"/>
                                          </p:val>
                                        </p:tav>
                                        <p:tav>
                                          <p:val>
                                            <p:fltVal val="0.2544"/>
                                          </p:val>
                                        </p:tav>
                                        <p:tav>
                                          <p:val>
                                            <p:fltVal val="0.1981"/>
                                          </p:val>
                                        </p:tav>
                                        <p:tav>
                                          <p:val>
                                            <p:fltVal val="0.1498"/>
                                          </p:val>
                                        </p:tav>
                                        <p:tav>
                                          <p:val>
                                            <p:fltVal val="0.1087"/>
                                          </p:val>
                                        </p:tav>
                                        <p:tav>
                                          <p:val>
                                            <p:fltVal val="0.0748"/>
                                          </p:val>
                                        </p:tav>
                                        <p:tav>
                                          <p:val>
                                            <p:fltVal val="0.0473"/>
                                          </p:val>
                                        </p:tav>
                                        <p:tav>
                                          <p:val>
                                            <p:fltVal val="0.0251"/>
                                          </p:val>
                                        </p:tav>
                                        <p:tav>
                                          <p:val>
                                            <p:fltVal val="0.0082"/>
                                          </p:val>
                                        </p:tav>
                                        <p:tav>
                                          <p:val>
                                            <p:fltVal val="-0.0044"/>
                                          </p:val>
                                        </p:tav>
                                        <p:tav>
                                          <p:val>
                                            <p:fltVal val="-0.0134"/>
                                          </p:val>
                                        </p:tav>
                                        <p:tav>
                                          <p:val>
                                            <p:fltVal val="-0.0192"/>
                                          </p:val>
                                        </p:tav>
                                        <p:tav>
                                          <p:val>
                                            <p:fltVal val="-0.0227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9"/>
                                          </p:val>
                                        </p:tav>
                                        <p:tav>
                                          <p:val>
                                            <p:fltVal val="-0.0244"/>
                                          </p:val>
                                        </p:tav>
                                        <p:tav>
                                          <p:val>
                                            <p:fltVal val="-0.0219"/>
                                          </p:val>
                                        </p:tav>
                                        <p:tav>
                                          <p:val>
                                            <p:fltVal val="-0.0156"/>
                                          </p:val>
                                        </p:tav>
                                        <p:tav>
                                          <p:val>
                                            <p:fltVal val="-0.0039"/>
                                          </p:val>
                                        </p:tav>
                                        <p:tav>
                                          <p:val>
                                            <p:fltVal val="0.0104"/>
                                          </p:val>
                                        </p:tav>
                                        <p:tav>
                                          <p:val>
                                            <p:fltVal val="0.0192"/>
                                          </p:val>
                                        </p:tav>
                                        <p:tav>
                                          <p:val>
                                            <p:fltVal val="0.0235"/>
                                          </p:val>
                                        </p:tav>
                                        <p:tav>
                                          <p:val>
                                            <p:fltVal val="0.0248"/>
                                          </p:val>
                                        </p:tav>
                                        <p:tav>
                                          <p:val>
                                            <p:fltVal val="0.0249"/>
                                          </p:val>
                                        </p:tav>
                                        <p:tav>
                                          <p:val>
                                            <p:fltVal val="0.0247"/>
                                          </p:val>
                                        </p:tav>
                                        <p:tav>
                                          <p:val>
                                            <p:fltVal val="0.0234"/>
                                          </p:val>
                                        </p:tav>
                                        <p:tav>
                                          <p:val>
                                            <p:fltVal val="0.0202"/>
                                          </p:val>
                                        </p:tav>
                                        <p:tav>
                                          <p:val>
                                            <p:fltVal val="0.0143"/>
                                          </p:val>
                                        </p:tav>
                                        <p:tav>
                                          <p:val>
                                            <p:fltVal val="0.0071"/>
                                          </p:val>
                                        </p:tav>
                                        <p:tav>
                                          <p:val>
                                            <p:fltVal val="0.0027"/>
                                          </p:val>
                                        </p:tav>
                                        <p:tav>
                                          <p:val>
                                            <p:fltVal val="0.0007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0.9999"/>
                                          </p:val>
                                        </p:tav>
                                        <p:tav tm="6660">
                                          <p:val>
                                            <p:fltVal val="0.9994"/>
                                          </p:val>
                                        </p:tav>
                                        <p:tav tm="9990">
                                          <p:val>
                                            <p:fltVal val="0.9981"/>
                                          </p:val>
                                        </p:tav>
                                        <p:tav tm="13320">
                                          <p:val>
                                            <p:fltVal val="0.9955"/>
                                          </p:val>
                                        </p:tav>
                                        <p:tav tm="16650">
                                          <p:val>
                                            <p:fltVal val="0.9913"/>
                                          </p:val>
                                        </p:tav>
                                        <p:tav tm="19970">
                                          <p:val>
                                            <p:fltVal val="0.985"/>
                                          </p:val>
                                        </p:tav>
                                        <p:tav tm="23290">
                                          <p:val>
                                            <p:fltVal val="0.9763"/>
                                          </p:val>
                                        </p:tav>
                                        <p:tav tm="26620">
                                          <p:val>
                                            <p:fltVal val="0.9646"/>
                                          </p:val>
                                        </p:tav>
                                        <p:tav tm="29950">
                                          <p:val>
                                            <p:fltVal val="0.9497"/>
                                          </p:val>
                                        </p:tav>
                                        <p:tav tm="33280">
                                          <p:val>
                                            <p:fltVal val="0.9348"/>
                                          </p:val>
                                        </p:tav>
                                        <p:tav tm="36610">
                                          <p:val>
                                            <p:fltVal val="0.9232"/>
                                          </p:val>
                                        </p:tav>
                                        <p:tav tm="39940">
                                          <p:val>
                                            <p:fltVal val="0.9146"/>
                                          </p:val>
                                        </p:tav>
                                        <p:tav tm="43270">
                                          <p:val>
                                            <p:fltVal val="0.9084"/>
                                          </p:val>
                                        </p:tav>
                                        <p:tav tm="46600">
                                          <p:val>
                                            <p:fltVal val="0.9042"/>
                                          </p:val>
                                        </p:tav>
                                        <p:tav tm="49930">
                                          <p:val>
                                            <p:fltVal val="0.9017"/>
                                          </p:val>
                                        </p:tav>
                                        <p:tav tm="53250">
                                          <p:val>
                                            <p:fltVal val="0.9005"/>
                                          </p:val>
                                        </p:tav>
                                        <p:tav tm="56580">
                                          <p:val>
                                            <p:fltVal val="0.9"/>
                                          </p:val>
                                        </p:tav>
                                        <p:tav tm="59900">
                                          <p:val>
                                            <p:fltVal val="0.8999"/>
                                          </p:val>
                                        </p:tav>
                                        <p:tav tm="63220">
                                          <p:val>
                                            <p:fltVal val="0.9006"/>
                                          </p:val>
                                        </p:tav>
                                        <p:tav tm="66540">
                                          <p:val>
                                            <p:fltVal val="0.9046"/>
                                          </p:val>
                                        </p:tav>
                                        <p:tav tm="69870">
                                          <p:val>
                                            <p:fltVal val="0.9153"/>
                                          </p:val>
                                        </p:tav>
                                        <p:tav tm="73190">
                                          <p:val>
                                            <p:fltVal val="0.9362"/>
                                          </p:val>
                                        </p:tav>
                                        <p:tav tm="76510">
                                          <p:val>
                                            <p:fltVal val="0.9659"/>
                                          </p:val>
                                        </p:tav>
                                        <p:tav tm="79830">
                                          <p:val>
                                            <p:fltVal val="0.9858"/>
                                          </p:val>
                                        </p:tav>
                                        <p:tav tm="83160">
                                          <p:val>
                                            <p:fltVal val="0.9959"/>
                                          </p:val>
                                        </p:tav>
                                        <p:tav tm="86480">
                                          <p:val>
                                            <p:fltVal val="0.9995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0.9998"/>
                                          </p:val>
                                        </p:tav>
                                        <p:tav>
                                          <p:val>
                                            <p:fltVal val="0.9987"/>
                                          </p:val>
                                        </p:tav>
                                        <p:tav>
                                          <p:val>
                                            <p:fltVal val="0.9955"/>
                                          </p:val>
                                        </p:tav>
                                        <p:tav>
                                          <p:val>
                                            <p:fltVal val="0.9888"/>
                                          </p:val>
                                        </p:tav>
                                        <p:tav>
                                          <p:val>
                                            <p:fltVal val="0.9775"/>
                                          </p:val>
                                        </p:tav>
                                        <p:tav>
                                          <p:val>
                                            <p:fltVal val="0.9605"/>
                                          </p:val>
                                        </p:tav>
                                        <p:tav>
                                          <p:val>
                                            <p:fltVal val="0.9385"/>
                                          </p:val>
                                        </p:tav>
                                        <p:tav>
                                          <p:val>
                                            <p:fltVal val="0.9217"/>
                                          </p:val>
                                        </p:tav>
                                        <p:tav>
                                          <p:val>
                                            <p:fltVal val="0.9107"/>
                                          </p:val>
                                        </p:tav>
                                        <p:tav>
                                          <p:val>
                                            <p:fltVal val="0.9042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"/>
                                          </p:val>
                                        </p:tav>
                                        <p:tav>
                                          <p:val>
                                            <p:fltVal val="0.901"/>
                                          </p:val>
                                        </p:tav>
                                        <p:tav>
                                          <p:val>
                                            <p:fltVal val="0.9061"/>
                                          </p:val>
                                        </p:tav>
                                        <p:tav>
                                          <p:val>
                                            <p:fltVal val="0.9186"/>
                                          </p:val>
                                        </p:tav>
                                        <p:tav>
                                          <p:val>
                                            <p:fltVal val="0.942"/>
                                          </p:val>
                                        </p:tav>
                                        <p:tav>
                                          <p:val>
                                            <p:fltVal val="0.9709"/>
                                          </p:val>
                                        </p:tav>
                                        <p:tav>
                                          <p:val>
                                            <p:fltVal val="0.9885"/>
                                          </p:val>
                                        </p:tav>
                                        <p:tav>
                                          <p:val>
                                            <p:fltVal val="0.997"/>
                                          </p:val>
                                        </p:tav>
                                        <p:tav>
                                          <p:val>
                                            <p:fltVal val="0.9997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3330">
                                          <p:val>
                                            <p:fltVal val="1"/>
                                          </p:val>
                                        </p:tav>
                                        <p:tav tm="6660">
                                          <p:val>
                                            <p:fltVal val="1.0002"/>
                                          </p:val>
                                        </p:tav>
                                        <p:tav tm="9990">
                                          <p:val>
                                            <p:fltVal val="1.0009"/>
                                          </p:val>
                                        </p:tav>
                                        <p:tav tm="13320">
                                          <p:val>
                                            <p:fltVal val="1.0023"/>
                                          </p:val>
                                        </p:tav>
                                        <p:tav tm="16650">
                                          <p:val>
                                            <p:fltVal val="1.0046"/>
                                          </p:val>
                                        </p:tav>
                                        <p:tav tm="19970">
                                          <p:val>
                                            <p:fltVal val="1.008"/>
                                          </p:val>
                                        </p:tav>
                                        <p:tav tm="23290">
                                          <p:val>
                                            <p:fltVal val="1.0127"/>
                                          </p:val>
                                        </p:tav>
                                        <p:tav tm="26620">
                                          <p:val>
                                            <p:fltVal val="1.019"/>
                                          </p:val>
                                        </p:tav>
                                        <p:tav tm="29950">
                                          <p:val>
                                            <p:fltVal val="1.0271"/>
                                          </p:val>
                                        </p:tav>
                                        <p:tav tm="33280">
                                          <p:val>
                                            <p:fltVal val="1.0351"/>
                                          </p:val>
                                        </p:tav>
                                        <p:tav tm="36610">
                                          <p:val>
                                            <p:fltVal val="1.0414"/>
                                          </p:val>
                                        </p:tav>
                                        <p:tav tm="39940">
                                          <p:val>
                                            <p:fltVal val="1.046"/>
                                          </p:val>
                                        </p:tav>
                                        <p:tav tm="43270">
                                          <p:val>
                                            <p:fltVal val="1.0494"/>
                                          </p:val>
                                        </p:tav>
                                        <p:tav tm="46600">
                                          <p:val>
                                            <p:fltVal val="1.0516"/>
                                          </p:val>
                                        </p:tav>
                                        <p:tav tm="49930">
                                          <p:val>
                                            <p:fltVal val="1.053"/>
                                          </p:val>
                                        </p:tav>
                                        <p:tav tm="53250">
                                          <p:val>
                                            <p:fltVal val="1.0537"/>
                                          </p:val>
                                        </p:tav>
                                        <p:tav tm="56580">
                                          <p:val>
                                            <p:fltVal val="1.0539"/>
                                          </p:val>
                                        </p:tav>
                                        <p:tav tm="59900">
                                          <p:val>
                                            <p:fltVal val="1.054"/>
                                          </p:val>
                                        </p:tav>
                                        <p:tav tm="63220">
                                          <p:val>
                                            <p:fltVal val="1.0536"/>
                                          </p:val>
                                        </p:tav>
                                        <p:tav tm="66540">
                                          <p:val>
                                            <p:fltVal val="1.0515"/>
                                          </p:val>
                                        </p:tav>
                                        <p:tav tm="69870">
                                          <p:val>
                                            <p:fltVal val="1.0457"/>
                                          </p:val>
                                        </p:tav>
                                        <p:tav tm="73190">
                                          <p:val>
                                            <p:fltVal val="1.0344"/>
                                          </p:val>
                                        </p:tav>
                                        <p:tav tm="76510">
                                          <p:val>
                                            <p:fltVal val="1.0183"/>
                                          </p:val>
                                        </p:tav>
                                        <p:tav tm="79830">
                                          <p:val>
                                            <p:fltVal val="1.0076"/>
                                          </p:val>
                                        </p:tav>
                                        <p:tav tm="83160">
                                          <p:val>
                                            <p:fltVal val="1.0021"/>
                                          </p:val>
                                        </p:tav>
                                        <p:tav tm="86480">
                                          <p:val>
                                            <p:fltVal val="1.0002"/>
                                          </p:val>
                                        </p:tav>
                                        <p:tav tm="89800">
                                          <p:val>
                                            <p:fltVal val="1"/>
                                          </p:val>
                                        </p:tav>
                                        <p:tav tm="93120">
                                          <p:val>
                                            <p:fltVal val="1"/>
                                          </p:val>
                                        </p:tav>
                                        <p:tav tm="9645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.0006"/>
                                          </p:val>
                                        </p:tav>
                                        <p:tav>
                                          <p:val>
                                            <p:fltVal val="1.0024"/>
                                          </p:val>
                                        </p:tav>
                                        <p:tav>
                                          <p:val>
                                            <p:fltVal val="1.006"/>
                                          </p:val>
                                        </p:tav>
                                        <p:tav>
                                          <p:val>
                                            <p:fltVal val="1.0121"/>
                                          </p:val>
                                        </p:tav>
                                        <p:tav>
                                          <p:val>
                                            <p:fltVal val="1.0213"/>
                                          </p:val>
                                        </p:tav>
                                        <p:tav>
                                          <p:val>
                                            <p:fltVal val="1.0331"/>
                                          </p:val>
                                        </p:tav>
                                        <p:tav>
                                          <p:val>
                                            <p:fltVal val="1.0422"/>
                                          </p:val>
                                        </p:tav>
                                        <p:tav>
                                          <p:val>
                                            <p:fltVal val="1.0482"/>
                                          </p:val>
                                        </p:tav>
                                        <p:tav>
                                          <p:val>
                                            <p:fltVal val="1.0516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9"/>
                                          </p:val>
                                        </p:tav>
                                        <p:tav>
                                          <p:val>
                                            <p:fltVal val="1.0534"/>
                                          </p:val>
                                        </p:tav>
                                        <p:tav>
                                          <p:val>
                                            <p:fltVal val="1.0506"/>
                                          </p:val>
                                        </p:tav>
                                        <p:tav>
                                          <p:val>
                                            <p:fltVal val="1.0439"/>
                                          </p:val>
                                        </p:tav>
                                        <p:tav>
                                          <p:val>
                                            <p:fltVal val="1.0312"/>
                                          </p:val>
                                        </p:tav>
                                        <p:tav>
                                          <p:val>
                                            <p:fltVal val="1.0156"/>
                                          </p:val>
                                        </p:tav>
                                        <p:tav>
                                          <p:val>
                                            <p:fltVal val="1.0061"/>
                                          </p:val>
                                        </p:tav>
                                        <p:tav>
                                          <p:val>
                                            <p:fltVal val="1.0015"/>
                                          </p:val>
                                        </p:tav>
                                        <p:tav>
                                          <p:val>
                                            <p:fltVal val="1.000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  <p:tav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Connector Edition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Hyper-V VM’s on a dedicated physical server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AD, CMS, Mediation and Edge. Lives in DMZ.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Connect to carrier via SIP, SBC or IP PBX.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50 up to 500 concurrent calls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Group up to 4 for HA in a site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Up to 200 sites per deployment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50817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SfB</a:t>
            </a:r>
            <a:r>
              <a:rPr lang="en-GB" dirty="0"/>
              <a:t> Hybrid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 err="1"/>
              <a:t>SfB</a:t>
            </a:r>
            <a:r>
              <a:rPr lang="en-GB" sz="2400" dirty="0"/>
              <a:t> on-prem with Enterprise Voice. </a:t>
            </a:r>
            <a:r>
              <a:rPr lang="en-GB" sz="2400" dirty="0" err="1"/>
              <a:t>Globaly</a:t>
            </a:r>
            <a:r>
              <a:rPr lang="en-GB" sz="2400" dirty="0"/>
              <a:t> available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Can’t combine </a:t>
            </a:r>
            <a:r>
              <a:rPr lang="en-GB" sz="2400" dirty="0" err="1"/>
              <a:t>SfB</a:t>
            </a:r>
            <a:r>
              <a:rPr lang="en-GB" sz="2400" dirty="0"/>
              <a:t> server with Cloud Connector Edition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All 3</a:t>
            </a:r>
            <a:r>
              <a:rPr lang="en-GB" sz="2400" baseline="30000" dirty="0"/>
              <a:t>rd</a:t>
            </a:r>
            <a:r>
              <a:rPr lang="en-GB" sz="2400" dirty="0"/>
              <a:t> party integrations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Move user from on-prem to Cloud PBX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More servers / licensing costs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56529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PSTN Calling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PSTN Connectivity directly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Simple administration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Legal requirements for local market met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New numbers acquisition extremely simple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Number porting to move existing numbers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1298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PSTN Calling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PSTN Connectivity directly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Simple administration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Legal requirements for local market met by Microsoft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strike="dblStrike" dirty="0">
                <a:solidFill>
                  <a:srgbClr val="FF0000"/>
                </a:solidFill>
              </a:rPr>
              <a:t>New numbers acquisition extremely simple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Number porting to move existing numbers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78040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A11-2910-4C7A-B014-24C3C401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your deployment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C4EE-4746-4C92-AB14-3808A82F6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If you have </a:t>
            </a:r>
            <a:r>
              <a:rPr lang="en-GB" dirty="0" err="1"/>
              <a:t>SfB</a:t>
            </a:r>
            <a:r>
              <a:rPr lang="en-GB" dirty="0"/>
              <a:t> Server: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800" dirty="0"/>
              <a:t>Cloud PBX Hybrid with PSTN coming from on-prem or PSTN Calling</a:t>
            </a:r>
          </a:p>
          <a:p>
            <a:r>
              <a:rPr lang="en-GB" dirty="0"/>
              <a:t>If you don’t have </a:t>
            </a:r>
            <a:r>
              <a:rPr lang="en-GB" dirty="0" err="1"/>
              <a:t>SfB</a:t>
            </a:r>
            <a:r>
              <a:rPr lang="en-GB" dirty="0"/>
              <a:t> Server: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Who can you move today?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PSTN Calling: zero infra requirement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CCE is quicker and easier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700" dirty="0"/>
              <a:t>Features / integration needed? Go hybrid</a:t>
            </a:r>
          </a:p>
        </p:txBody>
      </p:sp>
    </p:spTree>
    <p:extLst>
      <p:ext uri="{BB962C8B-B14F-4D97-AF65-F5344CB8AC3E}">
        <p14:creationId xmlns:p14="http://schemas.microsoft.com/office/powerpoint/2010/main" val="22157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A516-B8C9-4E05-B15F-AF2D854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PSTN Calling – per user plans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28CC-AB4D-4DF9-BC0A-94CE0E21B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Addition on top of Cloud PBX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Two options: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Domestic – €10,10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Domestic and International - €20,20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400" dirty="0"/>
              <a:t>Additional: communication credits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200" dirty="0"/>
              <a:t>‘pre paid’ plan</a:t>
            </a:r>
          </a:p>
        </p:txBody>
      </p:sp>
    </p:spTree>
    <p:extLst>
      <p:ext uri="{BB962C8B-B14F-4D97-AF65-F5344CB8AC3E}">
        <p14:creationId xmlns:p14="http://schemas.microsoft.com/office/powerpoint/2010/main" val="1140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D102FAE-7887-4E45-ABD6-2AF6C5D4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Ralph Eckhard</a:t>
            </a:r>
            <a:endParaRPr lang="nl-NL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0F7463B-BDDD-1940-9886-00ED0513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556" y="2211710"/>
            <a:ext cx="4279159" cy="2268637"/>
          </a:xfrm>
        </p:spPr>
        <p:txBody>
          <a:bodyPr/>
          <a:lstStyle/>
          <a:p>
            <a:r>
              <a:rPr lang="en-GB" dirty="0"/>
              <a:t>IT Architect @ PeopleWare ICT</a:t>
            </a:r>
          </a:p>
          <a:p>
            <a:r>
              <a:rPr lang="en-GB" dirty="0"/>
              <a:t>Modern Workplace / M365</a:t>
            </a:r>
          </a:p>
          <a:p>
            <a:r>
              <a:rPr lang="en-GB" dirty="0"/>
              <a:t>www.365dude.nl</a:t>
            </a:r>
          </a:p>
          <a:p>
            <a:r>
              <a:rPr lang="en-GB" dirty="0"/>
              <a:t>@</a:t>
            </a:r>
            <a:r>
              <a:rPr lang="en-GB" dirty="0" err="1"/>
              <a:t>ralpje</a:t>
            </a:r>
            <a:endParaRPr lang="nl-NL" dirty="0"/>
          </a:p>
        </p:txBody>
      </p:sp>
      <p:pic>
        <p:nvPicPr>
          <p:cNvPr id="3" name="Picture Placeholder 2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730C2D2F-2652-4ED9-AFDB-AA69562D9C0C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6658" r="6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659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br>
              <a:rPr lang="en-GB" dirty="0"/>
            </a:br>
            <a:r>
              <a:rPr lang="en-GB" dirty="0"/>
              <a:t>Cloud PBX features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6083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6F3-3511-4CD3-BB83-6D49DA6E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queues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BF61-754A-4269-B935-50336C18E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Automated call distribution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Up to 50 agents and 200 calls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Service number infrastructure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Agents are distribution groups or mail enabled security groups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Calls routed in parallel, except offline and DND users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Disconnect or redirect to user, AA or call queue</a:t>
            </a:r>
          </a:p>
        </p:txBody>
      </p:sp>
    </p:spTree>
    <p:extLst>
      <p:ext uri="{BB962C8B-B14F-4D97-AF65-F5344CB8AC3E}">
        <p14:creationId xmlns:p14="http://schemas.microsoft.com/office/powerpoint/2010/main" val="5653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the call queue</a:t>
            </a:r>
            <a:br>
              <a:rPr lang="en-GB" dirty="0"/>
            </a:br>
            <a:r>
              <a:rPr lang="en-GB" dirty="0"/>
              <a:t>+31202588793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52808-95D9-4027-A589-816DEE2A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31491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6F3-3511-4CD3-BB83-6D49DA6E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 attendant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7BF61-754A-4269-B935-50336C18E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Automation for inbound calls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Voice prompt or text-to-speech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Input with DTMF or speech recognition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Associated with a service number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Multiple routing options: search against AD or menu options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676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2CE0-C942-4076-85AE-6D7390B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user features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02523-9095-41EB-B546-58537B6D2217}"/>
              </a:ext>
            </a:extLst>
          </p:cNvPr>
          <p:cNvSpPr txBox="1"/>
          <p:nvPr/>
        </p:nvSpPr>
        <p:spPr>
          <a:xfrm>
            <a:off x="395536" y="1203598"/>
            <a:ext cx="4597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answer / initiate (by user or number)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hold / retrieve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delegation &amp; call on behalf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 waiting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nl-NL" dirty="0" err="1"/>
              <a:t>all</a:t>
            </a:r>
            <a:r>
              <a:rPr lang="nl-NL" dirty="0"/>
              <a:t> forward &amp; </a:t>
            </a:r>
            <a:r>
              <a:rPr lang="nl-NL" dirty="0" err="1"/>
              <a:t>simultaneous</a:t>
            </a:r>
            <a:r>
              <a:rPr lang="nl-NL" dirty="0"/>
              <a:t>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nl-NL" dirty="0" err="1"/>
              <a:t>lients</a:t>
            </a:r>
            <a:r>
              <a:rPr lang="nl-NL" dirty="0"/>
              <a:t> for PC, Mac &amp; mobile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B27F1-3BC2-48A5-A0BB-BE2F1AE53B5A}"/>
              </a:ext>
            </a:extLst>
          </p:cNvPr>
          <p:cNvSpPr txBox="1"/>
          <p:nvPr/>
        </p:nvSpPr>
        <p:spPr>
          <a:xfrm>
            <a:off x="5364088" y="1210563"/>
            <a:ext cx="361829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Device switching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Distinctive ringing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DND routing &amp; call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Enterprise calendar call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Integrated dial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Music on 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Qualified IP desk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Team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Voice mail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772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Code available on </a:t>
            </a:r>
            <a:r>
              <a:rPr lang="en-GB" dirty="0" err="1">
                <a:solidFill>
                  <a:schemeClr val="accent1"/>
                </a:solidFill>
              </a:rPr>
              <a:t>Github</a:t>
            </a:r>
            <a:r>
              <a:rPr lang="en-GB" dirty="0">
                <a:solidFill>
                  <a:schemeClr val="accent1"/>
                </a:solidFill>
              </a:rPr>
              <a:t> this afternoon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feedback.expertslive.nl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>
          <a:xfrm>
            <a:off x="2627784" y="3003798"/>
            <a:ext cx="6048127" cy="11939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Twitter: @</a:t>
            </a:r>
            <a:r>
              <a:rPr lang="en-GB" dirty="0" err="1">
                <a:solidFill>
                  <a:schemeClr val="accent1"/>
                </a:solidFill>
              </a:rPr>
              <a:t>ralpje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/>
              <a:t>www.365dude.nl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Relevant session: 14:45 – 15:45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b="1" dirty="0"/>
              <a:t>Network considerations for Office 365 based telephony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Steven van </a:t>
            </a:r>
            <a:r>
              <a:rPr lang="en-GB" dirty="0" err="1">
                <a:solidFill>
                  <a:schemeClr val="accent1"/>
                </a:solidFill>
              </a:rPr>
              <a:t>Houttum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71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Next session: 13:30 – 14:30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b="1" dirty="0"/>
              <a:t>How a Dutch telco got 10k+ users on Office 365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Marcel Alberts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123162-C754-4C1E-B717-B0DD9E6747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225284" y="1125926"/>
            <a:ext cx="5214810" cy="27296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Elements of Skype for Business Online</a:t>
            </a:r>
            <a:endParaRPr lang="nl-NL" sz="320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1690320" y="915566"/>
            <a:ext cx="6985368" cy="3553428"/>
          </a:xfrm>
        </p:spPr>
        <p:txBody>
          <a:bodyPr/>
          <a:lstStyle/>
          <a:p>
            <a:r>
              <a:rPr lang="en-GB" sz="2000" dirty="0"/>
              <a:t>Skype for Business (E1,E3,E5)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400" dirty="0"/>
              <a:t>Instant messaging and presence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400" dirty="0"/>
              <a:t>VoIP voice and video (w/o phone numbers)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1400" dirty="0"/>
              <a:t>Online Conferencing</a:t>
            </a:r>
          </a:p>
          <a:p>
            <a:r>
              <a:rPr lang="en-GB" sz="2000" dirty="0"/>
              <a:t>Cloud PBX feature (add-on,E5)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400" dirty="0"/>
              <a:t>Common calling features</a:t>
            </a:r>
          </a:p>
          <a:p>
            <a:r>
              <a:rPr lang="en-GB" sz="2000" dirty="0"/>
              <a:t>PSTN Conferencing (add-on,E5)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400" dirty="0"/>
              <a:t>Dial-in and dial-out for meetings</a:t>
            </a:r>
          </a:p>
          <a:p>
            <a:r>
              <a:rPr lang="en-GB" sz="2000" dirty="0"/>
              <a:t>PSTN Connectivity / Calling (add-on)</a:t>
            </a:r>
          </a:p>
          <a:p>
            <a:pPr marL="296862" indent="-285750">
              <a:buFont typeface="Arial" panose="020B0604020202020204" pitchFamily="34" charset="0"/>
              <a:buChar char="•"/>
            </a:pPr>
            <a:r>
              <a:rPr lang="en-GB" sz="1400" dirty="0"/>
              <a:t>Local, long distance and international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5956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A9D35D9-75D5-467A-8B8C-6735C4F838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0508203"/>
              </p:ext>
            </p:extLst>
          </p:nvPr>
        </p:nvGraphicFramePr>
        <p:xfrm>
          <a:off x="1692275" y="580886"/>
          <a:ext cx="6950076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933">
                  <a:extLst>
                    <a:ext uri="{9D8B030D-6E8A-4147-A177-3AD203B41FA5}">
                      <a16:colId xmlns:a16="http://schemas.microsoft.com/office/drawing/2014/main" val="7582861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141796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25083776"/>
                    </a:ext>
                  </a:extLst>
                </a:gridCol>
                <a:gridCol w="757983">
                  <a:extLst>
                    <a:ext uri="{9D8B030D-6E8A-4147-A177-3AD203B41FA5}">
                      <a16:colId xmlns:a16="http://schemas.microsoft.com/office/drawing/2014/main" val="13048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Office 365 Enterprise suites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Skype for Business (IM, Meetings, etc.)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4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Office Client Apps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1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PSTN Conferencing (dial-in phone numbers)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Cloud PBX (Phone system in the cloud)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■</a:t>
                      </a:r>
                      <a:r>
                        <a:rPr lang="nl-NL" sz="18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0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PSTN Calling (user phone numbers)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7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Communication credits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</a:rPr>
                        <a:t>Add-on</a:t>
                      </a:r>
                      <a:endParaRPr lang="nl-NL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2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E0D5-E6CB-4380-9B50-E68C6F92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Cloud PBX – Global availability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2F57-C91E-4103-BA3B-3D5B3FBBB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9546DB-AC52-49ED-B253-04E88161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52624"/>
              </p:ext>
            </p:extLst>
          </p:nvPr>
        </p:nvGraphicFramePr>
        <p:xfrm>
          <a:off x="1707460" y="1137037"/>
          <a:ext cx="6896988" cy="293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476">
                  <a:extLst>
                    <a:ext uri="{9D8B030D-6E8A-4147-A177-3AD203B41FA5}">
                      <a16:colId xmlns:a16="http://schemas.microsoft.com/office/drawing/2014/main" val="3404752898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3072810850"/>
                    </a:ext>
                  </a:extLst>
                </a:gridCol>
              </a:tblGrid>
              <a:tr h="714633">
                <a:tc>
                  <a:txBody>
                    <a:bodyPr/>
                    <a:lstStyle/>
                    <a:p>
                      <a:r>
                        <a:rPr lang="en-GB" sz="1200" dirty="0"/>
                        <a:t>Office 365</a:t>
                      </a:r>
                    </a:p>
                    <a:p>
                      <a:r>
                        <a:rPr lang="en-GB" sz="1200" dirty="0"/>
                        <a:t>Online meetings &amp; broadcast</a:t>
                      </a:r>
                    </a:p>
                    <a:p>
                      <a:r>
                        <a:rPr lang="en-GB" sz="1200" dirty="0"/>
                        <a:t>Cloud PBX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Worldwide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53797"/>
                  </a:ext>
                </a:extLst>
              </a:tr>
              <a:tr h="654983">
                <a:tc>
                  <a:txBody>
                    <a:bodyPr/>
                    <a:lstStyle/>
                    <a:p>
                      <a:r>
                        <a:rPr lang="en-GB" dirty="0"/>
                        <a:t>PSTN Conferencing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Local dial-in numbers in 90+ countries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520040"/>
                  </a:ext>
                </a:extLst>
              </a:tr>
              <a:tr h="654983">
                <a:tc>
                  <a:txBody>
                    <a:bodyPr/>
                    <a:lstStyle/>
                    <a:p>
                      <a:r>
                        <a:rPr lang="en-GB" dirty="0"/>
                        <a:t>Microsoft PSTN Calling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US, UK, Puerto Rico, France, Spain, Netherlands, Ireland, Germany, Canada, Belgium. Australia in preview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59753"/>
                  </a:ext>
                </a:extLst>
              </a:tr>
              <a:tr h="654983">
                <a:tc>
                  <a:txBody>
                    <a:bodyPr/>
                    <a:lstStyle/>
                    <a:p>
                      <a:r>
                        <a:rPr lang="en-GB" dirty="0"/>
                        <a:t>Bring you own PSTN (hybrid)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Worldwide using cloud connectivity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0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6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DD95-C27E-4F2F-A3B9-01345243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PSTN Conferencing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76806-C0AF-412A-BBB8-41E8AADE72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Enable a phone to join a </a:t>
            </a:r>
            <a:r>
              <a:rPr lang="en-GB" sz="2200" dirty="0" err="1"/>
              <a:t>SfB</a:t>
            </a:r>
            <a:r>
              <a:rPr lang="en-GB" sz="2200" dirty="0"/>
              <a:t> Meeting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Phone user can dial into a meeting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Conference joiners can have client ‘</a:t>
            </a:r>
            <a:r>
              <a:rPr lang="en-GB" sz="2200" dirty="0" err="1"/>
              <a:t>dail</a:t>
            </a:r>
            <a:r>
              <a:rPr lang="en-GB" sz="2200" dirty="0"/>
              <a:t> their regular phone’ for audio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Users in the conference can dial out to phone users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sz="2200" dirty="0"/>
              <a:t>You don’t need Enterprise Voice or Cloud PBX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22010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</a:t>
            </a:r>
            <a:br>
              <a:rPr lang="en-GB" dirty="0"/>
            </a:br>
            <a:r>
              <a:rPr lang="en-GB" dirty="0"/>
              <a:t>PSTN Conferencing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951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979998-ABBC-9847-858B-66CE9366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PBX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613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8BC-5691-47C6-8D12-9815AFFE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Options for connectivity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90DC-D459-495E-A62D-D9E9214CF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dirty="0" err="1"/>
              <a:t>Microsft</a:t>
            </a:r>
            <a:r>
              <a:rPr lang="en-GB" dirty="0"/>
              <a:t> PSTN Calling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MS is your carrier</a:t>
            </a:r>
          </a:p>
          <a:p>
            <a:pPr marL="468312" indent="-457200">
              <a:buFont typeface="Arial" panose="020B0604020202020204" pitchFamily="34" charset="0"/>
              <a:buChar char="•"/>
            </a:pPr>
            <a:r>
              <a:rPr lang="en-GB" dirty="0"/>
              <a:t>Bring your own carrier / on-prem PSTN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Skype for Business server (hybrid)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Cloud Connector Edition (dedicated server / appliance)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543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1420</Words>
  <Application>Microsoft Office PowerPoint</Application>
  <PresentationFormat>On-screen Show (16:9)</PresentationFormat>
  <Paragraphs>263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Lucida Grande</vt:lpstr>
      <vt:lpstr>Segoe</vt:lpstr>
      <vt:lpstr>Segoe Light</vt:lpstr>
      <vt:lpstr>Segoe UI</vt:lpstr>
      <vt:lpstr>Segoe UI Historic</vt:lpstr>
      <vt:lpstr>Segoe UI Light</vt:lpstr>
      <vt:lpstr>Office Theme</vt:lpstr>
      <vt:lpstr>Cloud PBX: Real world scenarios</vt:lpstr>
      <vt:lpstr>Ralph Eckhard</vt:lpstr>
      <vt:lpstr>Elements of Skype for Business Online</vt:lpstr>
      <vt:lpstr>PowerPoint Presentation</vt:lpstr>
      <vt:lpstr>Cloud PBX – Global availability</vt:lpstr>
      <vt:lpstr>PSTN Conferencing </vt:lpstr>
      <vt:lpstr>Demo: PSTN Conferencing</vt:lpstr>
      <vt:lpstr>Cloud PBX</vt:lpstr>
      <vt:lpstr>3 Options for connectivity</vt:lpstr>
      <vt:lpstr>Deployment options</vt:lpstr>
      <vt:lpstr>Deployment options</vt:lpstr>
      <vt:lpstr>Deployment options</vt:lpstr>
      <vt:lpstr>Deployment options</vt:lpstr>
      <vt:lpstr>Cloud Connector Edition</vt:lpstr>
      <vt:lpstr>SfB Hybrid</vt:lpstr>
      <vt:lpstr>PSTN Calling</vt:lpstr>
      <vt:lpstr>PSTN Calling</vt:lpstr>
      <vt:lpstr>Choose your deployment</vt:lpstr>
      <vt:lpstr>PSTN Calling – per user plans</vt:lpstr>
      <vt:lpstr>Demo Cloud PBX features</vt:lpstr>
      <vt:lpstr>Call queues</vt:lpstr>
      <vt:lpstr>Try the call queue +31202588793</vt:lpstr>
      <vt:lpstr>Auto attendant</vt:lpstr>
      <vt:lpstr>Core user features</vt:lpstr>
      <vt:lpstr>PowerPoint Presentation</vt:lpstr>
      <vt:lpstr>PowerPoint Presentation</vt:lpstr>
      <vt:lpstr>PowerPoint Presentation</vt:lpstr>
    </vt:vector>
  </TitlesOfParts>
  <Manager/>
  <Company>Taco van Gerven grafisch ontwerper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Taco van Gerven</dc:creator>
  <cp:keywords/>
  <dc:description/>
  <cp:lastModifiedBy>Ralph Eckhard</cp:lastModifiedBy>
  <cp:revision>64</cp:revision>
  <dcterms:created xsi:type="dcterms:W3CDTF">2013-10-22T18:22:58Z</dcterms:created>
  <dcterms:modified xsi:type="dcterms:W3CDTF">2018-06-19T08:18:58Z</dcterms:modified>
  <cp:category/>
</cp:coreProperties>
</file>