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96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-2106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1EB3-79CA-460A-83D1-BC0A78033AD3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0F78-8527-4321-9B34-2A977EBD8C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13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1EB3-79CA-460A-83D1-BC0A78033AD3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0F78-8527-4321-9B34-2A977EBD8C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22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1EB3-79CA-460A-83D1-BC0A78033AD3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0F78-8527-4321-9B34-2A977EBD8C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68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1EB3-79CA-460A-83D1-BC0A78033AD3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0F78-8527-4321-9B34-2A977EBD8C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2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1EB3-79CA-460A-83D1-BC0A78033AD3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0F78-8527-4321-9B34-2A977EBD8C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98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1EB3-79CA-460A-83D1-BC0A78033AD3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0F78-8527-4321-9B34-2A977EBD8C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47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1EB3-79CA-460A-83D1-BC0A78033AD3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0F78-8527-4321-9B34-2A977EBD8C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43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1EB3-79CA-460A-83D1-BC0A78033AD3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0F78-8527-4321-9B34-2A977EBD8C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62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1EB3-79CA-460A-83D1-BC0A78033AD3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0F78-8527-4321-9B34-2A977EBD8C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32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1EB3-79CA-460A-83D1-BC0A78033AD3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0F78-8527-4321-9B34-2A977EBD8C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88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1EB3-79CA-460A-83D1-BC0A78033AD3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0F78-8527-4321-9B34-2A977EBD8C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93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B1EB3-79CA-460A-83D1-BC0A78033AD3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B0F78-8527-4321-9B34-2A977EBD8C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2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процесс 3"/>
          <p:cNvSpPr/>
          <p:nvPr/>
        </p:nvSpPr>
        <p:spPr>
          <a:xfrm>
            <a:off x="3069820" y="1744134"/>
            <a:ext cx="897776" cy="5286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now.shot==false</a:t>
            </a:r>
          </a:p>
          <a:p>
            <a:pPr algn="ctr"/>
            <a:r>
              <a:rPr lang="en-US" sz="800" dirty="0" smtClean="0"/>
              <a:t>i, </a:t>
            </a:r>
            <a:r>
              <a:rPr lang="en-US" sz="800" dirty="0"/>
              <a:t>j = </a:t>
            </a:r>
            <a:r>
              <a:rPr lang="en-US" sz="800" dirty="0" smtClean="0"/>
              <a:t>rand%10</a:t>
            </a:r>
          </a:p>
          <a:p>
            <a:pPr algn="ctr"/>
            <a:r>
              <a:rPr lang="en-US" sz="800" dirty="0" smtClean="0"/>
              <a:t>now=i, j</a:t>
            </a:r>
            <a:endParaRPr lang="ru-RU" sz="800" dirty="0" smtClean="0"/>
          </a:p>
          <a:p>
            <a:pPr algn="ctr"/>
            <a:r>
              <a:rPr lang="en-US" sz="800" dirty="0" smtClean="0"/>
              <a:t>[</a:t>
            </a:r>
            <a:r>
              <a:rPr lang="en-US" sz="800" dirty="0"/>
              <a:t>i][j].</a:t>
            </a:r>
            <a:r>
              <a:rPr lang="en-US" sz="800" dirty="0" smtClean="0"/>
              <a:t>open=true</a:t>
            </a:r>
            <a:endParaRPr lang="ru-RU" sz="800" dirty="0"/>
          </a:p>
        </p:txBody>
      </p:sp>
      <p:cxnSp>
        <p:nvCxnSpPr>
          <p:cNvPr id="6" name="Прямая со стрелкой 5"/>
          <p:cNvCxnSpPr>
            <a:stCxn id="71" idx="1"/>
            <a:endCxn id="10" idx="0"/>
          </p:cNvCxnSpPr>
          <p:nvPr/>
        </p:nvCxnSpPr>
        <p:spPr>
          <a:xfrm>
            <a:off x="2879342" y="2525836"/>
            <a:ext cx="106777" cy="373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Блок-схема: процесс 9"/>
          <p:cNvSpPr/>
          <p:nvPr/>
        </p:nvSpPr>
        <p:spPr>
          <a:xfrm>
            <a:off x="2557669" y="2899108"/>
            <a:ext cx="856900" cy="5298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[i][j].ship==false</a:t>
            </a:r>
          </a:p>
          <a:p>
            <a:pPr algn="ctr"/>
            <a:r>
              <a:rPr lang="en-US" sz="800" dirty="0" smtClean="0"/>
              <a:t>now.shot=false</a:t>
            </a:r>
            <a:endParaRPr lang="ru-RU" sz="800" dirty="0" smtClean="0"/>
          </a:p>
          <a:p>
            <a:pPr algn="ctr"/>
            <a:r>
              <a:rPr lang="en-US" sz="800" dirty="0" smtClean="0"/>
              <a:t>PLAYERSTEP</a:t>
            </a:r>
            <a:endParaRPr lang="ru-RU" sz="800" dirty="0" smtClean="0"/>
          </a:p>
          <a:p>
            <a:pPr algn="ctr"/>
            <a:r>
              <a:rPr lang="ru-RU" sz="800" dirty="0" smtClean="0"/>
              <a:t>выход</a:t>
            </a:r>
            <a:endParaRPr lang="ru-RU" sz="800" dirty="0"/>
          </a:p>
        </p:txBody>
      </p:sp>
      <p:sp>
        <p:nvSpPr>
          <p:cNvPr id="29" name="Блок-схема: процесс 28"/>
          <p:cNvSpPr/>
          <p:nvPr/>
        </p:nvSpPr>
        <p:spPr>
          <a:xfrm>
            <a:off x="3574423" y="2899108"/>
            <a:ext cx="851621" cy="5298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[i][j].ship</a:t>
            </a:r>
            <a:r>
              <a:rPr lang="en-US" sz="800" dirty="0" smtClean="0"/>
              <a:t>==true now.shot=true</a:t>
            </a:r>
          </a:p>
          <a:p>
            <a:pPr algn="ctr"/>
            <a:r>
              <a:rPr lang="ru-RU" sz="800" dirty="0" smtClean="0"/>
              <a:t>выход</a:t>
            </a:r>
            <a:endParaRPr lang="ru-RU" sz="800" dirty="0"/>
          </a:p>
        </p:txBody>
      </p:sp>
      <p:cxnSp>
        <p:nvCxnSpPr>
          <p:cNvPr id="31" name="Прямая со стрелкой 30"/>
          <p:cNvCxnSpPr>
            <a:stCxn id="71" idx="3"/>
            <a:endCxn id="29" idx="0"/>
          </p:cNvCxnSpPr>
          <p:nvPr/>
        </p:nvCxnSpPr>
        <p:spPr>
          <a:xfrm flipH="1">
            <a:off x="4000234" y="2525836"/>
            <a:ext cx="157839" cy="373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Блок-схема: процесс 57"/>
          <p:cNvSpPr/>
          <p:nvPr/>
        </p:nvSpPr>
        <p:spPr>
          <a:xfrm>
            <a:off x="5119543" y="1353656"/>
            <a:ext cx="1068340" cy="9150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now.shot==true</a:t>
            </a:r>
          </a:p>
          <a:p>
            <a:pPr algn="ctr"/>
            <a:r>
              <a:rPr lang="en-US" sz="800" dirty="0" smtClean="0"/>
              <a:t>i, j=now</a:t>
            </a:r>
            <a:endParaRPr lang="ru-RU" sz="800" dirty="0" smtClean="0"/>
          </a:p>
          <a:p>
            <a:pPr algn="ctr"/>
            <a:r>
              <a:rPr lang="en-US" sz="800" dirty="0" err="1" smtClean="0"/>
              <a:t>ii,jj</a:t>
            </a:r>
            <a:r>
              <a:rPr lang="en-US" sz="800" dirty="0" smtClean="0"/>
              <a:t>=rand%3-1</a:t>
            </a:r>
          </a:p>
          <a:p>
            <a:pPr algn="ctr"/>
            <a:r>
              <a:rPr lang="en-US" sz="800" dirty="0" smtClean="0"/>
              <a:t>i+=ii, j+=</a:t>
            </a:r>
            <a:r>
              <a:rPr lang="en-US" sz="800" dirty="0" err="1" smtClean="0"/>
              <a:t>jj</a:t>
            </a:r>
            <a:endParaRPr lang="en-US" sz="800" dirty="0" smtClean="0"/>
          </a:p>
          <a:p>
            <a:pPr algn="ctr"/>
            <a:r>
              <a:rPr lang="en-US" sz="800" dirty="0" smtClean="0"/>
              <a:t>was=now, now=</a:t>
            </a:r>
            <a:r>
              <a:rPr lang="en-US" sz="800" dirty="0" err="1"/>
              <a:t>i</a:t>
            </a:r>
            <a:r>
              <a:rPr lang="en-US" sz="800" dirty="0" err="1" smtClean="0"/>
              <a:t>,j</a:t>
            </a:r>
            <a:endParaRPr lang="en-US" sz="800" dirty="0" smtClean="0"/>
          </a:p>
          <a:p>
            <a:pPr algn="ctr"/>
            <a:r>
              <a:rPr lang="en-US" sz="800" dirty="0" smtClean="0"/>
              <a:t>was</a:t>
            </a:r>
            <a:r>
              <a:rPr lang="en-US" sz="800" dirty="0" smtClean="0"/>
              <a:t>.shot=true</a:t>
            </a:r>
            <a:endParaRPr lang="ru-RU" sz="800" dirty="0" smtClean="0"/>
          </a:p>
          <a:p>
            <a:pPr algn="ctr"/>
            <a:r>
              <a:rPr lang="en-US" sz="800" dirty="0" smtClean="0"/>
              <a:t>[i][j].open=true</a:t>
            </a:r>
            <a:endParaRPr lang="ru-RU" sz="800" dirty="0" smtClean="0"/>
          </a:p>
        </p:txBody>
      </p:sp>
      <p:sp>
        <p:nvSpPr>
          <p:cNvPr id="62" name="Блок-схема: решение 61"/>
          <p:cNvSpPr/>
          <p:nvPr/>
        </p:nvSpPr>
        <p:spPr>
          <a:xfrm>
            <a:off x="3621953" y="1353656"/>
            <a:ext cx="1159670" cy="2190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now.shot</a:t>
            </a:r>
            <a:endParaRPr lang="en-US" sz="800" dirty="0"/>
          </a:p>
        </p:txBody>
      </p:sp>
      <p:cxnSp>
        <p:nvCxnSpPr>
          <p:cNvPr id="64" name="Прямая со стрелкой 63"/>
          <p:cNvCxnSpPr>
            <a:stCxn id="62" idx="1"/>
            <a:endCxn id="4" idx="0"/>
          </p:cNvCxnSpPr>
          <p:nvPr/>
        </p:nvCxnSpPr>
        <p:spPr>
          <a:xfrm flipH="1">
            <a:off x="3518708" y="1463194"/>
            <a:ext cx="103245" cy="28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stCxn id="62" idx="3"/>
            <a:endCxn id="58" idx="1"/>
          </p:cNvCxnSpPr>
          <p:nvPr/>
        </p:nvCxnSpPr>
        <p:spPr>
          <a:xfrm>
            <a:off x="4781623" y="1463194"/>
            <a:ext cx="337920" cy="34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Блок-схема: решение 70"/>
          <p:cNvSpPr/>
          <p:nvPr/>
        </p:nvSpPr>
        <p:spPr>
          <a:xfrm>
            <a:off x="2879342" y="2416298"/>
            <a:ext cx="1278731" cy="2190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[i][j].ship</a:t>
            </a:r>
            <a:endParaRPr lang="ru-RU" sz="800" dirty="0"/>
          </a:p>
        </p:txBody>
      </p:sp>
      <p:cxnSp>
        <p:nvCxnSpPr>
          <p:cNvPr id="77" name="Прямая со стрелкой 76"/>
          <p:cNvCxnSpPr>
            <a:stCxn id="4" idx="2"/>
            <a:endCxn id="71" idx="0"/>
          </p:cNvCxnSpPr>
          <p:nvPr/>
        </p:nvCxnSpPr>
        <p:spPr>
          <a:xfrm>
            <a:off x="3518708" y="2272815"/>
            <a:ext cx="0" cy="143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Блок-схема: решение 101"/>
          <p:cNvSpPr/>
          <p:nvPr/>
        </p:nvSpPr>
        <p:spPr>
          <a:xfrm>
            <a:off x="5014348" y="2431630"/>
            <a:ext cx="1278731" cy="2190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[i][j].ship</a:t>
            </a:r>
            <a:endParaRPr lang="ru-RU" sz="800" dirty="0"/>
          </a:p>
        </p:txBody>
      </p:sp>
      <p:cxnSp>
        <p:nvCxnSpPr>
          <p:cNvPr id="104" name="Прямая со стрелкой 103"/>
          <p:cNvCxnSpPr>
            <a:stCxn id="58" idx="2"/>
            <a:endCxn id="102" idx="0"/>
          </p:cNvCxnSpPr>
          <p:nvPr/>
        </p:nvCxnSpPr>
        <p:spPr>
          <a:xfrm>
            <a:off x="5653713" y="2268746"/>
            <a:ext cx="1" cy="16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Блок-схема: процесс 120"/>
          <p:cNvSpPr/>
          <p:nvPr/>
        </p:nvSpPr>
        <p:spPr>
          <a:xfrm>
            <a:off x="5751381" y="2899108"/>
            <a:ext cx="851621" cy="4042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[i][j].ship</a:t>
            </a:r>
            <a:r>
              <a:rPr lang="en-US" sz="800" dirty="0" smtClean="0"/>
              <a:t>==true</a:t>
            </a:r>
          </a:p>
          <a:p>
            <a:pPr algn="ctr"/>
            <a:r>
              <a:rPr lang="ru-RU" sz="800" dirty="0" smtClean="0"/>
              <a:t>выход</a:t>
            </a:r>
            <a:endParaRPr lang="ru-RU" sz="800" dirty="0"/>
          </a:p>
        </p:txBody>
      </p:sp>
      <p:sp>
        <p:nvSpPr>
          <p:cNvPr id="133" name="Блок-схема: процесс 132"/>
          <p:cNvSpPr/>
          <p:nvPr/>
        </p:nvSpPr>
        <p:spPr>
          <a:xfrm>
            <a:off x="4583908" y="2899108"/>
            <a:ext cx="1069805" cy="6156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[i][j].ship==false</a:t>
            </a:r>
          </a:p>
          <a:p>
            <a:pPr algn="ctr"/>
            <a:r>
              <a:rPr lang="en-US" sz="800" dirty="0" smtClean="0"/>
              <a:t>was.shot=false</a:t>
            </a:r>
            <a:endParaRPr lang="ru-RU" sz="800" dirty="0" smtClean="0"/>
          </a:p>
          <a:p>
            <a:pPr algn="ctr"/>
            <a:r>
              <a:rPr lang="en-US" sz="800" dirty="0" smtClean="0"/>
              <a:t>PLAYERSTEP</a:t>
            </a:r>
            <a:endParaRPr lang="ru-RU" sz="800" dirty="0" smtClean="0"/>
          </a:p>
          <a:p>
            <a:pPr algn="ctr"/>
            <a:r>
              <a:rPr lang="ru-RU" sz="800" dirty="0" smtClean="0"/>
              <a:t>выход</a:t>
            </a:r>
            <a:endParaRPr lang="ru-RU" sz="800" dirty="0"/>
          </a:p>
        </p:txBody>
      </p:sp>
      <p:cxnSp>
        <p:nvCxnSpPr>
          <p:cNvPr id="135" name="Прямая со стрелкой 134"/>
          <p:cNvCxnSpPr>
            <a:stCxn id="102" idx="1"/>
            <a:endCxn id="133" idx="0"/>
          </p:cNvCxnSpPr>
          <p:nvPr/>
        </p:nvCxnSpPr>
        <p:spPr>
          <a:xfrm>
            <a:off x="5014348" y="2541168"/>
            <a:ext cx="104463" cy="35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/>
          <p:cNvCxnSpPr>
            <a:stCxn id="102" idx="3"/>
            <a:endCxn id="121" idx="0"/>
          </p:cNvCxnSpPr>
          <p:nvPr/>
        </p:nvCxnSpPr>
        <p:spPr>
          <a:xfrm flipH="1">
            <a:off x="6177192" y="2541168"/>
            <a:ext cx="115887" cy="35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Блок-схема: решение 172"/>
          <p:cNvSpPr/>
          <p:nvPr/>
        </p:nvSpPr>
        <p:spPr>
          <a:xfrm>
            <a:off x="6096000" y="404622"/>
            <a:ext cx="1159670" cy="2190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was.shot</a:t>
            </a:r>
            <a:endParaRPr lang="en-US" sz="800" dirty="0"/>
          </a:p>
        </p:txBody>
      </p:sp>
      <p:cxnSp>
        <p:nvCxnSpPr>
          <p:cNvPr id="179" name="Прямая со стрелкой 178"/>
          <p:cNvCxnSpPr>
            <a:stCxn id="173" idx="1"/>
            <a:endCxn id="190" idx="0"/>
          </p:cNvCxnSpPr>
          <p:nvPr/>
        </p:nvCxnSpPr>
        <p:spPr>
          <a:xfrm flipH="1">
            <a:off x="4204945" y="514160"/>
            <a:ext cx="1891055" cy="575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Блок-схема: процесс 189"/>
          <p:cNvSpPr/>
          <p:nvPr/>
        </p:nvSpPr>
        <p:spPr>
          <a:xfrm>
            <a:off x="3766452" y="1089921"/>
            <a:ext cx="876986" cy="1576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was.shot==false</a:t>
            </a:r>
          </a:p>
        </p:txBody>
      </p:sp>
      <p:cxnSp>
        <p:nvCxnSpPr>
          <p:cNvPr id="194" name="Прямая со стрелкой 193"/>
          <p:cNvCxnSpPr>
            <a:stCxn id="190" idx="2"/>
            <a:endCxn id="62" idx="0"/>
          </p:cNvCxnSpPr>
          <p:nvPr/>
        </p:nvCxnSpPr>
        <p:spPr>
          <a:xfrm flipH="1">
            <a:off x="4201788" y="1247590"/>
            <a:ext cx="3157" cy="10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 стрелкой 201"/>
          <p:cNvCxnSpPr>
            <a:stCxn id="173" idx="3"/>
            <a:endCxn id="210" idx="0"/>
          </p:cNvCxnSpPr>
          <p:nvPr/>
        </p:nvCxnSpPr>
        <p:spPr>
          <a:xfrm>
            <a:off x="7255670" y="514160"/>
            <a:ext cx="737323" cy="45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Блок-схема: процесс 209"/>
          <p:cNvSpPr/>
          <p:nvPr/>
        </p:nvSpPr>
        <p:spPr>
          <a:xfrm>
            <a:off x="7465872" y="966788"/>
            <a:ext cx="1054242" cy="9037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was.shot==true</a:t>
            </a:r>
          </a:p>
          <a:p>
            <a:pPr algn="ctr"/>
            <a:r>
              <a:rPr lang="en-US" sz="800" dirty="0" smtClean="0"/>
              <a:t>i, j=now</a:t>
            </a:r>
            <a:endParaRPr lang="ru-RU" sz="800" dirty="0" smtClean="0"/>
          </a:p>
          <a:p>
            <a:pPr algn="ctr"/>
            <a:r>
              <a:rPr lang="en-US" sz="800" dirty="0" err="1" smtClean="0"/>
              <a:t>ii,jj</a:t>
            </a:r>
            <a:r>
              <a:rPr lang="en-US" sz="800" dirty="0" smtClean="0"/>
              <a:t>=now-was</a:t>
            </a:r>
          </a:p>
          <a:p>
            <a:pPr algn="ctr"/>
            <a:r>
              <a:rPr lang="en-US" sz="800" dirty="0" smtClean="0"/>
              <a:t>i+=ii, j+=</a:t>
            </a:r>
            <a:r>
              <a:rPr lang="en-US" sz="800" dirty="0" err="1" smtClean="0"/>
              <a:t>jj</a:t>
            </a:r>
            <a:endParaRPr lang="en-US" sz="800" dirty="0" smtClean="0"/>
          </a:p>
          <a:p>
            <a:pPr algn="ctr"/>
            <a:r>
              <a:rPr lang="en-US" sz="800" dirty="0" smtClean="0"/>
              <a:t>was=now, now=</a:t>
            </a:r>
            <a:r>
              <a:rPr lang="en-US" sz="800" dirty="0" err="1" smtClean="0"/>
              <a:t>i,j</a:t>
            </a:r>
            <a:endParaRPr lang="en-US" sz="800" dirty="0" smtClean="0"/>
          </a:p>
          <a:p>
            <a:pPr algn="ctr"/>
            <a:r>
              <a:rPr lang="en-US" sz="800" dirty="0" smtClean="0"/>
              <a:t>[i][j].open=true</a:t>
            </a:r>
            <a:endParaRPr lang="ru-RU" sz="800" dirty="0" smtClean="0"/>
          </a:p>
        </p:txBody>
      </p:sp>
      <p:sp>
        <p:nvSpPr>
          <p:cNvPr id="221" name="Блок-схема: решение 220"/>
          <p:cNvSpPr/>
          <p:nvPr/>
        </p:nvSpPr>
        <p:spPr>
          <a:xfrm>
            <a:off x="7465871" y="2159208"/>
            <a:ext cx="1278731" cy="2190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[i][j].ship</a:t>
            </a:r>
            <a:endParaRPr lang="ru-RU" sz="800" dirty="0"/>
          </a:p>
        </p:txBody>
      </p:sp>
      <p:sp>
        <p:nvSpPr>
          <p:cNvPr id="223" name="Блок-схема: процесс 222"/>
          <p:cNvSpPr/>
          <p:nvPr/>
        </p:nvSpPr>
        <p:spPr>
          <a:xfrm>
            <a:off x="6930968" y="2635373"/>
            <a:ext cx="1069805" cy="6680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[i][j].ship==false</a:t>
            </a:r>
          </a:p>
          <a:p>
            <a:pPr algn="ctr"/>
            <a:r>
              <a:rPr lang="en-US" sz="800" dirty="0" smtClean="0"/>
              <a:t>now=i,j-2*was</a:t>
            </a:r>
          </a:p>
          <a:p>
            <a:pPr algn="ctr"/>
            <a:r>
              <a:rPr lang="en-US" sz="800" dirty="0" smtClean="0"/>
              <a:t>now.shot=true</a:t>
            </a:r>
          </a:p>
          <a:p>
            <a:pPr algn="ctr"/>
            <a:r>
              <a:rPr lang="en-US" sz="800" dirty="0" smtClean="0"/>
              <a:t>PLAYERSTEP</a:t>
            </a:r>
            <a:endParaRPr lang="ru-RU" sz="800" dirty="0" smtClean="0"/>
          </a:p>
          <a:p>
            <a:pPr algn="ctr"/>
            <a:r>
              <a:rPr lang="ru-RU" sz="800" dirty="0" smtClean="0"/>
              <a:t>выход</a:t>
            </a:r>
            <a:endParaRPr lang="ru-RU" sz="800" dirty="0"/>
          </a:p>
        </p:txBody>
      </p:sp>
      <p:cxnSp>
        <p:nvCxnSpPr>
          <p:cNvPr id="225" name="Прямая со стрелкой 224"/>
          <p:cNvCxnSpPr>
            <a:stCxn id="210" idx="2"/>
            <a:endCxn id="221" idx="0"/>
          </p:cNvCxnSpPr>
          <p:nvPr/>
        </p:nvCxnSpPr>
        <p:spPr>
          <a:xfrm>
            <a:off x="7992993" y="1870557"/>
            <a:ext cx="112244" cy="288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Прямая со стрелкой 226"/>
          <p:cNvCxnSpPr>
            <a:stCxn id="221" idx="1"/>
            <a:endCxn id="223" idx="0"/>
          </p:cNvCxnSpPr>
          <p:nvPr/>
        </p:nvCxnSpPr>
        <p:spPr>
          <a:xfrm>
            <a:off x="7465871" y="2268746"/>
            <a:ext cx="0" cy="36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 стрелкой 228"/>
          <p:cNvCxnSpPr>
            <a:stCxn id="221" idx="3"/>
            <a:endCxn id="245" idx="0"/>
          </p:cNvCxnSpPr>
          <p:nvPr/>
        </p:nvCxnSpPr>
        <p:spPr>
          <a:xfrm flipH="1">
            <a:off x="8743127" y="2268746"/>
            <a:ext cx="1475" cy="36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Блок-схема: процесс 244"/>
          <p:cNvSpPr/>
          <p:nvPr/>
        </p:nvSpPr>
        <p:spPr>
          <a:xfrm>
            <a:off x="8208224" y="2635372"/>
            <a:ext cx="1069805" cy="4276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[i][j].ship==true</a:t>
            </a:r>
            <a:endParaRPr lang="ru-RU" sz="800" dirty="0" smtClean="0"/>
          </a:p>
          <a:p>
            <a:pPr algn="ctr"/>
            <a:r>
              <a:rPr lang="ru-RU" sz="800" dirty="0" smtClean="0"/>
              <a:t>выход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295652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149</Words>
  <Application>Microsoft Office PowerPoint</Application>
  <PresentationFormat>Широкоэкранный</PresentationFormat>
  <Paragraphs>42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Комп</dc:creator>
  <cp:lastModifiedBy>Комп</cp:lastModifiedBy>
  <cp:revision>20</cp:revision>
  <dcterms:created xsi:type="dcterms:W3CDTF">2023-06-23T14:42:37Z</dcterms:created>
  <dcterms:modified xsi:type="dcterms:W3CDTF">2023-06-23T18:40:54Z</dcterms:modified>
</cp:coreProperties>
</file>