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68" r:id="rId9"/>
    <p:sldId id="269" r:id="rId10"/>
    <p:sldId id="263" r:id="rId11"/>
    <p:sldId id="270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16555" y="5882555"/>
            <a:ext cx="975445" cy="975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ResCite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4619625"/>
            <a:ext cx="975445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Nifty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57157"/>
            <a:ext cx="10233800" cy="4351338"/>
          </a:xfrm>
        </p:spPr>
        <p:txBody>
          <a:bodyPr/>
          <a:lstStyle/>
          <a:p>
            <a:r>
              <a:rPr lang="en-IN" dirty="0" smtClean="0"/>
              <a:t>Export</a:t>
            </a:r>
          </a:p>
          <a:p>
            <a:r>
              <a:rPr lang="en-IN" dirty="0" smtClean="0"/>
              <a:t>Favourites</a:t>
            </a:r>
          </a:p>
          <a:p>
            <a:r>
              <a:rPr lang="en-IN" dirty="0" smtClean="0"/>
              <a:t>Opening/downloading papers/publication links</a:t>
            </a:r>
          </a:p>
          <a:p>
            <a:r>
              <a:rPr lang="en-IN" dirty="0" smtClean="0"/>
              <a:t>Multiple searches</a:t>
            </a:r>
          </a:p>
          <a:p>
            <a:r>
              <a:rPr lang="en-IN" dirty="0" smtClean="0"/>
              <a:t>Preview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6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Google Scholar</a:t>
            </a:r>
          </a:p>
          <a:p>
            <a:r>
              <a:rPr lang="en-IN" dirty="0" smtClean="0"/>
              <a:t>Microsoft Academic Search</a:t>
            </a:r>
          </a:p>
          <a:p>
            <a:r>
              <a:rPr lang="en-IN" dirty="0" err="1" smtClean="0"/>
              <a:t>SCImago</a:t>
            </a:r>
            <a:r>
              <a:rPr lang="en-IN" dirty="0" smtClean="0"/>
              <a:t> Scientific Journal Rankings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2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Unit tests</a:t>
            </a:r>
          </a:p>
          <a:p>
            <a:r>
              <a:rPr lang="en-IN" dirty="0" smtClean="0"/>
              <a:t>Functional testing</a:t>
            </a:r>
          </a:p>
          <a:p>
            <a:r>
              <a:rPr lang="en-IN" dirty="0" smtClean="0"/>
              <a:t>Alpha testing</a:t>
            </a:r>
          </a:p>
          <a:p>
            <a:r>
              <a:rPr lang="en-IN" dirty="0" smtClean="0"/>
              <a:t>Stress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4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and Suggestions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7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3245" y="2967335"/>
            <a:ext cx="3985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6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ResCite</a:t>
            </a:r>
            <a:r>
              <a:rPr lang="en-IN" dirty="0" smtClean="0"/>
              <a:t> – Research Citations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– what we understand</a:t>
            </a:r>
          </a:p>
          <a:p>
            <a:r>
              <a:rPr lang="en-IN" dirty="0" smtClean="0"/>
              <a:t>Aim</a:t>
            </a:r>
          </a:p>
          <a:p>
            <a:r>
              <a:rPr lang="en-IN" dirty="0" smtClean="0"/>
              <a:t>Design &amp; architecture</a:t>
            </a:r>
          </a:p>
          <a:p>
            <a:r>
              <a:rPr lang="en-IN" dirty="0" smtClean="0"/>
              <a:t>User Interface</a:t>
            </a:r>
          </a:p>
          <a:p>
            <a:r>
              <a:rPr lang="en-IN" dirty="0" smtClean="0"/>
              <a:t>Nifty features</a:t>
            </a:r>
          </a:p>
          <a:p>
            <a:r>
              <a:rPr lang="en-IN" dirty="0" smtClean="0"/>
              <a:t>Testing</a:t>
            </a:r>
          </a:p>
          <a:p>
            <a:r>
              <a:rPr lang="en-IN" dirty="0" smtClean="0"/>
              <a:t>Questions &amp; suggestions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9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&amp; 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consolidated sources for researchers</a:t>
            </a:r>
          </a:p>
          <a:p>
            <a:endParaRPr lang="en-IN" dirty="0"/>
          </a:p>
          <a:p>
            <a:r>
              <a:rPr lang="en-IN" dirty="0"/>
              <a:t>One consolidated, easy to use application</a:t>
            </a:r>
          </a:p>
          <a:p>
            <a:r>
              <a:rPr lang="en-IN" dirty="0"/>
              <a:t>Most important - intuitive interface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3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&amp;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Front: GUI (</a:t>
            </a:r>
            <a:r>
              <a:rPr lang="en-IN" dirty="0" err="1" smtClean="0"/>
              <a:t>mainwindow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Controller: Tabs</a:t>
            </a:r>
          </a:p>
          <a:p>
            <a:r>
              <a:rPr lang="en-IN" dirty="0" smtClean="0"/>
              <a:t>Back: Searcher (</a:t>
            </a:r>
            <a:r>
              <a:rPr lang="en-IN" dirty="0" err="1" smtClean="0"/>
              <a:t>QueryBuilder</a:t>
            </a:r>
            <a:r>
              <a:rPr lang="en-IN" dirty="0" smtClean="0"/>
              <a:t> &amp; Parser)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3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level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083784" y="2358639"/>
            <a:ext cx="2512464" cy="2973937"/>
          </a:xfrm>
          <a:prstGeom prst="rect">
            <a:avLst/>
          </a:prstGeom>
          <a:solidFill>
            <a:srgbClr val="08626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Front End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MainWindow</a:t>
            </a: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6661" y="2281727"/>
            <a:ext cx="2290273" cy="2973937"/>
          </a:xfrm>
          <a:prstGeom prst="rect">
            <a:avLst/>
          </a:prstGeom>
          <a:solidFill>
            <a:srgbClr val="08626C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Back End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Searcher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Parser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QueryURLBuilder</a:t>
            </a: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61659" y="2956844"/>
            <a:ext cx="1230594" cy="1760434"/>
          </a:xfrm>
          <a:prstGeom prst="rect">
            <a:avLst/>
          </a:prstGeom>
          <a:solidFill>
            <a:srgbClr val="08626C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Tabs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0800000">
            <a:off x="3796934" y="3114013"/>
            <a:ext cx="1355864" cy="327535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273319" y="2929346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IN" dirty="0" smtClean="0">
                <a:latin typeface="Calibri" panose="020F0502020204030204"/>
              </a:rPr>
              <a:t>Query</a:t>
            </a:r>
            <a:endParaRPr lang="en-IN" dirty="0">
              <a:latin typeface="Calibri" panose="020F0502020204030204"/>
            </a:endParaRPr>
          </a:p>
        </p:txBody>
      </p:sp>
      <p:cxnSp>
        <p:nvCxnSpPr>
          <p:cNvPr id="20" name="Curved Connector 19"/>
          <p:cNvCxnSpPr>
            <a:stCxn id="16" idx="3"/>
          </p:cNvCxnSpPr>
          <p:nvPr/>
        </p:nvCxnSpPr>
        <p:spPr>
          <a:xfrm>
            <a:off x="3796934" y="3768696"/>
            <a:ext cx="1364724" cy="322876"/>
          </a:xfrm>
          <a:prstGeom prst="curved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931065" y="409157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IN" dirty="0" smtClean="0">
                <a:latin typeface="Calibri" panose="020F0502020204030204"/>
              </a:rPr>
              <a:t>Results</a:t>
            </a:r>
            <a:endParaRPr lang="en-IN" dirty="0">
              <a:latin typeface="Calibri" panose="020F0502020204030204"/>
            </a:endParaRPr>
          </a:p>
        </p:txBody>
      </p:sp>
      <p:cxnSp>
        <p:nvCxnSpPr>
          <p:cNvPr id="22" name="Curved Connector 21"/>
          <p:cNvCxnSpPr>
            <a:stCxn id="15" idx="1"/>
          </p:cNvCxnSpPr>
          <p:nvPr/>
        </p:nvCxnSpPr>
        <p:spPr>
          <a:xfrm rot="10800000">
            <a:off x="6409352" y="3467730"/>
            <a:ext cx="1674433" cy="377879"/>
          </a:xfrm>
          <a:prstGeom prst="curved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865019" y="3087167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IN" i="1" dirty="0" smtClean="0">
                <a:latin typeface="Calibri" panose="020F0502020204030204"/>
              </a:rPr>
              <a:t>Search</a:t>
            </a:r>
            <a:endParaRPr lang="en-IN" i="1" dirty="0">
              <a:latin typeface="Calibri" panose="020F0502020204030204"/>
            </a:endParaRPr>
          </a:p>
        </p:txBody>
      </p:sp>
      <p:cxnSp>
        <p:nvCxnSpPr>
          <p:cNvPr id="24" name="Curved Connector 23"/>
          <p:cNvCxnSpPr>
            <a:stCxn id="17" idx="3"/>
          </p:cNvCxnSpPr>
          <p:nvPr/>
        </p:nvCxnSpPr>
        <p:spPr>
          <a:xfrm>
            <a:off x="6392253" y="3837061"/>
            <a:ext cx="1691530" cy="346381"/>
          </a:xfrm>
          <a:prstGeom prst="curved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679970" y="4121758"/>
            <a:ext cx="113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IN" i="1" dirty="0" err="1" smtClean="0">
                <a:latin typeface="Calibri" panose="020F0502020204030204"/>
              </a:rPr>
              <a:t>setResults</a:t>
            </a:r>
            <a:endParaRPr lang="en-IN" i="1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98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Back-end </a:t>
            </a:r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083784" y="2358639"/>
            <a:ext cx="2512464" cy="2973937"/>
          </a:xfrm>
          <a:prstGeom prst="rect">
            <a:avLst/>
          </a:prstGeom>
          <a:solidFill>
            <a:srgbClr val="08626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QueryURLBuilder</a:t>
            </a: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6661" y="2281727"/>
            <a:ext cx="2290273" cy="2973937"/>
          </a:xfrm>
          <a:prstGeom prst="rect">
            <a:avLst/>
          </a:prstGeom>
          <a:solidFill>
            <a:srgbClr val="08626C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Searcher</a:t>
            </a: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61659" y="2956844"/>
            <a:ext cx="1230594" cy="1760434"/>
          </a:xfrm>
          <a:prstGeom prst="rect">
            <a:avLst/>
          </a:prstGeom>
          <a:solidFill>
            <a:srgbClr val="08626C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Parser</a:t>
            </a: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0800000">
            <a:off x="3796934" y="3114013"/>
            <a:ext cx="1355864" cy="327535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Curved Connector 19"/>
          <p:cNvCxnSpPr>
            <a:stCxn id="16" idx="3"/>
          </p:cNvCxnSpPr>
          <p:nvPr/>
        </p:nvCxnSpPr>
        <p:spPr>
          <a:xfrm>
            <a:off x="3796934" y="3768696"/>
            <a:ext cx="1364724" cy="322876"/>
          </a:xfrm>
          <a:prstGeom prst="curved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urved Connector 21"/>
          <p:cNvCxnSpPr>
            <a:stCxn id="15" idx="1"/>
          </p:cNvCxnSpPr>
          <p:nvPr/>
        </p:nvCxnSpPr>
        <p:spPr>
          <a:xfrm rot="10800000">
            <a:off x="6409352" y="3467730"/>
            <a:ext cx="1674433" cy="377879"/>
          </a:xfrm>
          <a:prstGeom prst="curved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Curved Connector 23"/>
          <p:cNvCxnSpPr>
            <a:stCxn id="17" idx="3"/>
          </p:cNvCxnSpPr>
          <p:nvPr/>
        </p:nvCxnSpPr>
        <p:spPr>
          <a:xfrm>
            <a:off x="6392253" y="3837061"/>
            <a:ext cx="1691530" cy="346381"/>
          </a:xfrm>
          <a:prstGeom prst="curved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017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Flow : Left to Right</a:t>
            </a:r>
          </a:p>
          <a:p>
            <a:r>
              <a:rPr lang="en-IN" dirty="0" smtClean="0"/>
              <a:t>Intuitive, simplistic, familiar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359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87" y="693683"/>
            <a:ext cx="9900587" cy="524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tabs</a:t>
            </a:r>
          </a:p>
          <a:p>
            <a:r>
              <a:rPr lang="en-IN" dirty="0"/>
              <a:t>Shortcuts</a:t>
            </a:r>
          </a:p>
          <a:p>
            <a:r>
              <a:rPr lang="en-IN" dirty="0"/>
              <a:t>Pagination</a:t>
            </a:r>
          </a:p>
          <a:p>
            <a:r>
              <a:rPr lang="en-IN" dirty="0"/>
              <a:t>Preview Pane</a:t>
            </a:r>
          </a:p>
          <a:p>
            <a:r>
              <a:rPr lang="en-IN" dirty="0"/>
              <a:t>Progress &amp; Status bar</a:t>
            </a:r>
          </a:p>
          <a:p>
            <a:r>
              <a:rPr lang="en-IN" dirty="0"/>
              <a:t>Buttons – search, cancel, export and </a:t>
            </a:r>
            <a:r>
              <a:rPr lang="en-IN" dirty="0" err="1"/>
              <a:t>favorites</a:t>
            </a:r>
            <a:endParaRPr lang="en-IN" dirty="0"/>
          </a:p>
          <a:p>
            <a:r>
              <a:rPr lang="en-IN" dirty="0" smtClean="0"/>
              <a:t>Help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3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154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Depth</vt:lpstr>
      <vt:lpstr>ResCite</vt:lpstr>
      <vt:lpstr>ResCite – Research Citations</vt:lpstr>
      <vt:lpstr>Problem &amp; Aim</vt:lpstr>
      <vt:lpstr>Design &amp; architecture</vt:lpstr>
      <vt:lpstr>Top level design</vt:lpstr>
      <vt:lpstr>Back-end Design</vt:lpstr>
      <vt:lpstr>User Interface</vt:lpstr>
      <vt:lpstr>PowerPoint Presentation</vt:lpstr>
      <vt:lpstr>User Interface</vt:lpstr>
      <vt:lpstr>Nifty features</vt:lpstr>
      <vt:lpstr>Data Sources</vt:lpstr>
      <vt:lpstr>Testing</vt:lpstr>
      <vt:lpstr>Questions and Suggestions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Rescite</dc:title>
  <dc:creator>Rohan Gupta</dc:creator>
  <cp:lastModifiedBy>Srinivasan</cp:lastModifiedBy>
  <cp:revision>13</cp:revision>
  <dcterms:created xsi:type="dcterms:W3CDTF">2013-04-01T20:34:24Z</dcterms:created>
  <dcterms:modified xsi:type="dcterms:W3CDTF">2013-04-03T10:42:56Z</dcterms:modified>
</cp:coreProperties>
</file>