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84" r:id="rId1"/>
  </p:sldMasterIdLst>
  <p:notesMasterIdLst>
    <p:notesMasterId r:id="rId20"/>
  </p:notesMasterIdLst>
  <p:sldIdLst>
    <p:sldId id="256" r:id="rId2"/>
    <p:sldId id="260" r:id="rId3"/>
    <p:sldId id="261" r:id="rId4"/>
    <p:sldId id="262" r:id="rId5"/>
    <p:sldId id="270" r:id="rId6"/>
    <p:sldId id="271" r:id="rId7"/>
    <p:sldId id="276" r:id="rId8"/>
    <p:sldId id="277" r:id="rId9"/>
    <p:sldId id="286" r:id="rId10"/>
    <p:sldId id="287" r:id="rId11"/>
    <p:sldId id="288" r:id="rId12"/>
    <p:sldId id="289" r:id="rId13"/>
    <p:sldId id="284" r:id="rId14"/>
    <p:sldId id="290" r:id="rId15"/>
    <p:sldId id="292" r:id="rId16"/>
    <p:sldId id="291" r:id="rId17"/>
    <p:sldId id="285" r:id="rId18"/>
    <p:sldId id="29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ommissioner" panose="020B0604020202020204" charset="0"/>
      <p:regular r:id="rId25"/>
      <p:bold r:id="rId26"/>
    </p:embeddedFont>
    <p:embeddedFont>
      <p:font typeface="Fondamento" panose="020B0604020202020204"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A77E5B-10DE-4E71-98E7-490EC303AD0A}">
  <a:tblStyle styleId="{F1A77E5B-10DE-4E71-98E7-490EC303AD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6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3"/>
        <p:cNvGrpSpPr/>
        <p:nvPr/>
      </p:nvGrpSpPr>
      <p:grpSpPr>
        <a:xfrm>
          <a:off x="0" y="0"/>
          <a:ext cx="0" cy="0"/>
          <a:chOff x="0" y="0"/>
          <a:chExt cx="0" cy="0"/>
        </a:xfrm>
      </p:grpSpPr>
      <p:sp>
        <p:nvSpPr>
          <p:cNvPr id="3944" name="Google Shape;3944;g7b4d0d3b5d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5" name="Google Shape;3945;g7b4d0d3b5d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5"/>
        <p:cNvGrpSpPr/>
        <p:nvPr/>
      </p:nvGrpSpPr>
      <p:grpSpPr>
        <a:xfrm>
          <a:off x="0" y="0"/>
          <a:ext cx="0" cy="0"/>
          <a:chOff x="0" y="0"/>
          <a:chExt cx="0" cy="0"/>
        </a:xfrm>
      </p:grpSpPr>
      <p:sp>
        <p:nvSpPr>
          <p:cNvPr id="4526" name="Google Shape;4526;gd979b00247_1_1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7" name="Google Shape;4527;gd979b00247_1_1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972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5"/>
        <p:cNvGrpSpPr/>
        <p:nvPr/>
      </p:nvGrpSpPr>
      <p:grpSpPr>
        <a:xfrm>
          <a:off x="0" y="0"/>
          <a:ext cx="0" cy="0"/>
          <a:chOff x="0" y="0"/>
          <a:chExt cx="0" cy="0"/>
        </a:xfrm>
      </p:grpSpPr>
      <p:sp>
        <p:nvSpPr>
          <p:cNvPr id="4526" name="Google Shape;4526;gd979b00247_1_1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7" name="Google Shape;4527;gd979b00247_1_1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39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5"/>
        <p:cNvGrpSpPr/>
        <p:nvPr/>
      </p:nvGrpSpPr>
      <p:grpSpPr>
        <a:xfrm>
          <a:off x="0" y="0"/>
          <a:ext cx="0" cy="0"/>
          <a:chOff x="0" y="0"/>
          <a:chExt cx="0" cy="0"/>
        </a:xfrm>
      </p:grpSpPr>
      <p:sp>
        <p:nvSpPr>
          <p:cNvPr id="4526" name="Google Shape;4526;gd979b00247_1_1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7" name="Google Shape;4527;gd979b00247_1_1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855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0"/>
        <p:cNvGrpSpPr/>
        <p:nvPr/>
      </p:nvGrpSpPr>
      <p:grpSpPr>
        <a:xfrm>
          <a:off x="0" y="0"/>
          <a:ext cx="0" cy="0"/>
          <a:chOff x="0" y="0"/>
          <a:chExt cx="0" cy="0"/>
        </a:xfrm>
      </p:grpSpPr>
      <p:sp>
        <p:nvSpPr>
          <p:cNvPr id="4731" name="Google Shape;4731;gd979b00247_1_3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2" name="Google Shape;4732;gd979b00247_1_3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0"/>
        <p:cNvGrpSpPr/>
        <p:nvPr/>
      </p:nvGrpSpPr>
      <p:grpSpPr>
        <a:xfrm>
          <a:off x="0" y="0"/>
          <a:ext cx="0" cy="0"/>
          <a:chOff x="0" y="0"/>
          <a:chExt cx="0" cy="0"/>
        </a:xfrm>
      </p:grpSpPr>
      <p:sp>
        <p:nvSpPr>
          <p:cNvPr id="4731" name="Google Shape;4731;gd979b00247_1_3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2" name="Google Shape;4732;gd979b00247_1_3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6615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0"/>
        <p:cNvGrpSpPr/>
        <p:nvPr/>
      </p:nvGrpSpPr>
      <p:grpSpPr>
        <a:xfrm>
          <a:off x="0" y="0"/>
          <a:ext cx="0" cy="0"/>
          <a:chOff x="0" y="0"/>
          <a:chExt cx="0" cy="0"/>
        </a:xfrm>
      </p:grpSpPr>
      <p:sp>
        <p:nvSpPr>
          <p:cNvPr id="4731" name="Google Shape;4731;gd979b00247_1_3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2" name="Google Shape;4732;gd979b00247_1_3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055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0"/>
        <p:cNvGrpSpPr/>
        <p:nvPr/>
      </p:nvGrpSpPr>
      <p:grpSpPr>
        <a:xfrm>
          <a:off x="0" y="0"/>
          <a:ext cx="0" cy="0"/>
          <a:chOff x="0" y="0"/>
          <a:chExt cx="0" cy="0"/>
        </a:xfrm>
      </p:grpSpPr>
      <p:sp>
        <p:nvSpPr>
          <p:cNvPr id="4731" name="Google Shape;4731;gd979b00247_1_3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2" name="Google Shape;4732;gd979b00247_1_3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389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8"/>
        <p:cNvGrpSpPr/>
        <p:nvPr/>
      </p:nvGrpSpPr>
      <p:grpSpPr>
        <a:xfrm>
          <a:off x="0" y="0"/>
          <a:ext cx="0" cy="0"/>
          <a:chOff x="0" y="0"/>
          <a:chExt cx="0" cy="0"/>
        </a:xfrm>
      </p:grpSpPr>
      <p:sp>
        <p:nvSpPr>
          <p:cNvPr id="4739" name="Google Shape;4739;gd979b00247_1_3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0" name="Google Shape;4740;gd979b00247_1_3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8"/>
        <p:cNvGrpSpPr/>
        <p:nvPr/>
      </p:nvGrpSpPr>
      <p:grpSpPr>
        <a:xfrm>
          <a:off x="0" y="0"/>
          <a:ext cx="0" cy="0"/>
          <a:chOff x="0" y="0"/>
          <a:chExt cx="0" cy="0"/>
        </a:xfrm>
      </p:grpSpPr>
      <p:sp>
        <p:nvSpPr>
          <p:cNvPr id="4739" name="Google Shape;4739;gd979b00247_1_3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0" name="Google Shape;4740;gd979b00247_1_3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784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d7cfa11f14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d7cfa11f14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3"/>
        <p:cNvGrpSpPr/>
        <p:nvPr/>
      </p:nvGrpSpPr>
      <p:grpSpPr>
        <a:xfrm>
          <a:off x="0" y="0"/>
          <a:ext cx="0" cy="0"/>
          <a:chOff x="0" y="0"/>
          <a:chExt cx="0" cy="0"/>
        </a:xfrm>
      </p:grpSpPr>
      <p:sp>
        <p:nvSpPr>
          <p:cNvPr id="3994" name="Google Shape;3994;gdb921451d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5" name="Google Shape;3995;gdb921451d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3"/>
        <p:cNvGrpSpPr/>
        <p:nvPr/>
      </p:nvGrpSpPr>
      <p:grpSpPr>
        <a:xfrm>
          <a:off x="0" y="0"/>
          <a:ext cx="0" cy="0"/>
          <a:chOff x="0" y="0"/>
          <a:chExt cx="0" cy="0"/>
        </a:xfrm>
      </p:grpSpPr>
      <p:sp>
        <p:nvSpPr>
          <p:cNvPr id="4014" name="Google Shape;4014;gd7cfa11f14_0_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5" name="Google Shape;4015;gd7cfa11f14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8"/>
        <p:cNvGrpSpPr/>
        <p:nvPr/>
      </p:nvGrpSpPr>
      <p:grpSpPr>
        <a:xfrm>
          <a:off x="0" y="0"/>
          <a:ext cx="0" cy="0"/>
          <a:chOff x="0" y="0"/>
          <a:chExt cx="0" cy="0"/>
        </a:xfrm>
      </p:grpSpPr>
      <p:sp>
        <p:nvSpPr>
          <p:cNvPr id="4319" name="Google Shape;4319;gdb921451d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0" name="Google Shape;4320;gdb921451d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d979b00247_1_3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d979b00247_1_3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4"/>
        <p:cNvGrpSpPr/>
        <p:nvPr/>
      </p:nvGrpSpPr>
      <p:grpSpPr>
        <a:xfrm>
          <a:off x="0" y="0"/>
          <a:ext cx="0" cy="0"/>
          <a:chOff x="0" y="0"/>
          <a:chExt cx="0" cy="0"/>
        </a:xfrm>
      </p:grpSpPr>
      <p:sp>
        <p:nvSpPr>
          <p:cNvPr id="4515" name="Google Shape;4515;gd979b00247_1_2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6" name="Google Shape;4516;gd979b00247_1_2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5"/>
        <p:cNvGrpSpPr/>
        <p:nvPr/>
      </p:nvGrpSpPr>
      <p:grpSpPr>
        <a:xfrm>
          <a:off x="0" y="0"/>
          <a:ext cx="0" cy="0"/>
          <a:chOff x="0" y="0"/>
          <a:chExt cx="0" cy="0"/>
        </a:xfrm>
      </p:grpSpPr>
      <p:sp>
        <p:nvSpPr>
          <p:cNvPr id="4526" name="Google Shape;4526;gd979b00247_1_1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7" name="Google Shape;4527;gd979b00247_1_1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5"/>
        <p:cNvGrpSpPr/>
        <p:nvPr/>
      </p:nvGrpSpPr>
      <p:grpSpPr>
        <a:xfrm>
          <a:off x="0" y="0"/>
          <a:ext cx="0" cy="0"/>
          <a:chOff x="0" y="0"/>
          <a:chExt cx="0" cy="0"/>
        </a:xfrm>
      </p:grpSpPr>
      <p:sp>
        <p:nvSpPr>
          <p:cNvPr id="4526" name="Google Shape;4526;gd979b00247_1_1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7" name="Google Shape;4527;gd979b00247_1_1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2577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7798" b="7806"/>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919925" y="1291938"/>
            <a:ext cx="7291200" cy="132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849350" y="3414438"/>
            <a:ext cx="5445300" cy="437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ubTitle" idx="2"/>
          </p:nvPr>
        </p:nvSpPr>
        <p:spPr>
          <a:xfrm>
            <a:off x="926550" y="2612550"/>
            <a:ext cx="72912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3500" b="1">
                <a:latin typeface="Fondamento"/>
                <a:ea typeface="Fondamento"/>
                <a:cs typeface="Fondamento"/>
                <a:sym typeface="Fondamen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3"/>
          </p:nvPr>
        </p:nvSpPr>
        <p:spPr>
          <a:xfrm>
            <a:off x="7688125" y="408875"/>
            <a:ext cx="856800" cy="57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solidFill>
                  <a:schemeClr val="lt2"/>
                </a:solidFill>
                <a:latin typeface="Fondamento"/>
                <a:ea typeface="Fondamento"/>
                <a:cs typeface="Fondamento"/>
                <a:sym typeface="Fondamen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4" name="Google Shape;14;p2"/>
          <p:cNvGrpSpPr/>
          <p:nvPr/>
        </p:nvGrpSpPr>
        <p:grpSpPr>
          <a:xfrm>
            <a:off x="714208" y="355816"/>
            <a:ext cx="7715881" cy="314092"/>
            <a:chOff x="714181" y="414418"/>
            <a:chExt cx="7556440" cy="307601"/>
          </a:xfrm>
        </p:grpSpPr>
        <p:grpSp>
          <p:nvGrpSpPr>
            <p:cNvPr id="15" name="Google Shape;15;p2"/>
            <p:cNvGrpSpPr/>
            <p:nvPr/>
          </p:nvGrpSpPr>
          <p:grpSpPr>
            <a:xfrm>
              <a:off x="882905" y="536157"/>
              <a:ext cx="7163972" cy="64150"/>
              <a:chOff x="1299890" y="844622"/>
              <a:chExt cx="6544233" cy="64143"/>
            </a:xfrm>
          </p:grpSpPr>
          <p:grpSp>
            <p:nvGrpSpPr>
              <p:cNvPr id="16" name="Google Shape;16;p2"/>
              <p:cNvGrpSpPr/>
              <p:nvPr/>
            </p:nvGrpSpPr>
            <p:grpSpPr>
              <a:xfrm>
                <a:off x="4528885" y="844622"/>
                <a:ext cx="3315238" cy="64143"/>
                <a:chOff x="896765" y="648922"/>
                <a:chExt cx="3315238" cy="64143"/>
              </a:xfrm>
            </p:grpSpPr>
            <p:sp>
              <p:nvSpPr>
                <p:cNvPr id="17" name="Google Shape;17;p2"/>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1299890" y="844622"/>
                <a:ext cx="3315238" cy="64143"/>
                <a:chOff x="896765" y="648922"/>
                <a:chExt cx="3315238" cy="64143"/>
              </a:xfrm>
            </p:grpSpPr>
            <p:sp>
              <p:nvSpPr>
                <p:cNvPr id="51" name="Google Shape;51;p2"/>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2"/>
            <p:cNvGrpSpPr/>
            <p:nvPr/>
          </p:nvGrpSpPr>
          <p:grpSpPr>
            <a:xfrm>
              <a:off x="714181" y="414418"/>
              <a:ext cx="310295" cy="307601"/>
              <a:chOff x="1969331" y="802493"/>
              <a:chExt cx="310295" cy="307601"/>
            </a:xfrm>
          </p:grpSpPr>
          <p:sp>
            <p:nvSpPr>
              <p:cNvPr id="85" name="Google Shape;85;p2"/>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2"/>
              <p:cNvGrpSpPr/>
              <p:nvPr/>
            </p:nvGrpSpPr>
            <p:grpSpPr>
              <a:xfrm>
                <a:off x="1969331" y="802493"/>
                <a:ext cx="310295" cy="307601"/>
                <a:chOff x="4037750" y="3523325"/>
                <a:chExt cx="108975" cy="108025"/>
              </a:xfrm>
            </p:grpSpPr>
            <p:sp>
              <p:nvSpPr>
                <p:cNvPr id="87" name="Google Shape;87;p2"/>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 name="Google Shape;93;p2"/>
            <p:cNvGrpSpPr/>
            <p:nvPr/>
          </p:nvGrpSpPr>
          <p:grpSpPr>
            <a:xfrm flipH="1">
              <a:off x="7960325" y="414418"/>
              <a:ext cx="310295" cy="307601"/>
              <a:chOff x="1969331" y="802493"/>
              <a:chExt cx="310295" cy="307601"/>
            </a:xfrm>
          </p:grpSpPr>
          <p:sp>
            <p:nvSpPr>
              <p:cNvPr id="94" name="Google Shape;94;p2"/>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2"/>
              <p:cNvGrpSpPr/>
              <p:nvPr/>
            </p:nvGrpSpPr>
            <p:grpSpPr>
              <a:xfrm>
                <a:off x="1969331" y="802493"/>
                <a:ext cx="310295" cy="307601"/>
                <a:chOff x="4037750" y="3523325"/>
                <a:chExt cx="108975" cy="108025"/>
              </a:xfrm>
            </p:grpSpPr>
            <p:sp>
              <p:nvSpPr>
                <p:cNvPr id="96" name="Google Shape;96;p2"/>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2" name="Google Shape;102;p2"/>
          <p:cNvGrpSpPr/>
          <p:nvPr/>
        </p:nvGrpSpPr>
        <p:grpSpPr>
          <a:xfrm>
            <a:off x="714214" y="4473580"/>
            <a:ext cx="7715881" cy="314092"/>
            <a:chOff x="946206" y="1234018"/>
            <a:chExt cx="7556440" cy="307601"/>
          </a:xfrm>
        </p:grpSpPr>
        <p:grpSp>
          <p:nvGrpSpPr>
            <p:cNvPr id="103" name="Google Shape;103;p2"/>
            <p:cNvGrpSpPr/>
            <p:nvPr/>
          </p:nvGrpSpPr>
          <p:grpSpPr>
            <a:xfrm>
              <a:off x="1114930" y="1355757"/>
              <a:ext cx="7163972" cy="64150"/>
              <a:chOff x="1299890" y="844622"/>
              <a:chExt cx="6544233" cy="64143"/>
            </a:xfrm>
          </p:grpSpPr>
          <p:grpSp>
            <p:nvGrpSpPr>
              <p:cNvPr id="104" name="Google Shape;104;p2"/>
              <p:cNvGrpSpPr/>
              <p:nvPr/>
            </p:nvGrpSpPr>
            <p:grpSpPr>
              <a:xfrm>
                <a:off x="4528885" y="844622"/>
                <a:ext cx="3315238" cy="64143"/>
                <a:chOff x="896765" y="648922"/>
                <a:chExt cx="3315238" cy="64143"/>
              </a:xfrm>
            </p:grpSpPr>
            <p:sp>
              <p:nvSpPr>
                <p:cNvPr id="105" name="Google Shape;105;p2"/>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2"/>
              <p:cNvGrpSpPr/>
              <p:nvPr/>
            </p:nvGrpSpPr>
            <p:grpSpPr>
              <a:xfrm>
                <a:off x="1299890" y="844622"/>
                <a:ext cx="3315238" cy="64143"/>
                <a:chOff x="896765" y="648922"/>
                <a:chExt cx="3315238" cy="64143"/>
              </a:xfrm>
            </p:grpSpPr>
            <p:sp>
              <p:nvSpPr>
                <p:cNvPr id="139" name="Google Shape;139;p2"/>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2"/>
            <p:cNvGrpSpPr/>
            <p:nvPr/>
          </p:nvGrpSpPr>
          <p:grpSpPr>
            <a:xfrm>
              <a:off x="946206" y="1234018"/>
              <a:ext cx="310295" cy="307601"/>
              <a:chOff x="1969331" y="802493"/>
              <a:chExt cx="310295" cy="307601"/>
            </a:xfrm>
          </p:grpSpPr>
          <p:sp>
            <p:nvSpPr>
              <p:cNvPr id="173" name="Google Shape;173;p2"/>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2"/>
              <p:cNvGrpSpPr/>
              <p:nvPr/>
            </p:nvGrpSpPr>
            <p:grpSpPr>
              <a:xfrm>
                <a:off x="1969331" y="802493"/>
                <a:ext cx="310295" cy="307601"/>
                <a:chOff x="4037750" y="3523325"/>
                <a:chExt cx="108975" cy="108025"/>
              </a:xfrm>
            </p:grpSpPr>
            <p:sp>
              <p:nvSpPr>
                <p:cNvPr id="175" name="Google Shape;175;p2"/>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 name="Google Shape;181;p2"/>
            <p:cNvGrpSpPr/>
            <p:nvPr/>
          </p:nvGrpSpPr>
          <p:grpSpPr>
            <a:xfrm flipH="1">
              <a:off x="8192350" y="1234018"/>
              <a:ext cx="310295" cy="307601"/>
              <a:chOff x="1969331" y="802493"/>
              <a:chExt cx="310295" cy="307601"/>
            </a:xfrm>
          </p:grpSpPr>
          <p:sp>
            <p:nvSpPr>
              <p:cNvPr id="182" name="Google Shape;182;p2"/>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2"/>
              <p:cNvGrpSpPr/>
              <p:nvPr/>
            </p:nvGrpSpPr>
            <p:grpSpPr>
              <a:xfrm>
                <a:off x="1969331" y="802493"/>
                <a:ext cx="310295" cy="307601"/>
                <a:chOff x="4037750" y="3523325"/>
                <a:chExt cx="108975" cy="108025"/>
              </a:xfrm>
            </p:grpSpPr>
            <p:sp>
              <p:nvSpPr>
                <p:cNvPr id="184" name="Google Shape;184;p2"/>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90" name="Google Shape;190;p2"/>
          <p:cNvPicPr preferRelativeResize="0"/>
          <p:nvPr/>
        </p:nvPicPr>
        <p:blipFill rotWithShape="1">
          <a:blip r:embed="rId3">
            <a:alphaModFix/>
          </a:blip>
          <a:srcRect l="21203" t="7587" r="29576" b="27232"/>
          <a:stretch/>
        </p:blipFill>
        <p:spPr>
          <a:xfrm>
            <a:off x="-129425" y="2507375"/>
            <a:ext cx="1586774" cy="1575976"/>
          </a:xfrm>
          <a:prstGeom prst="rect">
            <a:avLst/>
          </a:prstGeom>
          <a:noFill/>
          <a:ln>
            <a:noFill/>
          </a:ln>
        </p:spPr>
      </p:pic>
      <p:pic>
        <p:nvPicPr>
          <p:cNvPr id="191" name="Google Shape;191;p2"/>
          <p:cNvPicPr preferRelativeResize="0"/>
          <p:nvPr/>
        </p:nvPicPr>
        <p:blipFill rotWithShape="1">
          <a:blip r:embed="rId3">
            <a:alphaModFix/>
          </a:blip>
          <a:srcRect l="21203" t="7587" r="29576" b="27232"/>
          <a:stretch/>
        </p:blipFill>
        <p:spPr>
          <a:xfrm flipH="1">
            <a:off x="7632188" y="1702275"/>
            <a:ext cx="1586774" cy="15759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12">
    <p:spTree>
      <p:nvGrpSpPr>
        <p:cNvPr id="1" name="Shape 3928"/>
        <p:cNvGrpSpPr/>
        <p:nvPr/>
      </p:nvGrpSpPr>
      <p:grpSpPr>
        <a:xfrm>
          <a:off x="0" y="0"/>
          <a:ext cx="0" cy="0"/>
          <a:chOff x="0" y="0"/>
          <a:chExt cx="0" cy="0"/>
        </a:xfrm>
      </p:grpSpPr>
      <p:pic>
        <p:nvPicPr>
          <p:cNvPr id="3929" name="Google Shape;3929;p33"/>
          <p:cNvPicPr preferRelativeResize="0"/>
          <p:nvPr/>
        </p:nvPicPr>
        <p:blipFill rotWithShape="1">
          <a:blip r:embed="rId2">
            <a:alphaModFix/>
          </a:blip>
          <a:srcRect t="7798" b="7806"/>
          <a:stretch/>
        </p:blipFill>
        <p:spPr>
          <a:xfrm>
            <a:off x="0" y="0"/>
            <a:ext cx="9144003" cy="5143501"/>
          </a:xfrm>
          <a:prstGeom prst="rect">
            <a:avLst/>
          </a:prstGeom>
          <a:noFill/>
          <a:ln>
            <a:noFill/>
          </a:ln>
        </p:spPr>
      </p:pic>
      <p:pic>
        <p:nvPicPr>
          <p:cNvPr id="3930" name="Google Shape;3930;p33"/>
          <p:cNvPicPr preferRelativeResize="0"/>
          <p:nvPr/>
        </p:nvPicPr>
        <p:blipFill rotWithShape="1">
          <a:blip r:embed="rId3">
            <a:alphaModFix/>
          </a:blip>
          <a:srcRect l="21203" t="7587" r="29576" b="27232"/>
          <a:stretch/>
        </p:blipFill>
        <p:spPr>
          <a:xfrm>
            <a:off x="-129425" y="2507375"/>
            <a:ext cx="1586774" cy="157597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2_1">
    <p:bg>
      <p:bgPr>
        <a:blipFill>
          <a:blip r:embed="rId2">
            <a:alphaModFix/>
          </a:blip>
          <a:stretch>
            <a:fillRect/>
          </a:stretch>
        </a:blipFill>
        <a:effectLst/>
      </p:bgPr>
    </p:bg>
    <p:spTree>
      <p:nvGrpSpPr>
        <p:cNvPr id="1" name="Shape 3931"/>
        <p:cNvGrpSpPr/>
        <p:nvPr/>
      </p:nvGrpSpPr>
      <p:grpSpPr>
        <a:xfrm>
          <a:off x="0" y="0"/>
          <a:ext cx="0" cy="0"/>
          <a:chOff x="0" y="0"/>
          <a:chExt cx="0" cy="0"/>
        </a:xfrm>
      </p:grpSpPr>
      <p:pic>
        <p:nvPicPr>
          <p:cNvPr id="3932" name="Google Shape;3932;p34"/>
          <p:cNvPicPr preferRelativeResize="0"/>
          <p:nvPr/>
        </p:nvPicPr>
        <p:blipFill rotWithShape="1">
          <a:blip r:embed="rId3">
            <a:alphaModFix/>
          </a:blip>
          <a:srcRect t="7798" b="7806"/>
          <a:stretch/>
        </p:blipFill>
        <p:spPr>
          <a:xfrm>
            <a:off x="0" y="0"/>
            <a:ext cx="9144003"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92"/>
        <p:cNvGrpSpPr/>
        <p:nvPr/>
      </p:nvGrpSpPr>
      <p:grpSpPr>
        <a:xfrm>
          <a:off x="0" y="0"/>
          <a:ext cx="0" cy="0"/>
          <a:chOff x="0" y="0"/>
          <a:chExt cx="0" cy="0"/>
        </a:xfrm>
      </p:grpSpPr>
      <p:pic>
        <p:nvPicPr>
          <p:cNvPr id="193" name="Google Shape;193;p3"/>
          <p:cNvPicPr preferRelativeResize="0"/>
          <p:nvPr/>
        </p:nvPicPr>
        <p:blipFill rotWithShape="1">
          <a:blip r:embed="rId3">
            <a:alphaModFix/>
          </a:blip>
          <a:srcRect t="7798" b="7806"/>
          <a:stretch/>
        </p:blipFill>
        <p:spPr>
          <a:xfrm>
            <a:off x="0" y="0"/>
            <a:ext cx="9144003" cy="5143501"/>
          </a:xfrm>
          <a:prstGeom prst="rect">
            <a:avLst/>
          </a:prstGeom>
          <a:noFill/>
          <a:ln>
            <a:noFill/>
          </a:ln>
        </p:spPr>
      </p:pic>
      <p:sp>
        <p:nvSpPr>
          <p:cNvPr id="194" name="Google Shape;194;p3"/>
          <p:cNvSpPr txBox="1">
            <a:spLocks noGrp="1"/>
          </p:cNvSpPr>
          <p:nvPr>
            <p:ph type="title" hasCustomPrompt="1"/>
          </p:nvPr>
        </p:nvSpPr>
        <p:spPr>
          <a:xfrm flipH="1">
            <a:off x="3784350" y="1360243"/>
            <a:ext cx="1575300" cy="100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solidFill>
                  <a:schemeClr val="lt2"/>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95" name="Google Shape;195;p3"/>
          <p:cNvSpPr txBox="1">
            <a:spLocks noGrp="1"/>
          </p:cNvSpPr>
          <p:nvPr>
            <p:ph type="title" idx="2"/>
          </p:nvPr>
        </p:nvSpPr>
        <p:spPr>
          <a:xfrm>
            <a:off x="1383000" y="2761205"/>
            <a:ext cx="6378000" cy="87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6" name="Google Shape;196;p3"/>
          <p:cNvSpPr txBox="1">
            <a:spLocks noGrp="1"/>
          </p:cNvSpPr>
          <p:nvPr>
            <p:ph type="subTitle" idx="1"/>
          </p:nvPr>
        </p:nvSpPr>
        <p:spPr>
          <a:xfrm>
            <a:off x="1383000" y="3681550"/>
            <a:ext cx="6378000" cy="35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197" name="Google Shape;197;p3"/>
          <p:cNvGrpSpPr/>
          <p:nvPr/>
        </p:nvGrpSpPr>
        <p:grpSpPr>
          <a:xfrm>
            <a:off x="714214" y="4473580"/>
            <a:ext cx="7715881" cy="314092"/>
            <a:chOff x="946206" y="1234018"/>
            <a:chExt cx="7556440" cy="307601"/>
          </a:xfrm>
        </p:grpSpPr>
        <p:grpSp>
          <p:nvGrpSpPr>
            <p:cNvPr id="198" name="Google Shape;198;p3"/>
            <p:cNvGrpSpPr/>
            <p:nvPr/>
          </p:nvGrpSpPr>
          <p:grpSpPr>
            <a:xfrm>
              <a:off x="1114930" y="1355757"/>
              <a:ext cx="7163972" cy="64150"/>
              <a:chOff x="1299890" y="844622"/>
              <a:chExt cx="6544233" cy="64143"/>
            </a:xfrm>
          </p:grpSpPr>
          <p:grpSp>
            <p:nvGrpSpPr>
              <p:cNvPr id="199" name="Google Shape;199;p3"/>
              <p:cNvGrpSpPr/>
              <p:nvPr/>
            </p:nvGrpSpPr>
            <p:grpSpPr>
              <a:xfrm>
                <a:off x="4528885" y="844622"/>
                <a:ext cx="3315238" cy="64143"/>
                <a:chOff x="896765" y="648922"/>
                <a:chExt cx="3315238" cy="64143"/>
              </a:xfrm>
            </p:grpSpPr>
            <p:sp>
              <p:nvSpPr>
                <p:cNvPr id="200" name="Google Shape;200;p3"/>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3"/>
              <p:cNvGrpSpPr/>
              <p:nvPr/>
            </p:nvGrpSpPr>
            <p:grpSpPr>
              <a:xfrm>
                <a:off x="1299890" y="844622"/>
                <a:ext cx="3315238" cy="64143"/>
                <a:chOff x="896765" y="648922"/>
                <a:chExt cx="3315238" cy="64143"/>
              </a:xfrm>
            </p:grpSpPr>
            <p:sp>
              <p:nvSpPr>
                <p:cNvPr id="234" name="Google Shape;234;p3"/>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7" name="Google Shape;267;p3"/>
            <p:cNvGrpSpPr/>
            <p:nvPr/>
          </p:nvGrpSpPr>
          <p:grpSpPr>
            <a:xfrm>
              <a:off x="946206" y="1234018"/>
              <a:ext cx="310295" cy="307601"/>
              <a:chOff x="1969331" y="802493"/>
              <a:chExt cx="310295" cy="307601"/>
            </a:xfrm>
          </p:grpSpPr>
          <p:sp>
            <p:nvSpPr>
              <p:cNvPr id="268" name="Google Shape;268;p3"/>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
              <p:cNvGrpSpPr/>
              <p:nvPr/>
            </p:nvGrpSpPr>
            <p:grpSpPr>
              <a:xfrm>
                <a:off x="1969331" y="802493"/>
                <a:ext cx="310295" cy="307601"/>
                <a:chOff x="4037750" y="3523325"/>
                <a:chExt cx="108975" cy="108025"/>
              </a:xfrm>
            </p:grpSpPr>
            <p:sp>
              <p:nvSpPr>
                <p:cNvPr id="270" name="Google Shape;270;p3"/>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3"/>
            <p:cNvGrpSpPr/>
            <p:nvPr/>
          </p:nvGrpSpPr>
          <p:grpSpPr>
            <a:xfrm flipH="1">
              <a:off x="8192350" y="1234018"/>
              <a:ext cx="310295" cy="307601"/>
              <a:chOff x="1969331" y="802493"/>
              <a:chExt cx="310295" cy="307601"/>
            </a:xfrm>
          </p:grpSpPr>
          <p:sp>
            <p:nvSpPr>
              <p:cNvPr id="277" name="Google Shape;277;p3"/>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3"/>
              <p:cNvGrpSpPr/>
              <p:nvPr/>
            </p:nvGrpSpPr>
            <p:grpSpPr>
              <a:xfrm>
                <a:off x="1969331" y="802493"/>
                <a:ext cx="310295" cy="307601"/>
                <a:chOff x="4037750" y="3523325"/>
                <a:chExt cx="108975" cy="108025"/>
              </a:xfrm>
            </p:grpSpPr>
            <p:sp>
              <p:nvSpPr>
                <p:cNvPr id="279" name="Google Shape;279;p3"/>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85" name="Google Shape;285;p3"/>
          <p:cNvGrpSpPr/>
          <p:nvPr/>
        </p:nvGrpSpPr>
        <p:grpSpPr>
          <a:xfrm>
            <a:off x="714208" y="355816"/>
            <a:ext cx="7715881" cy="314092"/>
            <a:chOff x="714181" y="414418"/>
            <a:chExt cx="7556440" cy="307601"/>
          </a:xfrm>
        </p:grpSpPr>
        <p:grpSp>
          <p:nvGrpSpPr>
            <p:cNvPr id="286" name="Google Shape;286;p3"/>
            <p:cNvGrpSpPr/>
            <p:nvPr/>
          </p:nvGrpSpPr>
          <p:grpSpPr>
            <a:xfrm>
              <a:off x="882905" y="536157"/>
              <a:ext cx="7163972" cy="64150"/>
              <a:chOff x="1299890" y="844622"/>
              <a:chExt cx="6544233" cy="64143"/>
            </a:xfrm>
          </p:grpSpPr>
          <p:grpSp>
            <p:nvGrpSpPr>
              <p:cNvPr id="287" name="Google Shape;287;p3"/>
              <p:cNvGrpSpPr/>
              <p:nvPr/>
            </p:nvGrpSpPr>
            <p:grpSpPr>
              <a:xfrm>
                <a:off x="4528885" y="844622"/>
                <a:ext cx="3315238" cy="64143"/>
                <a:chOff x="896765" y="648922"/>
                <a:chExt cx="3315238" cy="64143"/>
              </a:xfrm>
            </p:grpSpPr>
            <p:sp>
              <p:nvSpPr>
                <p:cNvPr id="288" name="Google Shape;288;p3"/>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
              <p:cNvGrpSpPr/>
              <p:nvPr/>
            </p:nvGrpSpPr>
            <p:grpSpPr>
              <a:xfrm>
                <a:off x="1299890" y="844622"/>
                <a:ext cx="3315238" cy="64143"/>
                <a:chOff x="896765" y="648922"/>
                <a:chExt cx="3315238" cy="64143"/>
              </a:xfrm>
            </p:grpSpPr>
            <p:sp>
              <p:nvSpPr>
                <p:cNvPr id="322" name="Google Shape;322;p3"/>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5" name="Google Shape;355;p3"/>
            <p:cNvGrpSpPr/>
            <p:nvPr/>
          </p:nvGrpSpPr>
          <p:grpSpPr>
            <a:xfrm>
              <a:off x="714181" y="414418"/>
              <a:ext cx="310295" cy="307601"/>
              <a:chOff x="1969331" y="802493"/>
              <a:chExt cx="310295" cy="307601"/>
            </a:xfrm>
          </p:grpSpPr>
          <p:sp>
            <p:nvSpPr>
              <p:cNvPr id="356" name="Google Shape;356;p3"/>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3"/>
              <p:cNvGrpSpPr/>
              <p:nvPr/>
            </p:nvGrpSpPr>
            <p:grpSpPr>
              <a:xfrm>
                <a:off x="1969331" y="802493"/>
                <a:ext cx="310295" cy="307601"/>
                <a:chOff x="4037750" y="3523325"/>
                <a:chExt cx="108975" cy="108025"/>
              </a:xfrm>
            </p:grpSpPr>
            <p:sp>
              <p:nvSpPr>
                <p:cNvPr id="358" name="Google Shape;358;p3"/>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 name="Google Shape;364;p3"/>
            <p:cNvGrpSpPr/>
            <p:nvPr/>
          </p:nvGrpSpPr>
          <p:grpSpPr>
            <a:xfrm flipH="1">
              <a:off x="7960325" y="414418"/>
              <a:ext cx="310295" cy="307601"/>
              <a:chOff x="1969331" y="802493"/>
              <a:chExt cx="310295" cy="307601"/>
            </a:xfrm>
          </p:grpSpPr>
          <p:sp>
            <p:nvSpPr>
              <p:cNvPr id="365" name="Google Shape;365;p3"/>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3"/>
              <p:cNvGrpSpPr/>
              <p:nvPr/>
            </p:nvGrpSpPr>
            <p:grpSpPr>
              <a:xfrm>
                <a:off x="1969331" y="802493"/>
                <a:ext cx="310295" cy="307601"/>
                <a:chOff x="4037750" y="3523325"/>
                <a:chExt cx="108975" cy="108025"/>
              </a:xfrm>
            </p:grpSpPr>
            <p:sp>
              <p:nvSpPr>
                <p:cNvPr id="367" name="Google Shape;367;p3"/>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373" name="Google Shape;373;p3"/>
          <p:cNvPicPr preferRelativeResize="0"/>
          <p:nvPr/>
        </p:nvPicPr>
        <p:blipFill>
          <a:blip r:embed="rId4">
            <a:alphaModFix/>
          </a:blip>
          <a:stretch>
            <a:fillRect/>
          </a:stretch>
        </p:blipFill>
        <p:spPr>
          <a:xfrm>
            <a:off x="-480200" y="-215475"/>
            <a:ext cx="1737950" cy="1303450"/>
          </a:xfrm>
          <a:prstGeom prst="rect">
            <a:avLst/>
          </a:prstGeom>
          <a:noFill/>
          <a:ln>
            <a:noFill/>
          </a:ln>
        </p:spPr>
      </p:pic>
      <p:pic>
        <p:nvPicPr>
          <p:cNvPr id="374" name="Google Shape;374;p3"/>
          <p:cNvPicPr preferRelativeResize="0"/>
          <p:nvPr/>
        </p:nvPicPr>
        <p:blipFill rotWithShape="1">
          <a:blip r:embed="rId5">
            <a:alphaModFix/>
          </a:blip>
          <a:srcRect l="21203" t="7587" r="29576" b="27232"/>
          <a:stretch/>
        </p:blipFill>
        <p:spPr>
          <a:xfrm flipH="1">
            <a:off x="7621388" y="2367050"/>
            <a:ext cx="1586774" cy="15759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3"/>
        <p:cNvGrpSpPr/>
        <p:nvPr/>
      </p:nvGrpSpPr>
      <p:grpSpPr>
        <a:xfrm>
          <a:off x="0" y="0"/>
          <a:ext cx="0" cy="0"/>
          <a:chOff x="0" y="0"/>
          <a:chExt cx="0" cy="0"/>
        </a:xfrm>
      </p:grpSpPr>
      <p:pic>
        <p:nvPicPr>
          <p:cNvPr id="644" name="Google Shape;644;p6"/>
          <p:cNvPicPr preferRelativeResize="0"/>
          <p:nvPr/>
        </p:nvPicPr>
        <p:blipFill rotWithShape="1">
          <a:blip r:embed="rId2">
            <a:alphaModFix/>
          </a:blip>
          <a:srcRect t="7798" b="7806"/>
          <a:stretch/>
        </p:blipFill>
        <p:spPr>
          <a:xfrm>
            <a:off x="0" y="0"/>
            <a:ext cx="9144003" cy="5143501"/>
          </a:xfrm>
          <a:prstGeom prst="rect">
            <a:avLst/>
          </a:prstGeom>
          <a:noFill/>
          <a:ln>
            <a:noFill/>
          </a:ln>
        </p:spPr>
      </p:pic>
      <p:sp>
        <p:nvSpPr>
          <p:cNvPr id="645" name="Google Shape;645;p6"/>
          <p:cNvSpPr txBox="1">
            <a:spLocks noGrp="1"/>
          </p:cNvSpPr>
          <p:nvPr>
            <p:ph type="title"/>
          </p:nvPr>
        </p:nvSpPr>
        <p:spPr>
          <a:xfrm>
            <a:off x="714175" y="466300"/>
            <a:ext cx="77157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46" name="Google Shape;646;p6"/>
          <p:cNvGrpSpPr/>
          <p:nvPr/>
        </p:nvGrpSpPr>
        <p:grpSpPr>
          <a:xfrm>
            <a:off x="714175" y="1093271"/>
            <a:ext cx="7715647" cy="131916"/>
            <a:chOff x="714175" y="1115188"/>
            <a:chExt cx="7715647" cy="131916"/>
          </a:xfrm>
        </p:grpSpPr>
        <p:grpSp>
          <p:nvGrpSpPr>
            <p:cNvPr id="647" name="Google Shape;647;p6"/>
            <p:cNvGrpSpPr/>
            <p:nvPr/>
          </p:nvGrpSpPr>
          <p:grpSpPr>
            <a:xfrm>
              <a:off x="714175" y="1115188"/>
              <a:ext cx="7715647" cy="131916"/>
              <a:chOff x="714175" y="1082438"/>
              <a:chExt cx="7715647" cy="131916"/>
            </a:xfrm>
          </p:grpSpPr>
          <p:sp>
            <p:nvSpPr>
              <p:cNvPr id="648" name="Google Shape;648;p6"/>
              <p:cNvSpPr/>
              <p:nvPr/>
            </p:nvSpPr>
            <p:spPr>
              <a:xfrm>
                <a:off x="714175" y="1082438"/>
                <a:ext cx="275716" cy="131916"/>
              </a:xfrm>
              <a:custGeom>
                <a:avLst/>
                <a:gdLst/>
                <a:ahLst/>
                <a:cxnLst/>
                <a:rect l="l" t="t" r="r" b="b"/>
                <a:pathLst>
                  <a:path w="3689" h="1765" extrusionOk="0">
                    <a:moveTo>
                      <a:pt x="2889" y="1"/>
                    </a:moveTo>
                    <a:cubicBezTo>
                      <a:pt x="2773" y="1"/>
                      <a:pt x="2657" y="26"/>
                      <a:pt x="2554" y="65"/>
                    </a:cubicBezTo>
                    <a:cubicBezTo>
                      <a:pt x="2438" y="104"/>
                      <a:pt x="2334" y="168"/>
                      <a:pt x="2244" y="246"/>
                    </a:cubicBezTo>
                    <a:cubicBezTo>
                      <a:pt x="2154" y="323"/>
                      <a:pt x="2077" y="400"/>
                      <a:pt x="2012" y="504"/>
                    </a:cubicBezTo>
                    <a:cubicBezTo>
                      <a:pt x="1883" y="684"/>
                      <a:pt x="1780" y="878"/>
                      <a:pt x="1664" y="1058"/>
                    </a:cubicBezTo>
                    <a:cubicBezTo>
                      <a:pt x="1612" y="1148"/>
                      <a:pt x="1548" y="1239"/>
                      <a:pt x="1470" y="1316"/>
                    </a:cubicBezTo>
                    <a:cubicBezTo>
                      <a:pt x="1406" y="1380"/>
                      <a:pt x="1316" y="1445"/>
                      <a:pt x="1238" y="1496"/>
                    </a:cubicBezTo>
                    <a:cubicBezTo>
                      <a:pt x="1148" y="1535"/>
                      <a:pt x="1045" y="1574"/>
                      <a:pt x="942" y="1587"/>
                    </a:cubicBezTo>
                    <a:cubicBezTo>
                      <a:pt x="869" y="1596"/>
                      <a:pt x="802" y="1605"/>
                      <a:pt x="733" y="1605"/>
                    </a:cubicBezTo>
                    <a:cubicBezTo>
                      <a:pt x="705" y="1605"/>
                      <a:pt x="675" y="1603"/>
                      <a:pt x="645" y="1600"/>
                    </a:cubicBezTo>
                    <a:cubicBezTo>
                      <a:pt x="594" y="1587"/>
                      <a:pt x="542" y="1574"/>
                      <a:pt x="503" y="1561"/>
                    </a:cubicBezTo>
                    <a:cubicBezTo>
                      <a:pt x="452" y="1535"/>
                      <a:pt x="413" y="1509"/>
                      <a:pt x="374" y="1484"/>
                    </a:cubicBezTo>
                    <a:cubicBezTo>
                      <a:pt x="336" y="1458"/>
                      <a:pt x="297" y="1432"/>
                      <a:pt x="258" y="1393"/>
                    </a:cubicBezTo>
                    <a:cubicBezTo>
                      <a:pt x="245" y="1368"/>
                      <a:pt x="233" y="1355"/>
                      <a:pt x="220" y="1329"/>
                    </a:cubicBezTo>
                    <a:cubicBezTo>
                      <a:pt x="207" y="1316"/>
                      <a:pt x="194" y="1290"/>
                      <a:pt x="181" y="1264"/>
                    </a:cubicBezTo>
                    <a:cubicBezTo>
                      <a:pt x="142" y="1174"/>
                      <a:pt x="129" y="1084"/>
                      <a:pt x="155" y="994"/>
                    </a:cubicBezTo>
                    <a:cubicBezTo>
                      <a:pt x="168" y="890"/>
                      <a:pt x="207" y="800"/>
                      <a:pt x="284" y="736"/>
                    </a:cubicBezTo>
                    <a:cubicBezTo>
                      <a:pt x="310" y="710"/>
                      <a:pt x="362" y="684"/>
                      <a:pt x="400" y="671"/>
                    </a:cubicBezTo>
                    <a:cubicBezTo>
                      <a:pt x="428" y="662"/>
                      <a:pt x="461" y="653"/>
                      <a:pt x="497" y="653"/>
                    </a:cubicBezTo>
                    <a:cubicBezTo>
                      <a:pt x="512" y="653"/>
                      <a:pt x="527" y="655"/>
                      <a:pt x="542" y="658"/>
                    </a:cubicBezTo>
                    <a:cubicBezTo>
                      <a:pt x="581" y="658"/>
                      <a:pt x="632" y="671"/>
                      <a:pt x="671" y="710"/>
                    </a:cubicBezTo>
                    <a:cubicBezTo>
                      <a:pt x="710" y="736"/>
                      <a:pt x="735" y="774"/>
                      <a:pt x="748" y="813"/>
                    </a:cubicBezTo>
                    <a:cubicBezTo>
                      <a:pt x="787" y="903"/>
                      <a:pt x="761" y="1006"/>
                      <a:pt x="697" y="1071"/>
                    </a:cubicBezTo>
                    <a:cubicBezTo>
                      <a:pt x="654" y="1095"/>
                      <a:pt x="609" y="1108"/>
                      <a:pt x="564" y="1108"/>
                    </a:cubicBezTo>
                    <a:cubicBezTo>
                      <a:pt x="515" y="1108"/>
                      <a:pt x="467" y="1092"/>
                      <a:pt x="426" y="1058"/>
                    </a:cubicBezTo>
                    <a:lnTo>
                      <a:pt x="387" y="1084"/>
                    </a:lnTo>
                    <a:cubicBezTo>
                      <a:pt x="439" y="1135"/>
                      <a:pt x="490" y="1161"/>
                      <a:pt x="555" y="1161"/>
                    </a:cubicBezTo>
                    <a:cubicBezTo>
                      <a:pt x="567" y="1164"/>
                      <a:pt x="578" y="1165"/>
                      <a:pt x="589" y="1165"/>
                    </a:cubicBezTo>
                    <a:cubicBezTo>
                      <a:pt x="639" y="1165"/>
                      <a:pt x="683" y="1144"/>
                      <a:pt x="735" y="1123"/>
                    </a:cubicBezTo>
                    <a:cubicBezTo>
                      <a:pt x="761" y="1097"/>
                      <a:pt x="774" y="1084"/>
                      <a:pt x="800" y="1058"/>
                    </a:cubicBezTo>
                    <a:cubicBezTo>
                      <a:pt x="813" y="1032"/>
                      <a:pt x="826" y="994"/>
                      <a:pt x="839" y="968"/>
                    </a:cubicBezTo>
                    <a:cubicBezTo>
                      <a:pt x="852" y="903"/>
                      <a:pt x="852" y="839"/>
                      <a:pt x="839" y="787"/>
                    </a:cubicBezTo>
                    <a:cubicBezTo>
                      <a:pt x="826" y="723"/>
                      <a:pt x="787" y="671"/>
                      <a:pt x="735" y="620"/>
                    </a:cubicBezTo>
                    <a:cubicBezTo>
                      <a:pt x="684" y="581"/>
                      <a:pt x="632" y="555"/>
                      <a:pt x="568" y="542"/>
                    </a:cubicBezTo>
                    <a:cubicBezTo>
                      <a:pt x="503" y="542"/>
                      <a:pt x="439" y="542"/>
                      <a:pt x="374" y="555"/>
                    </a:cubicBezTo>
                    <a:cubicBezTo>
                      <a:pt x="323" y="568"/>
                      <a:pt x="258" y="607"/>
                      <a:pt x="220" y="645"/>
                    </a:cubicBezTo>
                    <a:cubicBezTo>
                      <a:pt x="117" y="723"/>
                      <a:pt x="52" y="839"/>
                      <a:pt x="39" y="968"/>
                    </a:cubicBezTo>
                    <a:cubicBezTo>
                      <a:pt x="0" y="1084"/>
                      <a:pt x="13" y="1213"/>
                      <a:pt x="52" y="1329"/>
                    </a:cubicBezTo>
                    <a:cubicBezTo>
                      <a:pt x="78" y="1355"/>
                      <a:pt x="91" y="1380"/>
                      <a:pt x="104" y="1406"/>
                    </a:cubicBezTo>
                    <a:cubicBezTo>
                      <a:pt x="117" y="1432"/>
                      <a:pt x="129" y="1458"/>
                      <a:pt x="155" y="1484"/>
                    </a:cubicBezTo>
                    <a:cubicBezTo>
                      <a:pt x="194" y="1535"/>
                      <a:pt x="233" y="1574"/>
                      <a:pt x="284" y="1613"/>
                    </a:cubicBezTo>
                    <a:cubicBezTo>
                      <a:pt x="336" y="1638"/>
                      <a:pt x="400" y="1664"/>
                      <a:pt x="452" y="1690"/>
                    </a:cubicBezTo>
                    <a:cubicBezTo>
                      <a:pt x="503" y="1716"/>
                      <a:pt x="568" y="1741"/>
                      <a:pt x="619" y="1754"/>
                    </a:cubicBezTo>
                    <a:cubicBezTo>
                      <a:pt x="677" y="1761"/>
                      <a:pt x="739" y="1764"/>
                      <a:pt x="800" y="1764"/>
                    </a:cubicBezTo>
                    <a:cubicBezTo>
                      <a:pt x="861" y="1764"/>
                      <a:pt x="922" y="1761"/>
                      <a:pt x="980" y="1754"/>
                    </a:cubicBezTo>
                    <a:cubicBezTo>
                      <a:pt x="1097" y="1729"/>
                      <a:pt x="1213" y="1690"/>
                      <a:pt x="1316" y="1638"/>
                    </a:cubicBezTo>
                    <a:cubicBezTo>
                      <a:pt x="1419" y="1587"/>
                      <a:pt x="1509" y="1509"/>
                      <a:pt x="1599" y="1432"/>
                    </a:cubicBezTo>
                    <a:cubicBezTo>
                      <a:pt x="1677" y="1342"/>
                      <a:pt x="1741" y="1251"/>
                      <a:pt x="1806" y="1161"/>
                    </a:cubicBezTo>
                    <a:cubicBezTo>
                      <a:pt x="1922" y="968"/>
                      <a:pt x="2025" y="774"/>
                      <a:pt x="2141" y="594"/>
                    </a:cubicBezTo>
                    <a:cubicBezTo>
                      <a:pt x="2257" y="426"/>
                      <a:pt x="2412" y="284"/>
                      <a:pt x="2605" y="207"/>
                    </a:cubicBezTo>
                    <a:cubicBezTo>
                      <a:pt x="2695" y="168"/>
                      <a:pt x="2799" y="143"/>
                      <a:pt x="2889" y="143"/>
                    </a:cubicBezTo>
                    <a:cubicBezTo>
                      <a:pt x="2940" y="143"/>
                      <a:pt x="2992" y="143"/>
                      <a:pt x="3031" y="155"/>
                    </a:cubicBezTo>
                    <a:cubicBezTo>
                      <a:pt x="3082" y="168"/>
                      <a:pt x="3134" y="194"/>
                      <a:pt x="3173" y="207"/>
                    </a:cubicBezTo>
                    <a:cubicBezTo>
                      <a:pt x="3224" y="233"/>
                      <a:pt x="3263" y="259"/>
                      <a:pt x="3301" y="284"/>
                    </a:cubicBezTo>
                    <a:cubicBezTo>
                      <a:pt x="3327" y="323"/>
                      <a:pt x="3366" y="362"/>
                      <a:pt x="3392" y="400"/>
                    </a:cubicBezTo>
                    <a:cubicBezTo>
                      <a:pt x="3443" y="478"/>
                      <a:pt x="3482" y="581"/>
                      <a:pt x="3495" y="671"/>
                    </a:cubicBezTo>
                    <a:cubicBezTo>
                      <a:pt x="3521" y="774"/>
                      <a:pt x="3508" y="865"/>
                      <a:pt x="3482" y="968"/>
                    </a:cubicBezTo>
                    <a:cubicBezTo>
                      <a:pt x="3456" y="1058"/>
                      <a:pt x="3392" y="1148"/>
                      <a:pt x="3327" y="1213"/>
                    </a:cubicBezTo>
                    <a:cubicBezTo>
                      <a:pt x="3250" y="1277"/>
                      <a:pt x="3160" y="1329"/>
                      <a:pt x="3069" y="1355"/>
                    </a:cubicBezTo>
                    <a:cubicBezTo>
                      <a:pt x="3044" y="1358"/>
                      <a:pt x="3018" y="1359"/>
                      <a:pt x="2992" y="1359"/>
                    </a:cubicBezTo>
                    <a:cubicBezTo>
                      <a:pt x="2915" y="1359"/>
                      <a:pt x="2841" y="1345"/>
                      <a:pt x="2773" y="1316"/>
                    </a:cubicBezTo>
                    <a:cubicBezTo>
                      <a:pt x="2683" y="1290"/>
                      <a:pt x="2605" y="1226"/>
                      <a:pt x="2554" y="1135"/>
                    </a:cubicBezTo>
                    <a:cubicBezTo>
                      <a:pt x="2502" y="1058"/>
                      <a:pt x="2476" y="955"/>
                      <a:pt x="2489" y="865"/>
                    </a:cubicBezTo>
                    <a:cubicBezTo>
                      <a:pt x="2502" y="761"/>
                      <a:pt x="2554" y="684"/>
                      <a:pt x="2631" y="620"/>
                    </a:cubicBezTo>
                    <a:cubicBezTo>
                      <a:pt x="2688" y="582"/>
                      <a:pt x="2758" y="558"/>
                      <a:pt x="2827" y="558"/>
                    </a:cubicBezTo>
                    <a:cubicBezTo>
                      <a:pt x="2852" y="558"/>
                      <a:pt x="2878" y="561"/>
                      <a:pt x="2902" y="568"/>
                    </a:cubicBezTo>
                    <a:cubicBezTo>
                      <a:pt x="2992" y="607"/>
                      <a:pt x="3069" y="671"/>
                      <a:pt x="3095" y="774"/>
                    </a:cubicBezTo>
                    <a:cubicBezTo>
                      <a:pt x="3121" y="865"/>
                      <a:pt x="3082" y="968"/>
                      <a:pt x="3005" y="1019"/>
                    </a:cubicBezTo>
                    <a:cubicBezTo>
                      <a:pt x="2962" y="1055"/>
                      <a:pt x="2908" y="1075"/>
                      <a:pt x="2855" y="1075"/>
                    </a:cubicBezTo>
                    <a:cubicBezTo>
                      <a:pt x="2812" y="1075"/>
                      <a:pt x="2769" y="1061"/>
                      <a:pt x="2734" y="1032"/>
                    </a:cubicBezTo>
                    <a:cubicBezTo>
                      <a:pt x="2670" y="981"/>
                      <a:pt x="2631" y="903"/>
                      <a:pt x="2644" y="826"/>
                    </a:cubicBezTo>
                    <a:cubicBezTo>
                      <a:pt x="2644" y="813"/>
                      <a:pt x="2631" y="813"/>
                      <a:pt x="2631" y="800"/>
                    </a:cubicBezTo>
                    <a:lnTo>
                      <a:pt x="2618" y="800"/>
                    </a:lnTo>
                    <a:cubicBezTo>
                      <a:pt x="2605" y="839"/>
                      <a:pt x="2605" y="890"/>
                      <a:pt x="2618" y="929"/>
                    </a:cubicBezTo>
                    <a:cubicBezTo>
                      <a:pt x="2631" y="981"/>
                      <a:pt x="2670" y="1032"/>
                      <a:pt x="2708" y="1071"/>
                    </a:cubicBezTo>
                    <a:cubicBezTo>
                      <a:pt x="2760" y="1110"/>
                      <a:pt x="2824" y="1135"/>
                      <a:pt x="2876" y="1135"/>
                    </a:cubicBezTo>
                    <a:cubicBezTo>
                      <a:pt x="2940" y="1135"/>
                      <a:pt x="3005" y="1110"/>
                      <a:pt x="3044" y="1071"/>
                    </a:cubicBezTo>
                    <a:cubicBezTo>
                      <a:pt x="3095" y="1045"/>
                      <a:pt x="3134" y="994"/>
                      <a:pt x="3160" y="929"/>
                    </a:cubicBezTo>
                    <a:cubicBezTo>
                      <a:pt x="3185" y="878"/>
                      <a:pt x="3185" y="813"/>
                      <a:pt x="3173" y="749"/>
                    </a:cubicBezTo>
                    <a:cubicBezTo>
                      <a:pt x="3147" y="633"/>
                      <a:pt x="3056" y="529"/>
                      <a:pt x="2940" y="491"/>
                    </a:cubicBezTo>
                    <a:cubicBezTo>
                      <a:pt x="2899" y="477"/>
                      <a:pt x="2854" y="470"/>
                      <a:pt x="2809" y="470"/>
                    </a:cubicBezTo>
                    <a:cubicBezTo>
                      <a:pt x="2728" y="470"/>
                      <a:pt x="2646" y="493"/>
                      <a:pt x="2579" y="542"/>
                    </a:cubicBezTo>
                    <a:cubicBezTo>
                      <a:pt x="2528" y="581"/>
                      <a:pt x="2489" y="620"/>
                      <a:pt x="2450" y="671"/>
                    </a:cubicBezTo>
                    <a:cubicBezTo>
                      <a:pt x="2425" y="723"/>
                      <a:pt x="2399" y="787"/>
                      <a:pt x="2399" y="852"/>
                    </a:cubicBezTo>
                    <a:cubicBezTo>
                      <a:pt x="2373" y="968"/>
                      <a:pt x="2399" y="1097"/>
                      <a:pt x="2463" y="1200"/>
                    </a:cubicBezTo>
                    <a:cubicBezTo>
                      <a:pt x="2528" y="1303"/>
                      <a:pt x="2631" y="1380"/>
                      <a:pt x="2747" y="1432"/>
                    </a:cubicBezTo>
                    <a:cubicBezTo>
                      <a:pt x="2824" y="1461"/>
                      <a:pt x="2916" y="1476"/>
                      <a:pt x="3006" y="1476"/>
                    </a:cubicBezTo>
                    <a:cubicBezTo>
                      <a:pt x="3036" y="1476"/>
                      <a:pt x="3066" y="1474"/>
                      <a:pt x="3095" y="1471"/>
                    </a:cubicBezTo>
                    <a:cubicBezTo>
                      <a:pt x="3224" y="1445"/>
                      <a:pt x="3327" y="1393"/>
                      <a:pt x="3418" y="1303"/>
                    </a:cubicBezTo>
                    <a:cubicBezTo>
                      <a:pt x="3598" y="1135"/>
                      <a:pt x="3688" y="890"/>
                      <a:pt x="3650" y="645"/>
                    </a:cubicBezTo>
                    <a:cubicBezTo>
                      <a:pt x="3624" y="529"/>
                      <a:pt x="3585" y="413"/>
                      <a:pt x="3521" y="323"/>
                    </a:cubicBezTo>
                    <a:cubicBezTo>
                      <a:pt x="3482" y="271"/>
                      <a:pt x="3443" y="220"/>
                      <a:pt x="3405" y="181"/>
                    </a:cubicBezTo>
                    <a:cubicBezTo>
                      <a:pt x="3353" y="143"/>
                      <a:pt x="3301" y="104"/>
                      <a:pt x="3237" y="78"/>
                    </a:cubicBezTo>
                    <a:cubicBezTo>
                      <a:pt x="3185" y="52"/>
                      <a:pt x="3134" y="39"/>
                      <a:pt x="3082" y="14"/>
                    </a:cubicBezTo>
                    <a:cubicBezTo>
                      <a:pt x="3018" y="1"/>
                      <a:pt x="2953" y="1"/>
                      <a:pt x="2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8156050" y="1082482"/>
                <a:ext cx="273773" cy="131841"/>
              </a:xfrm>
              <a:custGeom>
                <a:avLst/>
                <a:gdLst/>
                <a:ahLst/>
                <a:cxnLst/>
                <a:rect l="l" t="t" r="r" b="b"/>
                <a:pathLst>
                  <a:path w="3663" h="1764" extrusionOk="0">
                    <a:moveTo>
                      <a:pt x="774" y="0"/>
                    </a:moveTo>
                    <a:cubicBezTo>
                      <a:pt x="710" y="0"/>
                      <a:pt x="645" y="0"/>
                      <a:pt x="581" y="13"/>
                    </a:cubicBezTo>
                    <a:cubicBezTo>
                      <a:pt x="529" y="39"/>
                      <a:pt x="478" y="52"/>
                      <a:pt x="426" y="78"/>
                    </a:cubicBezTo>
                    <a:cubicBezTo>
                      <a:pt x="362" y="103"/>
                      <a:pt x="310" y="142"/>
                      <a:pt x="259" y="181"/>
                    </a:cubicBezTo>
                    <a:cubicBezTo>
                      <a:pt x="130" y="310"/>
                      <a:pt x="52" y="477"/>
                      <a:pt x="14" y="658"/>
                    </a:cubicBezTo>
                    <a:cubicBezTo>
                      <a:pt x="1" y="774"/>
                      <a:pt x="14" y="890"/>
                      <a:pt x="52" y="1006"/>
                    </a:cubicBezTo>
                    <a:cubicBezTo>
                      <a:pt x="91" y="1122"/>
                      <a:pt x="156" y="1225"/>
                      <a:pt x="246" y="1303"/>
                    </a:cubicBezTo>
                    <a:cubicBezTo>
                      <a:pt x="364" y="1421"/>
                      <a:pt x="516" y="1478"/>
                      <a:pt x="672" y="1478"/>
                    </a:cubicBezTo>
                    <a:cubicBezTo>
                      <a:pt x="754" y="1478"/>
                      <a:pt x="836" y="1463"/>
                      <a:pt x="916" y="1432"/>
                    </a:cubicBezTo>
                    <a:cubicBezTo>
                      <a:pt x="1032" y="1380"/>
                      <a:pt x="1123" y="1303"/>
                      <a:pt x="1187" y="1200"/>
                    </a:cubicBezTo>
                    <a:cubicBezTo>
                      <a:pt x="1252" y="1096"/>
                      <a:pt x="1277" y="967"/>
                      <a:pt x="1264" y="851"/>
                    </a:cubicBezTo>
                    <a:cubicBezTo>
                      <a:pt x="1252" y="787"/>
                      <a:pt x="1239" y="735"/>
                      <a:pt x="1200" y="684"/>
                    </a:cubicBezTo>
                    <a:cubicBezTo>
                      <a:pt x="1174" y="619"/>
                      <a:pt x="1123" y="581"/>
                      <a:pt x="1071" y="542"/>
                    </a:cubicBezTo>
                    <a:cubicBezTo>
                      <a:pt x="1001" y="498"/>
                      <a:pt x="919" y="472"/>
                      <a:pt x="837" y="472"/>
                    </a:cubicBezTo>
                    <a:cubicBezTo>
                      <a:pt x="799" y="472"/>
                      <a:pt x="760" y="478"/>
                      <a:pt x="723" y="490"/>
                    </a:cubicBezTo>
                    <a:cubicBezTo>
                      <a:pt x="607" y="529"/>
                      <a:pt x="517" y="632"/>
                      <a:pt x="478" y="748"/>
                    </a:cubicBezTo>
                    <a:cubicBezTo>
                      <a:pt x="465" y="813"/>
                      <a:pt x="478" y="877"/>
                      <a:pt x="504" y="942"/>
                    </a:cubicBezTo>
                    <a:cubicBezTo>
                      <a:pt x="517" y="993"/>
                      <a:pt x="555" y="1045"/>
                      <a:pt x="607" y="1083"/>
                    </a:cubicBezTo>
                    <a:cubicBezTo>
                      <a:pt x="658" y="1122"/>
                      <a:pt x="723" y="1135"/>
                      <a:pt x="774" y="1135"/>
                    </a:cubicBezTo>
                    <a:cubicBezTo>
                      <a:pt x="839" y="1135"/>
                      <a:pt x="903" y="1122"/>
                      <a:pt x="955" y="1083"/>
                    </a:cubicBezTo>
                    <a:cubicBezTo>
                      <a:pt x="994" y="1032"/>
                      <a:pt x="1032" y="980"/>
                      <a:pt x="1045" y="929"/>
                    </a:cubicBezTo>
                    <a:cubicBezTo>
                      <a:pt x="1058" y="890"/>
                      <a:pt x="1058" y="851"/>
                      <a:pt x="1045" y="813"/>
                    </a:cubicBezTo>
                    <a:lnTo>
                      <a:pt x="1019" y="813"/>
                    </a:lnTo>
                    <a:cubicBezTo>
                      <a:pt x="1019" y="813"/>
                      <a:pt x="1019" y="813"/>
                      <a:pt x="1019" y="826"/>
                    </a:cubicBezTo>
                    <a:cubicBezTo>
                      <a:pt x="1032" y="903"/>
                      <a:pt x="994" y="980"/>
                      <a:pt x="929" y="1032"/>
                    </a:cubicBezTo>
                    <a:cubicBezTo>
                      <a:pt x="890" y="1064"/>
                      <a:pt x="842" y="1080"/>
                      <a:pt x="794" y="1080"/>
                    </a:cubicBezTo>
                    <a:cubicBezTo>
                      <a:pt x="745" y="1080"/>
                      <a:pt x="697" y="1064"/>
                      <a:pt x="658" y="1032"/>
                    </a:cubicBezTo>
                    <a:cubicBezTo>
                      <a:pt x="581" y="967"/>
                      <a:pt x="555" y="864"/>
                      <a:pt x="568" y="774"/>
                    </a:cubicBezTo>
                    <a:cubicBezTo>
                      <a:pt x="594" y="671"/>
                      <a:pt x="671" y="606"/>
                      <a:pt x="762" y="568"/>
                    </a:cubicBezTo>
                    <a:cubicBezTo>
                      <a:pt x="786" y="561"/>
                      <a:pt x="811" y="558"/>
                      <a:pt x="836" y="558"/>
                    </a:cubicBezTo>
                    <a:cubicBezTo>
                      <a:pt x="905" y="558"/>
                      <a:pt x="976" y="581"/>
                      <a:pt x="1032" y="619"/>
                    </a:cubicBezTo>
                    <a:cubicBezTo>
                      <a:pt x="1110" y="684"/>
                      <a:pt x="1161" y="774"/>
                      <a:pt x="1174" y="864"/>
                    </a:cubicBezTo>
                    <a:cubicBezTo>
                      <a:pt x="1187" y="967"/>
                      <a:pt x="1161" y="1058"/>
                      <a:pt x="1110" y="1148"/>
                    </a:cubicBezTo>
                    <a:cubicBezTo>
                      <a:pt x="1058" y="1225"/>
                      <a:pt x="981" y="1290"/>
                      <a:pt x="890" y="1328"/>
                    </a:cubicBezTo>
                    <a:cubicBezTo>
                      <a:pt x="824" y="1347"/>
                      <a:pt x="751" y="1359"/>
                      <a:pt x="677" y="1359"/>
                    </a:cubicBezTo>
                    <a:cubicBezTo>
                      <a:pt x="649" y="1359"/>
                      <a:pt x="622" y="1358"/>
                      <a:pt x="594" y="1354"/>
                    </a:cubicBezTo>
                    <a:cubicBezTo>
                      <a:pt x="504" y="1328"/>
                      <a:pt x="413" y="1277"/>
                      <a:pt x="349" y="1212"/>
                    </a:cubicBezTo>
                    <a:cubicBezTo>
                      <a:pt x="272" y="1148"/>
                      <a:pt x="220" y="1058"/>
                      <a:pt x="181" y="967"/>
                    </a:cubicBezTo>
                    <a:cubicBezTo>
                      <a:pt x="156" y="877"/>
                      <a:pt x="143" y="774"/>
                      <a:pt x="168" y="671"/>
                    </a:cubicBezTo>
                    <a:cubicBezTo>
                      <a:pt x="181" y="581"/>
                      <a:pt x="220" y="477"/>
                      <a:pt x="272" y="400"/>
                    </a:cubicBezTo>
                    <a:cubicBezTo>
                      <a:pt x="310" y="361"/>
                      <a:pt x="336" y="323"/>
                      <a:pt x="375" y="284"/>
                    </a:cubicBezTo>
                    <a:cubicBezTo>
                      <a:pt x="413" y="258"/>
                      <a:pt x="452" y="232"/>
                      <a:pt x="491" y="207"/>
                    </a:cubicBezTo>
                    <a:cubicBezTo>
                      <a:pt x="542" y="194"/>
                      <a:pt x="581" y="168"/>
                      <a:pt x="633" y="155"/>
                    </a:cubicBezTo>
                    <a:cubicBezTo>
                      <a:pt x="684" y="155"/>
                      <a:pt x="723" y="142"/>
                      <a:pt x="774" y="142"/>
                    </a:cubicBezTo>
                    <a:cubicBezTo>
                      <a:pt x="878" y="142"/>
                      <a:pt x="981" y="168"/>
                      <a:pt x="1071" y="207"/>
                    </a:cubicBezTo>
                    <a:cubicBezTo>
                      <a:pt x="1252" y="284"/>
                      <a:pt x="1419" y="426"/>
                      <a:pt x="1522" y="606"/>
                    </a:cubicBezTo>
                    <a:cubicBezTo>
                      <a:pt x="1651" y="774"/>
                      <a:pt x="1742" y="967"/>
                      <a:pt x="1870" y="1161"/>
                    </a:cubicBezTo>
                    <a:cubicBezTo>
                      <a:pt x="1922" y="1251"/>
                      <a:pt x="1999" y="1354"/>
                      <a:pt x="2077" y="1432"/>
                    </a:cubicBezTo>
                    <a:cubicBezTo>
                      <a:pt x="2154" y="1522"/>
                      <a:pt x="2257" y="1586"/>
                      <a:pt x="2360" y="1638"/>
                    </a:cubicBezTo>
                    <a:cubicBezTo>
                      <a:pt x="2464" y="1702"/>
                      <a:pt x="2580" y="1728"/>
                      <a:pt x="2696" y="1754"/>
                    </a:cubicBezTo>
                    <a:cubicBezTo>
                      <a:pt x="2754" y="1760"/>
                      <a:pt x="2812" y="1764"/>
                      <a:pt x="2870" y="1764"/>
                    </a:cubicBezTo>
                    <a:cubicBezTo>
                      <a:pt x="2928" y="1764"/>
                      <a:pt x="2986" y="1760"/>
                      <a:pt x="3044" y="1754"/>
                    </a:cubicBezTo>
                    <a:cubicBezTo>
                      <a:pt x="3108" y="1741"/>
                      <a:pt x="3160" y="1728"/>
                      <a:pt x="3224" y="1702"/>
                    </a:cubicBezTo>
                    <a:cubicBezTo>
                      <a:pt x="3276" y="1677"/>
                      <a:pt x="3328" y="1638"/>
                      <a:pt x="3379" y="1612"/>
                    </a:cubicBezTo>
                    <a:cubicBezTo>
                      <a:pt x="3431" y="1573"/>
                      <a:pt x="3482" y="1535"/>
                      <a:pt x="3521" y="1483"/>
                    </a:cubicBezTo>
                    <a:cubicBezTo>
                      <a:pt x="3534" y="1457"/>
                      <a:pt x="3560" y="1432"/>
                      <a:pt x="3573" y="1406"/>
                    </a:cubicBezTo>
                    <a:cubicBezTo>
                      <a:pt x="3585" y="1380"/>
                      <a:pt x="3598" y="1367"/>
                      <a:pt x="3611" y="1328"/>
                    </a:cubicBezTo>
                    <a:cubicBezTo>
                      <a:pt x="3650" y="1212"/>
                      <a:pt x="3663" y="1083"/>
                      <a:pt x="3624" y="967"/>
                    </a:cubicBezTo>
                    <a:cubicBezTo>
                      <a:pt x="3598" y="838"/>
                      <a:pt x="3534" y="735"/>
                      <a:pt x="3444" y="645"/>
                    </a:cubicBezTo>
                    <a:cubicBezTo>
                      <a:pt x="3392" y="606"/>
                      <a:pt x="3340" y="581"/>
                      <a:pt x="3276" y="555"/>
                    </a:cubicBezTo>
                    <a:cubicBezTo>
                      <a:pt x="3250" y="548"/>
                      <a:pt x="3221" y="545"/>
                      <a:pt x="3191" y="545"/>
                    </a:cubicBezTo>
                    <a:cubicBezTo>
                      <a:pt x="3160" y="545"/>
                      <a:pt x="3128" y="548"/>
                      <a:pt x="3095" y="555"/>
                    </a:cubicBezTo>
                    <a:cubicBezTo>
                      <a:pt x="3031" y="555"/>
                      <a:pt x="2967" y="581"/>
                      <a:pt x="2915" y="632"/>
                    </a:cubicBezTo>
                    <a:cubicBezTo>
                      <a:pt x="2876" y="671"/>
                      <a:pt x="2838" y="722"/>
                      <a:pt x="2812" y="787"/>
                    </a:cubicBezTo>
                    <a:cubicBezTo>
                      <a:pt x="2799" y="851"/>
                      <a:pt x="2799" y="916"/>
                      <a:pt x="2812" y="967"/>
                    </a:cubicBezTo>
                    <a:cubicBezTo>
                      <a:pt x="2825" y="1006"/>
                      <a:pt x="2838" y="1032"/>
                      <a:pt x="2850" y="1058"/>
                    </a:cubicBezTo>
                    <a:cubicBezTo>
                      <a:pt x="2876" y="1083"/>
                      <a:pt x="2902" y="1109"/>
                      <a:pt x="2928" y="1122"/>
                    </a:cubicBezTo>
                    <a:cubicBezTo>
                      <a:pt x="2967" y="1151"/>
                      <a:pt x="3012" y="1166"/>
                      <a:pt x="3055" y="1166"/>
                    </a:cubicBezTo>
                    <a:cubicBezTo>
                      <a:pt x="3069" y="1166"/>
                      <a:pt x="3083" y="1164"/>
                      <a:pt x="3095" y="1161"/>
                    </a:cubicBezTo>
                    <a:cubicBezTo>
                      <a:pt x="3160" y="1161"/>
                      <a:pt x="3224" y="1135"/>
                      <a:pt x="3263" y="1083"/>
                    </a:cubicBezTo>
                    <a:lnTo>
                      <a:pt x="3224" y="1058"/>
                    </a:lnTo>
                    <a:cubicBezTo>
                      <a:pt x="3189" y="1093"/>
                      <a:pt x="3138" y="1113"/>
                      <a:pt x="3086" y="1113"/>
                    </a:cubicBezTo>
                    <a:cubicBezTo>
                      <a:pt x="3044" y="1113"/>
                      <a:pt x="3001" y="1100"/>
                      <a:pt x="2967" y="1071"/>
                    </a:cubicBezTo>
                    <a:cubicBezTo>
                      <a:pt x="2889" y="1006"/>
                      <a:pt x="2863" y="903"/>
                      <a:pt x="2902" y="813"/>
                    </a:cubicBezTo>
                    <a:cubicBezTo>
                      <a:pt x="2915" y="774"/>
                      <a:pt x="2954" y="735"/>
                      <a:pt x="2979" y="710"/>
                    </a:cubicBezTo>
                    <a:cubicBezTo>
                      <a:pt x="3018" y="684"/>
                      <a:pt x="3070" y="658"/>
                      <a:pt x="3108" y="658"/>
                    </a:cubicBezTo>
                    <a:cubicBezTo>
                      <a:pt x="3122" y="656"/>
                      <a:pt x="3135" y="655"/>
                      <a:pt x="3148" y="655"/>
                    </a:cubicBezTo>
                    <a:cubicBezTo>
                      <a:pt x="3234" y="655"/>
                      <a:pt x="3310" y="692"/>
                      <a:pt x="3366" y="748"/>
                    </a:cubicBezTo>
                    <a:cubicBezTo>
                      <a:pt x="3444" y="813"/>
                      <a:pt x="3482" y="903"/>
                      <a:pt x="3508" y="993"/>
                    </a:cubicBezTo>
                    <a:cubicBezTo>
                      <a:pt x="3521" y="1083"/>
                      <a:pt x="3508" y="1187"/>
                      <a:pt x="3469" y="1264"/>
                    </a:cubicBezTo>
                    <a:cubicBezTo>
                      <a:pt x="3457" y="1290"/>
                      <a:pt x="3444" y="1316"/>
                      <a:pt x="3431" y="1328"/>
                    </a:cubicBezTo>
                    <a:cubicBezTo>
                      <a:pt x="3418" y="1354"/>
                      <a:pt x="3405" y="1380"/>
                      <a:pt x="3392" y="1393"/>
                    </a:cubicBezTo>
                    <a:cubicBezTo>
                      <a:pt x="3353" y="1432"/>
                      <a:pt x="3328" y="1457"/>
                      <a:pt x="3276" y="1483"/>
                    </a:cubicBezTo>
                    <a:cubicBezTo>
                      <a:pt x="3237" y="1509"/>
                      <a:pt x="3199" y="1535"/>
                      <a:pt x="3147" y="1561"/>
                    </a:cubicBezTo>
                    <a:cubicBezTo>
                      <a:pt x="3108" y="1573"/>
                      <a:pt x="3057" y="1586"/>
                      <a:pt x="3005" y="1599"/>
                    </a:cubicBezTo>
                    <a:cubicBezTo>
                      <a:pt x="2960" y="1606"/>
                      <a:pt x="2912" y="1609"/>
                      <a:pt x="2862" y="1609"/>
                    </a:cubicBezTo>
                    <a:cubicBezTo>
                      <a:pt x="2812" y="1609"/>
                      <a:pt x="2760" y="1606"/>
                      <a:pt x="2709" y="1599"/>
                    </a:cubicBezTo>
                    <a:cubicBezTo>
                      <a:pt x="2605" y="1586"/>
                      <a:pt x="2515" y="1548"/>
                      <a:pt x="2425" y="1509"/>
                    </a:cubicBezTo>
                    <a:cubicBezTo>
                      <a:pt x="2335" y="1457"/>
                      <a:pt x="2257" y="1393"/>
                      <a:pt x="2180" y="1328"/>
                    </a:cubicBezTo>
                    <a:cubicBezTo>
                      <a:pt x="2103" y="1251"/>
                      <a:pt x="2051" y="1161"/>
                      <a:pt x="1987" y="1071"/>
                    </a:cubicBezTo>
                    <a:cubicBezTo>
                      <a:pt x="1870" y="890"/>
                      <a:pt x="1767" y="697"/>
                      <a:pt x="1638" y="516"/>
                    </a:cubicBezTo>
                    <a:cubicBezTo>
                      <a:pt x="1574" y="413"/>
                      <a:pt x="1497" y="336"/>
                      <a:pt x="1419" y="258"/>
                    </a:cubicBezTo>
                    <a:cubicBezTo>
                      <a:pt x="1329" y="181"/>
                      <a:pt x="1226" y="116"/>
                      <a:pt x="1123" y="65"/>
                    </a:cubicBezTo>
                    <a:cubicBezTo>
                      <a:pt x="1007" y="26"/>
                      <a:pt x="890" y="0"/>
                      <a:pt x="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6"/>
            <p:cNvGrpSpPr/>
            <p:nvPr/>
          </p:nvGrpSpPr>
          <p:grpSpPr>
            <a:xfrm>
              <a:off x="989955" y="1149073"/>
              <a:ext cx="7163972" cy="64150"/>
              <a:chOff x="1299890" y="844622"/>
              <a:chExt cx="6544233" cy="64143"/>
            </a:xfrm>
          </p:grpSpPr>
          <p:grpSp>
            <p:nvGrpSpPr>
              <p:cNvPr id="651" name="Google Shape;651;p6"/>
              <p:cNvGrpSpPr/>
              <p:nvPr/>
            </p:nvGrpSpPr>
            <p:grpSpPr>
              <a:xfrm>
                <a:off x="4528885" y="844622"/>
                <a:ext cx="3315238" cy="64143"/>
                <a:chOff x="896765" y="648922"/>
                <a:chExt cx="3315238" cy="64143"/>
              </a:xfrm>
            </p:grpSpPr>
            <p:sp>
              <p:nvSpPr>
                <p:cNvPr id="652" name="Google Shape;652;p6"/>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6"/>
              <p:cNvGrpSpPr/>
              <p:nvPr/>
            </p:nvGrpSpPr>
            <p:grpSpPr>
              <a:xfrm>
                <a:off x="1299890" y="844622"/>
                <a:ext cx="3315238" cy="64143"/>
                <a:chOff x="896765" y="648922"/>
                <a:chExt cx="3315238" cy="64143"/>
              </a:xfrm>
            </p:grpSpPr>
            <p:sp>
              <p:nvSpPr>
                <p:cNvPr id="686" name="Google Shape;686;p6"/>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719" name="Google Shape;719;p6"/>
          <p:cNvPicPr preferRelativeResize="0"/>
          <p:nvPr/>
        </p:nvPicPr>
        <p:blipFill rotWithShape="1">
          <a:blip r:embed="rId3">
            <a:alphaModFix/>
          </a:blip>
          <a:srcRect l="21203" t="7587" r="29576" b="27232"/>
          <a:stretch/>
        </p:blipFill>
        <p:spPr>
          <a:xfrm>
            <a:off x="-658350" y="-515050"/>
            <a:ext cx="1586774" cy="1575976"/>
          </a:xfrm>
          <a:prstGeom prst="rect">
            <a:avLst/>
          </a:prstGeom>
          <a:noFill/>
          <a:ln>
            <a:noFill/>
          </a:ln>
        </p:spPr>
      </p:pic>
      <p:pic>
        <p:nvPicPr>
          <p:cNvPr id="720" name="Google Shape;720;p6"/>
          <p:cNvPicPr preferRelativeResize="0"/>
          <p:nvPr/>
        </p:nvPicPr>
        <p:blipFill rotWithShape="1">
          <a:blip r:embed="rId3">
            <a:alphaModFix/>
          </a:blip>
          <a:srcRect l="21203" t="7587" r="29576" b="27232"/>
          <a:stretch/>
        </p:blipFill>
        <p:spPr>
          <a:xfrm rot="8625823">
            <a:off x="8102526" y="-515050"/>
            <a:ext cx="1586774" cy="15759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721"/>
        <p:cNvGrpSpPr/>
        <p:nvPr/>
      </p:nvGrpSpPr>
      <p:grpSpPr>
        <a:xfrm>
          <a:off x="0" y="0"/>
          <a:ext cx="0" cy="0"/>
          <a:chOff x="0" y="0"/>
          <a:chExt cx="0" cy="0"/>
        </a:xfrm>
      </p:grpSpPr>
      <p:pic>
        <p:nvPicPr>
          <p:cNvPr id="722" name="Google Shape;722;p7"/>
          <p:cNvPicPr preferRelativeResize="0"/>
          <p:nvPr/>
        </p:nvPicPr>
        <p:blipFill rotWithShape="1">
          <a:blip r:embed="rId3">
            <a:alphaModFix/>
          </a:blip>
          <a:srcRect t="7798" b="7806"/>
          <a:stretch/>
        </p:blipFill>
        <p:spPr>
          <a:xfrm>
            <a:off x="0" y="0"/>
            <a:ext cx="9144003" cy="5143501"/>
          </a:xfrm>
          <a:prstGeom prst="rect">
            <a:avLst/>
          </a:prstGeom>
          <a:noFill/>
          <a:ln>
            <a:noFill/>
          </a:ln>
        </p:spPr>
      </p:pic>
      <p:sp>
        <p:nvSpPr>
          <p:cNvPr id="723" name="Google Shape;723;p7"/>
          <p:cNvSpPr txBox="1">
            <a:spLocks noGrp="1"/>
          </p:cNvSpPr>
          <p:nvPr>
            <p:ph type="title"/>
          </p:nvPr>
        </p:nvSpPr>
        <p:spPr>
          <a:xfrm>
            <a:off x="4771363" y="1486450"/>
            <a:ext cx="3571800" cy="75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35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24" name="Google Shape;724;p7"/>
          <p:cNvSpPr txBox="1">
            <a:spLocks noGrp="1"/>
          </p:cNvSpPr>
          <p:nvPr>
            <p:ph type="subTitle" idx="1"/>
          </p:nvPr>
        </p:nvSpPr>
        <p:spPr>
          <a:xfrm>
            <a:off x="4771363" y="2242138"/>
            <a:ext cx="3571800" cy="137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grpSp>
        <p:nvGrpSpPr>
          <p:cNvPr id="725" name="Google Shape;725;p7"/>
          <p:cNvGrpSpPr/>
          <p:nvPr/>
        </p:nvGrpSpPr>
        <p:grpSpPr>
          <a:xfrm>
            <a:off x="714214" y="4473580"/>
            <a:ext cx="7715881" cy="314092"/>
            <a:chOff x="946206" y="1234018"/>
            <a:chExt cx="7556440" cy="307601"/>
          </a:xfrm>
        </p:grpSpPr>
        <p:grpSp>
          <p:nvGrpSpPr>
            <p:cNvPr id="726" name="Google Shape;726;p7"/>
            <p:cNvGrpSpPr/>
            <p:nvPr/>
          </p:nvGrpSpPr>
          <p:grpSpPr>
            <a:xfrm>
              <a:off x="1114930" y="1355757"/>
              <a:ext cx="7163972" cy="64150"/>
              <a:chOff x="1299890" y="844622"/>
              <a:chExt cx="6544233" cy="64143"/>
            </a:xfrm>
          </p:grpSpPr>
          <p:grpSp>
            <p:nvGrpSpPr>
              <p:cNvPr id="727" name="Google Shape;727;p7"/>
              <p:cNvGrpSpPr/>
              <p:nvPr/>
            </p:nvGrpSpPr>
            <p:grpSpPr>
              <a:xfrm>
                <a:off x="4528885" y="844622"/>
                <a:ext cx="3315238" cy="64143"/>
                <a:chOff x="896765" y="648922"/>
                <a:chExt cx="3315238" cy="64143"/>
              </a:xfrm>
            </p:grpSpPr>
            <p:sp>
              <p:nvSpPr>
                <p:cNvPr id="728" name="Google Shape;728;p7"/>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7"/>
              <p:cNvGrpSpPr/>
              <p:nvPr/>
            </p:nvGrpSpPr>
            <p:grpSpPr>
              <a:xfrm>
                <a:off x="1299890" y="844622"/>
                <a:ext cx="3315238" cy="64143"/>
                <a:chOff x="896765" y="648922"/>
                <a:chExt cx="3315238" cy="64143"/>
              </a:xfrm>
            </p:grpSpPr>
            <p:sp>
              <p:nvSpPr>
                <p:cNvPr id="762" name="Google Shape;762;p7"/>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5" name="Google Shape;795;p7"/>
            <p:cNvGrpSpPr/>
            <p:nvPr/>
          </p:nvGrpSpPr>
          <p:grpSpPr>
            <a:xfrm>
              <a:off x="946206" y="1234018"/>
              <a:ext cx="310295" cy="307601"/>
              <a:chOff x="1969331" y="802493"/>
              <a:chExt cx="310295" cy="307601"/>
            </a:xfrm>
          </p:grpSpPr>
          <p:sp>
            <p:nvSpPr>
              <p:cNvPr id="796" name="Google Shape;796;p7"/>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7"/>
              <p:cNvGrpSpPr/>
              <p:nvPr/>
            </p:nvGrpSpPr>
            <p:grpSpPr>
              <a:xfrm>
                <a:off x="1969331" y="802493"/>
                <a:ext cx="310295" cy="307601"/>
                <a:chOff x="4037750" y="3523325"/>
                <a:chExt cx="108975" cy="108025"/>
              </a:xfrm>
            </p:grpSpPr>
            <p:sp>
              <p:nvSpPr>
                <p:cNvPr id="798" name="Google Shape;798;p7"/>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4" name="Google Shape;804;p7"/>
            <p:cNvGrpSpPr/>
            <p:nvPr/>
          </p:nvGrpSpPr>
          <p:grpSpPr>
            <a:xfrm flipH="1">
              <a:off x="8192350" y="1234018"/>
              <a:ext cx="310295" cy="307601"/>
              <a:chOff x="1969331" y="802493"/>
              <a:chExt cx="310295" cy="307601"/>
            </a:xfrm>
          </p:grpSpPr>
          <p:sp>
            <p:nvSpPr>
              <p:cNvPr id="805" name="Google Shape;805;p7"/>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7"/>
              <p:cNvGrpSpPr/>
              <p:nvPr/>
            </p:nvGrpSpPr>
            <p:grpSpPr>
              <a:xfrm>
                <a:off x="1969331" y="802493"/>
                <a:ext cx="310295" cy="307601"/>
                <a:chOff x="4037750" y="3523325"/>
                <a:chExt cx="108975" cy="108025"/>
              </a:xfrm>
            </p:grpSpPr>
            <p:sp>
              <p:nvSpPr>
                <p:cNvPr id="807" name="Google Shape;807;p7"/>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13" name="Google Shape;813;p7"/>
          <p:cNvGrpSpPr/>
          <p:nvPr/>
        </p:nvGrpSpPr>
        <p:grpSpPr>
          <a:xfrm>
            <a:off x="714208" y="355816"/>
            <a:ext cx="7715881" cy="314092"/>
            <a:chOff x="714181" y="414418"/>
            <a:chExt cx="7556440" cy="307601"/>
          </a:xfrm>
        </p:grpSpPr>
        <p:grpSp>
          <p:nvGrpSpPr>
            <p:cNvPr id="814" name="Google Shape;814;p7"/>
            <p:cNvGrpSpPr/>
            <p:nvPr/>
          </p:nvGrpSpPr>
          <p:grpSpPr>
            <a:xfrm>
              <a:off x="882905" y="536157"/>
              <a:ext cx="7163972" cy="64150"/>
              <a:chOff x="1299890" y="844622"/>
              <a:chExt cx="6544233" cy="64143"/>
            </a:xfrm>
          </p:grpSpPr>
          <p:grpSp>
            <p:nvGrpSpPr>
              <p:cNvPr id="815" name="Google Shape;815;p7"/>
              <p:cNvGrpSpPr/>
              <p:nvPr/>
            </p:nvGrpSpPr>
            <p:grpSpPr>
              <a:xfrm>
                <a:off x="4528885" y="844622"/>
                <a:ext cx="3315238" cy="64143"/>
                <a:chOff x="896765" y="648922"/>
                <a:chExt cx="3315238" cy="64143"/>
              </a:xfrm>
            </p:grpSpPr>
            <p:sp>
              <p:nvSpPr>
                <p:cNvPr id="816" name="Google Shape;816;p7"/>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7"/>
              <p:cNvGrpSpPr/>
              <p:nvPr/>
            </p:nvGrpSpPr>
            <p:grpSpPr>
              <a:xfrm>
                <a:off x="1299890" y="844622"/>
                <a:ext cx="3315238" cy="64143"/>
                <a:chOff x="896765" y="648922"/>
                <a:chExt cx="3315238" cy="64143"/>
              </a:xfrm>
            </p:grpSpPr>
            <p:sp>
              <p:nvSpPr>
                <p:cNvPr id="850" name="Google Shape;850;p7"/>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3" name="Google Shape;883;p7"/>
            <p:cNvGrpSpPr/>
            <p:nvPr/>
          </p:nvGrpSpPr>
          <p:grpSpPr>
            <a:xfrm>
              <a:off x="714181" y="414418"/>
              <a:ext cx="310295" cy="307601"/>
              <a:chOff x="1969331" y="802493"/>
              <a:chExt cx="310295" cy="307601"/>
            </a:xfrm>
          </p:grpSpPr>
          <p:sp>
            <p:nvSpPr>
              <p:cNvPr id="884" name="Google Shape;884;p7"/>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7"/>
              <p:cNvGrpSpPr/>
              <p:nvPr/>
            </p:nvGrpSpPr>
            <p:grpSpPr>
              <a:xfrm>
                <a:off x="1969331" y="802493"/>
                <a:ext cx="310295" cy="307601"/>
                <a:chOff x="4037750" y="3523325"/>
                <a:chExt cx="108975" cy="108025"/>
              </a:xfrm>
            </p:grpSpPr>
            <p:sp>
              <p:nvSpPr>
                <p:cNvPr id="886" name="Google Shape;886;p7"/>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2" name="Google Shape;892;p7"/>
            <p:cNvGrpSpPr/>
            <p:nvPr/>
          </p:nvGrpSpPr>
          <p:grpSpPr>
            <a:xfrm flipH="1">
              <a:off x="7960325" y="414418"/>
              <a:ext cx="310295" cy="307601"/>
              <a:chOff x="1969331" y="802493"/>
              <a:chExt cx="310295" cy="307601"/>
            </a:xfrm>
          </p:grpSpPr>
          <p:sp>
            <p:nvSpPr>
              <p:cNvPr id="893" name="Google Shape;893;p7"/>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7"/>
              <p:cNvGrpSpPr/>
              <p:nvPr/>
            </p:nvGrpSpPr>
            <p:grpSpPr>
              <a:xfrm>
                <a:off x="1969331" y="802493"/>
                <a:ext cx="310295" cy="307601"/>
                <a:chOff x="4037750" y="3523325"/>
                <a:chExt cx="108975" cy="108025"/>
              </a:xfrm>
            </p:grpSpPr>
            <p:sp>
              <p:nvSpPr>
                <p:cNvPr id="895" name="Google Shape;895;p7"/>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901" name="Google Shape;901;p7"/>
          <p:cNvPicPr preferRelativeResize="0"/>
          <p:nvPr/>
        </p:nvPicPr>
        <p:blipFill rotWithShape="1">
          <a:blip r:embed="rId4">
            <a:alphaModFix/>
          </a:blip>
          <a:srcRect l="21203" t="7587" r="29576" b="27232"/>
          <a:stretch/>
        </p:blipFill>
        <p:spPr>
          <a:xfrm flipH="1">
            <a:off x="7875063" y="-275125"/>
            <a:ext cx="1586774" cy="1575976"/>
          </a:xfrm>
          <a:prstGeom prst="rect">
            <a:avLst/>
          </a:prstGeom>
          <a:noFill/>
          <a:ln>
            <a:noFill/>
          </a:ln>
        </p:spPr>
      </p:pic>
      <p:pic>
        <p:nvPicPr>
          <p:cNvPr id="902" name="Google Shape;902;p7"/>
          <p:cNvPicPr preferRelativeResize="0"/>
          <p:nvPr/>
        </p:nvPicPr>
        <p:blipFill>
          <a:blip r:embed="rId5">
            <a:alphaModFix/>
          </a:blip>
          <a:stretch>
            <a:fillRect/>
          </a:stretch>
        </p:blipFill>
        <p:spPr>
          <a:xfrm>
            <a:off x="4562550" y="3781100"/>
            <a:ext cx="1669550" cy="12521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47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t of contents">
  <p:cSld name="CUSTOM">
    <p:bg>
      <p:bgPr>
        <a:blipFill>
          <a:blip r:embed="rId2">
            <a:alphaModFix/>
          </a:blip>
          <a:stretch>
            <a:fillRect/>
          </a:stretch>
        </a:blipFill>
        <a:effectLst/>
      </p:bgPr>
    </p:bg>
    <p:spTree>
      <p:nvGrpSpPr>
        <p:cNvPr id="1" name="Shape 1479"/>
        <p:cNvGrpSpPr/>
        <p:nvPr/>
      </p:nvGrpSpPr>
      <p:grpSpPr>
        <a:xfrm>
          <a:off x="0" y="0"/>
          <a:ext cx="0" cy="0"/>
          <a:chOff x="0" y="0"/>
          <a:chExt cx="0" cy="0"/>
        </a:xfrm>
      </p:grpSpPr>
      <p:pic>
        <p:nvPicPr>
          <p:cNvPr id="1480" name="Google Shape;1480;p13"/>
          <p:cNvPicPr preferRelativeResize="0"/>
          <p:nvPr/>
        </p:nvPicPr>
        <p:blipFill rotWithShape="1">
          <a:blip r:embed="rId3">
            <a:alphaModFix/>
          </a:blip>
          <a:srcRect t="7798" b="7806"/>
          <a:stretch/>
        </p:blipFill>
        <p:spPr>
          <a:xfrm>
            <a:off x="0" y="0"/>
            <a:ext cx="9144003" cy="5143501"/>
          </a:xfrm>
          <a:prstGeom prst="rect">
            <a:avLst/>
          </a:prstGeom>
          <a:noFill/>
          <a:ln>
            <a:noFill/>
          </a:ln>
        </p:spPr>
      </p:pic>
      <p:sp>
        <p:nvSpPr>
          <p:cNvPr id="1481" name="Google Shape;1481;p13"/>
          <p:cNvSpPr txBox="1">
            <a:spLocks noGrp="1"/>
          </p:cNvSpPr>
          <p:nvPr>
            <p:ph type="title" hasCustomPrompt="1"/>
          </p:nvPr>
        </p:nvSpPr>
        <p:spPr>
          <a:xfrm flipH="1">
            <a:off x="727625" y="1899179"/>
            <a:ext cx="929100" cy="72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482" name="Google Shape;1482;p13"/>
          <p:cNvSpPr txBox="1">
            <a:spLocks noGrp="1"/>
          </p:cNvSpPr>
          <p:nvPr>
            <p:ph type="subTitle" idx="1"/>
          </p:nvPr>
        </p:nvSpPr>
        <p:spPr>
          <a:xfrm>
            <a:off x="1762403" y="2161025"/>
            <a:ext cx="22470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483" name="Google Shape;1483;p13"/>
          <p:cNvSpPr txBox="1">
            <a:spLocks noGrp="1"/>
          </p:cNvSpPr>
          <p:nvPr>
            <p:ph type="subTitle" idx="2"/>
          </p:nvPr>
        </p:nvSpPr>
        <p:spPr>
          <a:xfrm>
            <a:off x="1762400" y="1813775"/>
            <a:ext cx="23625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latin typeface="Fondamento"/>
                <a:ea typeface="Fondamento"/>
                <a:cs typeface="Fondamento"/>
                <a:sym typeface="Fondamento"/>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484" name="Google Shape;1484;p13"/>
          <p:cNvSpPr txBox="1">
            <a:spLocks noGrp="1"/>
          </p:cNvSpPr>
          <p:nvPr>
            <p:ph type="title" idx="3" hasCustomPrompt="1"/>
          </p:nvPr>
        </p:nvSpPr>
        <p:spPr>
          <a:xfrm flipH="1">
            <a:off x="4794073" y="1899179"/>
            <a:ext cx="929100" cy="72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485" name="Google Shape;1485;p13"/>
          <p:cNvSpPr txBox="1">
            <a:spLocks noGrp="1"/>
          </p:cNvSpPr>
          <p:nvPr>
            <p:ph type="subTitle" idx="4"/>
          </p:nvPr>
        </p:nvSpPr>
        <p:spPr>
          <a:xfrm>
            <a:off x="5836400" y="2161025"/>
            <a:ext cx="22470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486" name="Google Shape;1486;p13"/>
          <p:cNvSpPr txBox="1">
            <a:spLocks noGrp="1"/>
          </p:cNvSpPr>
          <p:nvPr>
            <p:ph type="subTitle" idx="5"/>
          </p:nvPr>
        </p:nvSpPr>
        <p:spPr>
          <a:xfrm>
            <a:off x="5836400" y="1813775"/>
            <a:ext cx="2247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latin typeface="Fondamento"/>
                <a:ea typeface="Fondamento"/>
                <a:cs typeface="Fondamento"/>
                <a:sym typeface="Fondamento"/>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487" name="Google Shape;1487;p13"/>
          <p:cNvSpPr txBox="1">
            <a:spLocks noGrp="1"/>
          </p:cNvSpPr>
          <p:nvPr>
            <p:ph type="title" idx="6" hasCustomPrompt="1"/>
          </p:nvPr>
        </p:nvSpPr>
        <p:spPr>
          <a:xfrm flipH="1">
            <a:off x="727625" y="3556525"/>
            <a:ext cx="929100" cy="72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488" name="Google Shape;1488;p13"/>
          <p:cNvSpPr txBox="1">
            <a:spLocks noGrp="1"/>
          </p:cNvSpPr>
          <p:nvPr>
            <p:ph type="subTitle" idx="7"/>
          </p:nvPr>
        </p:nvSpPr>
        <p:spPr>
          <a:xfrm>
            <a:off x="1762403" y="3821601"/>
            <a:ext cx="22470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489" name="Google Shape;1489;p13"/>
          <p:cNvSpPr txBox="1">
            <a:spLocks noGrp="1"/>
          </p:cNvSpPr>
          <p:nvPr>
            <p:ph type="subTitle" idx="8"/>
          </p:nvPr>
        </p:nvSpPr>
        <p:spPr>
          <a:xfrm>
            <a:off x="1762400" y="3474350"/>
            <a:ext cx="2247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latin typeface="Fondamento"/>
                <a:ea typeface="Fondamento"/>
                <a:cs typeface="Fondamento"/>
                <a:sym typeface="Fondamento"/>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490" name="Google Shape;1490;p13"/>
          <p:cNvSpPr txBox="1">
            <a:spLocks noGrp="1"/>
          </p:cNvSpPr>
          <p:nvPr>
            <p:ph type="title" idx="9"/>
          </p:nvPr>
        </p:nvSpPr>
        <p:spPr>
          <a:xfrm>
            <a:off x="714175" y="466300"/>
            <a:ext cx="7715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1" name="Google Shape;1491;p13"/>
          <p:cNvSpPr txBox="1">
            <a:spLocks noGrp="1"/>
          </p:cNvSpPr>
          <p:nvPr>
            <p:ph type="title" idx="13" hasCustomPrompt="1"/>
          </p:nvPr>
        </p:nvSpPr>
        <p:spPr>
          <a:xfrm flipH="1">
            <a:off x="4794073" y="3556525"/>
            <a:ext cx="929100" cy="72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492" name="Google Shape;1492;p13"/>
          <p:cNvSpPr txBox="1">
            <a:spLocks noGrp="1"/>
          </p:cNvSpPr>
          <p:nvPr>
            <p:ph type="subTitle" idx="14"/>
          </p:nvPr>
        </p:nvSpPr>
        <p:spPr>
          <a:xfrm>
            <a:off x="5836400" y="3821734"/>
            <a:ext cx="22470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493" name="Google Shape;1493;p13"/>
          <p:cNvSpPr txBox="1">
            <a:spLocks noGrp="1"/>
          </p:cNvSpPr>
          <p:nvPr>
            <p:ph type="subTitle" idx="15"/>
          </p:nvPr>
        </p:nvSpPr>
        <p:spPr>
          <a:xfrm>
            <a:off x="5836400" y="3474225"/>
            <a:ext cx="2247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latin typeface="Fondamento"/>
                <a:ea typeface="Fondamento"/>
                <a:cs typeface="Fondamento"/>
                <a:sym typeface="Fondamento"/>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grpSp>
        <p:nvGrpSpPr>
          <p:cNvPr id="1494" name="Google Shape;1494;p13"/>
          <p:cNvGrpSpPr/>
          <p:nvPr/>
        </p:nvGrpSpPr>
        <p:grpSpPr>
          <a:xfrm>
            <a:off x="714175" y="1093271"/>
            <a:ext cx="7715647" cy="131916"/>
            <a:chOff x="714175" y="1115188"/>
            <a:chExt cx="7715647" cy="131916"/>
          </a:xfrm>
        </p:grpSpPr>
        <p:grpSp>
          <p:nvGrpSpPr>
            <p:cNvPr id="1495" name="Google Shape;1495;p13"/>
            <p:cNvGrpSpPr/>
            <p:nvPr/>
          </p:nvGrpSpPr>
          <p:grpSpPr>
            <a:xfrm>
              <a:off x="714175" y="1115188"/>
              <a:ext cx="7715647" cy="131916"/>
              <a:chOff x="714175" y="1082438"/>
              <a:chExt cx="7715647" cy="131916"/>
            </a:xfrm>
          </p:grpSpPr>
          <p:sp>
            <p:nvSpPr>
              <p:cNvPr id="1496" name="Google Shape;1496;p13"/>
              <p:cNvSpPr/>
              <p:nvPr/>
            </p:nvSpPr>
            <p:spPr>
              <a:xfrm>
                <a:off x="714175" y="1082438"/>
                <a:ext cx="275716" cy="131916"/>
              </a:xfrm>
              <a:custGeom>
                <a:avLst/>
                <a:gdLst/>
                <a:ahLst/>
                <a:cxnLst/>
                <a:rect l="l" t="t" r="r" b="b"/>
                <a:pathLst>
                  <a:path w="3689" h="1765" extrusionOk="0">
                    <a:moveTo>
                      <a:pt x="2889" y="1"/>
                    </a:moveTo>
                    <a:cubicBezTo>
                      <a:pt x="2773" y="1"/>
                      <a:pt x="2657" y="26"/>
                      <a:pt x="2554" y="65"/>
                    </a:cubicBezTo>
                    <a:cubicBezTo>
                      <a:pt x="2438" y="104"/>
                      <a:pt x="2334" y="168"/>
                      <a:pt x="2244" y="246"/>
                    </a:cubicBezTo>
                    <a:cubicBezTo>
                      <a:pt x="2154" y="323"/>
                      <a:pt x="2077" y="400"/>
                      <a:pt x="2012" y="504"/>
                    </a:cubicBezTo>
                    <a:cubicBezTo>
                      <a:pt x="1883" y="684"/>
                      <a:pt x="1780" y="878"/>
                      <a:pt x="1664" y="1058"/>
                    </a:cubicBezTo>
                    <a:cubicBezTo>
                      <a:pt x="1612" y="1148"/>
                      <a:pt x="1548" y="1239"/>
                      <a:pt x="1470" y="1316"/>
                    </a:cubicBezTo>
                    <a:cubicBezTo>
                      <a:pt x="1406" y="1380"/>
                      <a:pt x="1316" y="1445"/>
                      <a:pt x="1238" y="1496"/>
                    </a:cubicBezTo>
                    <a:cubicBezTo>
                      <a:pt x="1148" y="1535"/>
                      <a:pt x="1045" y="1574"/>
                      <a:pt x="942" y="1587"/>
                    </a:cubicBezTo>
                    <a:cubicBezTo>
                      <a:pt x="869" y="1596"/>
                      <a:pt x="802" y="1605"/>
                      <a:pt x="733" y="1605"/>
                    </a:cubicBezTo>
                    <a:cubicBezTo>
                      <a:pt x="705" y="1605"/>
                      <a:pt x="675" y="1603"/>
                      <a:pt x="645" y="1600"/>
                    </a:cubicBezTo>
                    <a:cubicBezTo>
                      <a:pt x="594" y="1587"/>
                      <a:pt x="542" y="1574"/>
                      <a:pt x="503" y="1561"/>
                    </a:cubicBezTo>
                    <a:cubicBezTo>
                      <a:pt x="452" y="1535"/>
                      <a:pt x="413" y="1509"/>
                      <a:pt x="374" y="1484"/>
                    </a:cubicBezTo>
                    <a:cubicBezTo>
                      <a:pt x="336" y="1458"/>
                      <a:pt x="297" y="1432"/>
                      <a:pt x="258" y="1393"/>
                    </a:cubicBezTo>
                    <a:cubicBezTo>
                      <a:pt x="245" y="1368"/>
                      <a:pt x="233" y="1355"/>
                      <a:pt x="220" y="1329"/>
                    </a:cubicBezTo>
                    <a:cubicBezTo>
                      <a:pt x="207" y="1316"/>
                      <a:pt x="194" y="1290"/>
                      <a:pt x="181" y="1264"/>
                    </a:cubicBezTo>
                    <a:cubicBezTo>
                      <a:pt x="142" y="1174"/>
                      <a:pt x="129" y="1084"/>
                      <a:pt x="155" y="994"/>
                    </a:cubicBezTo>
                    <a:cubicBezTo>
                      <a:pt x="168" y="890"/>
                      <a:pt x="207" y="800"/>
                      <a:pt x="284" y="736"/>
                    </a:cubicBezTo>
                    <a:cubicBezTo>
                      <a:pt x="310" y="710"/>
                      <a:pt x="362" y="684"/>
                      <a:pt x="400" y="671"/>
                    </a:cubicBezTo>
                    <a:cubicBezTo>
                      <a:pt x="428" y="662"/>
                      <a:pt x="461" y="653"/>
                      <a:pt x="497" y="653"/>
                    </a:cubicBezTo>
                    <a:cubicBezTo>
                      <a:pt x="512" y="653"/>
                      <a:pt x="527" y="655"/>
                      <a:pt x="542" y="658"/>
                    </a:cubicBezTo>
                    <a:cubicBezTo>
                      <a:pt x="581" y="658"/>
                      <a:pt x="632" y="671"/>
                      <a:pt x="671" y="710"/>
                    </a:cubicBezTo>
                    <a:cubicBezTo>
                      <a:pt x="710" y="736"/>
                      <a:pt x="735" y="774"/>
                      <a:pt x="748" y="813"/>
                    </a:cubicBezTo>
                    <a:cubicBezTo>
                      <a:pt x="787" y="903"/>
                      <a:pt x="761" y="1006"/>
                      <a:pt x="697" y="1071"/>
                    </a:cubicBezTo>
                    <a:cubicBezTo>
                      <a:pt x="654" y="1095"/>
                      <a:pt x="609" y="1108"/>
                      <a:pt x="564" y="1108"/>
                    </a:cubicBezTo>
                    <a:cubicBezTo>
                      <a:pt x="515" y="1108"/>
                      <a:pt x="467" y="1092"/>
                      <a:pt x="426" y="1058"/>
                    </a:cubicBezTo>
                    <a:lnTo>
                      <a:pt x="387" y="1084"/>
                    </a:lnTo>
                    <a:cubicBezTo>
                      <a:pt x="439" y="1135"/>
                      <a:pt x="490" y="1161"/>
                      <a:pt x="555" y="1161"/>
                    </a:cubicBezTo>
                    <a:cubicBezTo>
                      <a:pt x="567" y="1164"/>
                      <a:pt x="578" y="1165"/>
                      <a:pt x="589" y="1165"/>
                    </a:cubicBezTo>
                    <a:cubicBezTo>
                      <a:pt x="639" y="1165"/>
                      <a:pt x="683" y="1144"/>
                      <a:pt x="735" y="1123"/>
                    </a:cubicBezTo>
                    <a:cubicBezTo>
                      <a:pt x="761" y="1097"/>
                      <a:pt x="774" y="1084"/>
                      <a:pt x="800" y="1058"/>
                    </a:cubicBezTo>
                    <a:cubicBezTo>
                      <a:pt x="813" y="1032"/>
                      <a:pt x="826" y="994"/>
                      <a:pt x="839" y="968"/>
                    </a:cubicBezTo>
                    <a:cubicBezTo>
                      <a:pt x="852" y="903"/>
                      <a:pt x="852" y="839"/>
                      <a:pt x="839" y="787"/>
                    </a:cubicBezTo>
                    <a:cubicBezTo>
                      <a:pt x="826" y="723"/>
                      <a:pt x="787" y="671"/>
                      <a:pt x="735" y="620"/>
                    </a:cubicBezTo>
                    <a:cubicBezTo>
                      <a:pt x="684" y="581"/>
                      <a:pt x="632" y="555"/>
                      <a:pt x="568" y="542"/>
                    </a:cubicBezTo>
                    <a:cubicBezTo>
                      <a:pt x="503" y="542"/>
                      <a:pt x="439" y="542"/>
                      <a:pt x="374" y="555"/>
                    </a:cubicBezTo>
                    <a:cubicBezTo>
                      <a:pt x="323" y="568"/>
                      <a:pt x="258" y="607"/>
                      <a:pt x="220" y="645"/>
                    </a:cubicBezTo>
                    <a:cubicBezTo>
                      <a:pt x="117" y="723"/>
                      <a:pt x="52" y="839"/>
                      <a:pt x="39" y="968"/>
                    </a:cubicBezTo>
                    <a:cubicBezTo>
                      <a:pt x="0" y="1084"/>
                      <a:pt x="13" y="1213"/>
                      <a:pt x="52" y="1329"/>
                    </a:cubicBezTo>
                    <a:cubicBezTo>
                      <a:pt x="78" y="1355"/>
                      <a:pt x="91" y="1380"/>
                      <a:pt x="104" y="1406"/>
                    </a:cubicBezTo>
                    <a:cubicBezTo>
                      <a:pt x="117" y="1432"/>
                      <a:pt x="129" y="1458"/>
                      <a:pt x="155" y="1484"/>
                    </a:cubicBezTo>
                    <a:cubicBezTo>
                      <a:pt x="194" y="1535"/>
                      <a:pt x="233" y="1574"/>
                      <a:pt x="284" y="1613"/>
                    </a:cubicBezTo>
                    <a:cubicBezTo>
                      <a:pt x="336" y="1638"/>
                      <a:pt x="400" y="1664"/>
                      <a:pt x="452" y="1690"/>
                    </a:cubicBezTo>
                    <a:cubicBezTo>
                      <a:pt x="503" y="1716"/>
                      <a:pt x="568" y="1741"/>
                      <a:pt x="619" y="1754"/>
                    </a:cubicBezTo>
                    <a:cubicBezTo>
                      <a:pt x="677" y="1761"/>
                      <a:pt x="739" y="1764"/>
                      <a:pt x="800" y="1764"/>
                    </a:cubicBezTo>
                    <a:cubicBezTo>
                      <a:pt x="861" y="1764"/>
                      <a:pt x="922" y="1761"/>
                      <a:pt x="980" y="1754"/>
                    </a:cubicBezTo>
                    <a:cubicBezTo>
                      <a:pt x="1097" y="1729"/>
                      <a:pt x="1213" y="1690"/>
                      <a:pt x="1316" y="1638"/>
                    </a:cubicBezTo>
                    <a:cubicBezTo>
                      <a:pt x="1419" y="1587"/>
                      <a:pt x="1509" y="1509"/>
                      <a:pt x="1599" y="1432"/>
                    </a:cubicBezTo>
                    <a:cubicBezTo>
                      <a:pt x="1677" y="1342"/>
                      <a:pt x="1741" y="1251"/>
                      <a:pt x="1806" y="1161"/>
                    </a:cubicBezTo>
                    <a:cubicBezTo>
                      <a:pt x="1922" y="968"/>
                      <a:pt x="2025" y="774"/>
                      <a:pt x="2141" y="594"/>
                    </a:cubicBezTo>
                    <a:cubicBezTo>
                      <a:pt x="2257" y="426"/>
                      <a:pt x="2412" y="284"/>
                      <a:pt x="2605" y="207"/>
                    </a:cubicBezTo>
                    <a:cubicBezTo>
                      <a:pt x="2695" y="168"/>
                      <a:pt x="2799" y="143"/>
                      <a:pt x="2889" y="143"/>
                    </a:cubicBezTo>
                    <a:cubicBezTo>
                      <a:pt x="2940" y="143"/>
                      <a:pt x="2992" y="143"/>
                      <a:pt x="3031" y="155"/>
                    </a:cubicBezTo>
                    <a:cubicBezTo>
                      <a:pt x="3082" y="168"/>
                      <a:pt x="3134" y="194"/>
                      <a:pt x="3173" y="207"/>
                    </a:cubicBezTo>
                    <a:cubicBezTo>
                      <a:pt x="3224" y="233"/>
                      <a:pt x="3263" y="259"/>
                      <a:pt x="3301" y="284"/>
                    </a:cubicBezTo>
                    <a:cubicBezTo>
                      <a:pt x="3327" y="323"/>
                      <a:pt x="3366" y="362"/>
                      <a:pt x="3392" y="400"/>
                    </a:cubicBezTo>
                    <a:cubicBezTo>
                      <a:pt x="3443" y="478"/>
                      <a:pt x="3482" y="581"/>
                      <a:pt x="3495" y="671"/>
                    </a:cubicBezTo>
                    <a:cubicBezTo>
                      <a:pt x="3521" y="774"/>
                      <a:pt x="3508" y="865"/>
                      <a:pt x="3482" y="968"/>
                    </a:cubicBezTo>
                    <a:cubicBezTo>
                      <a:pt x="3456" y="1058"/>
                      <a:pt x="3392" y="1148"/>
                      <a:pt x="3327" y="1213"/>
                    </a:cubicBezTo>
                    <a:cubicBezTo>
                      <a:pt x="3250" y="1277"/>
                      <a:pt x="3160" y="1329"/>
                      <a:pt x="3069" y="1355"/>
                    </a:cubicBezTo>
                    <a:cubicBezTo>
                      <a:pt x="3044" y="1358"/>
                      <a:pt x="3018" y="1359"/>
                      <a:pt x="2992" y="1359"/>
                    </a:cubicBezTo>
                    <a:cubicBezTo>
                      <a:pt x="2915" y="1359"/>
                      <a:pt x="2841" y="1345"/>
                      <a:pt x="2773" y="1316"/>
                    </a:cubicBezTo>
                    <a:cubicBezTo>
                      <a:pt x="2683" y="1290"/>
                      <a:pt x="2605" y="1226"/>
                      <a:pt x="2554" y="1135"/>
                    </a:cubicBezTo>
                    <a:cubicBezTo>
                      <a:pt x="2502" y="1058"/>
                      <a:pt x="2476" y="955"/>
                      <a:pt x="2489" y="865"/>
                    </a:cubicBezTo>
                    <a:cubicBezTo>
                      <a:pt x="2502" y="761"/>
                      <a:pt x="2554" y="684"/>
                      <a:pt x="2631" y="620"/>
                    </a:cubicBezTo>
                    <a:cubicBezTo>
                      <a:pt x="2688" y="582"/>
                      <a:pt x="2758" y="558"/>
                      <a:pt x="2827" y="558"/>
                    </a:cubicBezTo>
                    <a:cubicBezTo>
                      <a:pt x="2852" y="558"/>
                      <a:pt x="2878" y="561"/>
                      <a:pt x="2902" y="568"/>
                    </a:cubicBezTo>
                    <a:cubicBezTo>
                      <a:pt x="2992" y="607"/>
                      <a:pt x="3069" y="671"/>
                      <a:pt x="3095" y="774"/>
                    </a:cubicBezTo>
                    <a:cubicBezTo>
                      <a:pt x="3121" y="865"/>
                      <a:pt x="3082" y="968"/>
                      <a:pt x="3005" y="1019"/>
                    </a:cubicBezTo>
                    <a:cubicBezTo>
                      <a:pt x="2962" y="1055"/>
                      <a:pt x="2908" y="1075"/>
                      <a:pt x="2855" y="1075"/>
                    </a:cubicBezTo>
                    <a:cubicBezTo>
                      <a:pt x="2812" y="1075"/>
                      <a:pt x="2769" y="1061"/>
                      <a:pt x="2734" y="1032"/>
                    </a:cubicBezTo>
                    <a:cubicBezTo>
                      <a:pt x="2670" y="981"/>
                      <a:pt x="2631" y="903"/>
                      <a:pt x="2644" y="826"/>
                    </a:cubicBezTo>
                    <a:cubicBezTo>
                      <a:pt x="2644" y="813"/>
                      <a:pt x="2631" y="813"/>
                      <a:pt x="2631" y="800"/>
                    </a:cubicBezTo>
                    <a:lnTo>
                      <a:pt x="2618" y="800"/>
                    </a:lnTo>
                    <a:cubicBezTo>
                      <a:pt x="2605" y="839"/>
                      <a:pt x="2605" y="890"/>
                      <a:pt x="2618" y="929"/>
                    </a:cubicBezTo>
                    <a:cubicBezTo>
                      <a:pt x="2631" y="981"/>
                      <a:pt x="2670" y="1032"/>
                      <a:pt x="2708" y="1071"/>
                    </a:cubicBezTo>
                    <a:cubicBezTo>
                      <a:pt x="2760" y="1110"/>
                      <a:pt x="2824" y="1135"/>
                      <a:pt x="2876" y="1135"/>
                    </a:cubicBezTo>
                    <a:cubicBezTo>
                      <a:pt x="2940" y="1135"/>
                      <a:pt x="3005" y="1110"/>
                      <a:pt x="3044" y="1071"/>
                    </a:cubicBezTo>
                    <a:cubicBezTo>
                      <a:pt x="3095" y="1045"/>
                      <a:pt x="3134" y="994"/>
                      <a:pt x="3160" y="929"/>
                    </a:cubicBezTo>
                    <a:cubicBezTo>
                      <a:pt x="3185" y="878"/>
                      <a:pt x="3185" y="813"/>
                      <a:pt x="3173" y="749"/>
                    </a:cubicBezTo>
                    <a:cubicBezTo>
                      <a:pt x="3147" y="633"/>
                      <a:pt x="3056" y="529"/>
                      <a:pt x="2940" y="491"/>
                    </a:cubicBezTo>
                    <a:cubicBezTo>
                      <a:pt x="2899" y="477"/>
                      <a:pt x="2854" y="470"/>
                      <a:pt x="2809" y="470"/>
                    </a:cubicBezTo>
                    <a:cubicBezTo>
                      <a:pt x="2728" y="470"/>
                      <a:pt x="2646" y="493"/>
                      <a:pt x="2579" y="542"/>
                    </a:cubicBezTo>
                    <a:cubicBezTo>
                      <a:pt x="2528" y="581"/>
                      <a:pt x="2489" y="620"/>
                      <a:pt x="2450" y="671"/>
                    </a:cubicBezTo>
                    <a:cubicBezTo>
                      <a:pt x="2425" y="723"/>
                      <a:pt x="2399" y="787"/>
                      <a:pt x="2399" y="852"/>
                    </a:cubicBezTo>
                    <a:cubicBezTo>
                      <a:pt x="2373" y="968"/>
                      <a:pt x="2399" y="1097"/>
                      <a:pt x="2463" y="1200"/>
                    </a:cubicBezTo>
                    <a:cubicBezTo>
                      <a:pt x="2528" y="1303"/>
                      <a:pt x="2631" y="1380"/>
                      <a:pt x="2747" y="1432"/>
                    </a:cubicBezTo>
                    <a:cubicBezTo>
                      <a:pt x="2824" y="1461"/>
                      <a:pt x="2916" y="1476"/>
                      <a:pt x="3006" y="1476"/>
                    </a:cubicBezTo>
                    <a:cubicBezTo>
                      <a:pt x="3036" y="1476"/>
                      <a:pt x="3066" y="1474"/>
                      <a:pt x="3095" y="1471"/>
                    </a:cubicBezTo>
                    <a:cubicBezTo>
                      <a:pt x="3224" y="1445"/>
                      <a:pt x="3327" y="1393"/>
                      <a:pt x="3418" y="1303"/>
                    </a:cubicBezTo>
                    <a:cubicBezTo>
                      <a:pt x="3598" y="1135"/>
                      <a:pt x="3688" y="890"/>
                      <a:pt x="3650" y="645"/>
                    </a:cubicBezTo>
                    <a:cubicBezTo>
                      <a:pt x="3624" y="529"/>
                      <a:pt x="3585" y="413"/>
                      <a:pt x="3521" y="323"/>
                    </a:cubicBezTo>
                    <a:cubicBezTo>
                      <a:pt x="3482" y="271"/>
                      <a:pt x="3443" y="220"/>
                      <a:pt x="3405" y="181"/>
                    </a:cubicBezTo>
                    <a:cubicBezTo>
                      <a:pt x="3353" y="143"/>
                      <a:pt x="3301" y="104"/>
                      <a:pt x="3237" y="78"/>
                    </a:cubicBezTo>
                    <a:cubicBezTo>
                      <a:pt x="3185" y="52"/>
                      <a:pt x="3134" y="39"/>
                      <a:pt x="3082" y="14"/>
                    </a:cubicBezTo>
                    <a:cubicBezTo>
                      <a:pt x="3018" y="1"/>
                      <a:pt x="2953" y="1"/>
                      <a:pt x="2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3"/>
              <p:cNvSpPr/>
              <p:nvPr/>
            </p:nvSpPr>
            <p:spPr>
              <a:xfrm>
                <a:off x="8156050" y="1082482"/>
                <a:ext cx="273773" cy="131841"/>
              </a:xfrm>
              <a:custGeom>
                <a:avLst/>
                <a:gdLst/>
                <a:ahLst/>
                <a:cxnLst/>
                <a:rect l="l" t="t" r="r" b="b"/>
                <a:pathLst>
                  <a:path w="3663" h="1764" extrusionOk="0">
                    <a:moveTo>
                      <a:pt x="774" y="0"/>
                    </a:moveTo>
                    <a:cubicBezTo>
                      <a:pt x="710" y="0"/>
                      <a:pt x="645" y="0"/>
                      <a:pt x="581" y="13"/>
                    </a:cubicBezTo>
                    <a:cubicBezTo>
                      <a:pt x="529" y="39"/>
                      <a:pt x="478" y="52"/>
                      <a:pt x="426" y="78"/>
                    </a:cubicBezTo>
                    <a:cubicBezTo>
                      <a:pt x="362" y="103"/>
                      <a:pt x="310" y="142"/>
                      <a:pt x="259" y="181"/>
                    </a:cubicBezTo>
                    <a:cubicBezTo>
                      <a:pt x="130" y="310"/>
                      <a:pt x="52" y="477"/>
                      <a:pt x="14" y="658"/>
                    </a:cubicBezTo>
                    <a:cubicBezTo>
                      <a:pt x="1" y="774"/>
                      <a:pt x="14" y="890"/>
                      <a:pt x="52" y="1006"/>
                    </a:cubicBezTo>
                    <a:cubicBezTo>
                      <a:pt x="91" y="1122"/>
                      <a:pt x="156" y="1225"/>
                      <a:pt x="246" y="1303"/>
                    </a:cubicBezTo>
                    <a:cubicBezTo>
                      <a:pt x="364" y="1421"/>
                      <a:pt x="516" y="1478"/>
                      <a:pt x="672" y="1478"/>
                    </a:cubicBezTo>
                    <a:cubicBezTo>
                      <a:pt x="754" y="1478"/>
                      <a:pt x="836" y="1463"/>
                      <a:pt x="916" y="1432"/>
                    </a:cubicBezTo>
                    <a:cubicBezTo>
                      <a:pt x="1032" y="1380"/>
                      <a:pt x="1123" y="1303"/>
                      <a:pt x="1187" y="1200"/>
                    </a:cubicBezTo>
                    <a:cubicBezTo>
                      <a:pt x="1252" y="1096"/>
                      <a:pt x="1277" y="967"/>
                      <a:pt x="1264" y="851"/>
                    </a:cubicBezTo>
                    <a:cubicBezTo>
                      <a:pt x="1252" y="787"/>
                      <a:pt x="1239" y="735"/>
                      <a:pt x="1200" y="684"/>
                    </a:cubicBezTo>
                    <a:cubicBezTo>
                      <a:pt x="1174" y="619"/>
                      <a:pt x="1123" y="581"/>
                      <a:pt x="1071" y="542"/>
                    </a:cubicBezTo>
                    <a:cubicBezTo>
                      <a:pt x="1001" y="498"/>
                      <a:pt x="919" y="472"/>
                      <a:pt x="837" y="472"/>
                    </a:cubicBezTo>
                    <a:cubicBezTo>
                      <a:pt x="799" y="472"/>
                      <a:pt x="760" y="478"/>
                      <a:pt x="723" y="490"/>
                    </a:cubicBezTo>
                    <a:cubicBezTo>
                      <a:pt x="607" y="529"/>
                      <a:pt x="517" y="632"/>
                      <a:pt x="478" y="748"/>
                    </a:cubicBezTo>
                    <a:cubicBezTo>
                      <a:pt x="465" y="813"/>
                      <a:pt x="478" y="877"/>
                      <a:pt x="504" y="942"/>
                    </a:cubicBezTo>
                    <a:cubicBezTo>
                      <a:pt x="517" y="993"/>
                      <a:pt x="555" y="1045"/>
                      <a:pt x="607" y="1083"/>
                    </a:cubicBezTo>
                    <a:cubicBezTo>
                      <a:pt x="658" y="1122"/>
                      <a:pt x="723" y="1135"/>
                      <a:pt x="774" y="1135"/>
                    </a:cubicBezTo>
                    <a:cubicBezTo>
                      <a:pt x="839" y="1135"/>
                      <a:pt x="903" y="1122"/>
                      <a:pt x="955" y="1083"/>
                    </a:cubicBezTo>
                    <a:cubicBezTo>
                      <a:pt x="994" y="1032"/>
                      <a:pt x="1032" y="980"/>
                      <a:pt x="1045" y="929"/>
                    </a:cubicBezTo>
                    <a:cubicBezTo>
                      <a:pt x="1058" y="890"/>
                      <a:pt x="1058" y="851"/>
                      <a:pt x="1045" y="813"/>
                    </a:cubicBezTo>
                    <a:lnTo>
                      <a:pt x="1019" y="813"/>
                    </a:lnTo>
                    <a:cubicBezTo>
                      <a:pt x="1019" y="813"/>
                      <a:pt x="1019" y="813"/>
                      <a:pt x="1019" y="826"/>
                    </a:cubicBezTo>
                    <a:cubicBezTo>
                      <a:pt x="1032" y="903"/>
                      <a:pt x="994" y="980"/>
                      <a:pt x="929" y="1032"/>
                    </a:cubicBezTo>
                    <a:cubicBezTo>
                      <a:pt x="890" y="1064"/>
                      <a:pt x="842" y="1080"/>
                      <a:pt x="794" y="1080"/>
                    </a:cubicBezTo>
                    <a:cubicBezTo>
                      <a:pt x="745" y="1080"/>
                      <a:pt x="697" y="1064"/>
                      <a:pt x="658" y="1032"/>
                    </a:cubicBezTo>
                    <a:cubicBezTo>
                      <a:pt x="581" y="967"/>
                      <a:pt x="555" y="864"/>
                      <a:pt x="568" y="774"/>
                    </a:cubicBezTo>
                    <a:cubicBezTo>
                      <a:pt x="594" y="671"/>
                      <a:pt x="671" y="606"/>
                      <a:pt x="762" y="568"/>
                    </a:cubicBezTo>
                    <a:cubicBezTo>
                      <a:pt x="786" y="561"/>
                      <a:pt x="811" y="558"/>
                      <a:pt x="836" y="558"/>
                    </a:cubicBezTo>
                    <a:cubicBezTo>
                      <a:pt x="905" y="558"/>
                      <a:pt x="976" y="581"/>
                      <a:pt x="1032" y="619"/>
                    </a:cubicBezTo>
                    <a:cubicBezTo>
                      <a:pt x="1110" y="684"/>
                      <a:pt x="1161" y="774"/>
                      <a:pt x="1174" y="864"/>
                    </a:cubicBezTo>
                    <a:cubicBezTo>
                      <a:pt x="1187" y="967"/>
                      <a:pt x="1161" y="1058"/>
                      <a:pt x="1110" y="1148"/>
                    </a:cubicBezTo>
                    <a:cubicBezTo>
                      <a:pt x="1058" y="1225"/>
                      <a:pt x="981" y="1290"/>
                      <a:pt x="890" y="1328"/>
                    </a:cubicBezTo>
                    <a:cubicBezTo>
                      <a:pt x="824" y="1347"/>
                      <a:pt x="751" y="1359"/>
                      <a:pt x="677" y="1359"/>
                    </a:cubicBezTo>
                    <a:cubicBezTo>
                      <a:pt x="649" y="1359"/>
                      <a:pt x="622" y="1358"/>
                      <a:pt x="594" y="1354"/>
                    </a:cubicBezTo>
                    <a:cubicBezTo>
                      <a:pt x="504" y="1328"/>
                      <a:pt x="413" y="1277"/>
                      <a:pt x="349" y="1212"/>
                    </a:cubicBezTo>
                    <a:cubicBezTo>
                      <a:pt x="272" y="1148"/>
                      <a:pt x="220" y="1058"/>
                      <a:pt x="181" y="967"/>
                    </a:cubicBezTo>
                    <a:cubicBezTo>
                      <a:pt x="156" y="877"/>
                      <a:pt x="143" y="774"/>
                      <a:pt x="168" y="671"/>
                    </a:cubicBezTo>
                    <a:cubicBezTo>
                      <a:pt x="181" y="581"/>
                      <a:pt x="220" y="477"/>
                      <a:pt x="272" y="400"/>
                    </a:cubicBezTo>
                    <a:cubicBezTo>
                      <a:pt x="310" y="361"/>
                      <a:pt x="336" y="323"/>
                      <a:pt x="375" y="284"/>
                    </a:cubicBezTo>
                    <a:cubicBezTo>
                      <a:pt x="413" y="258"/>
                      <a:pt x="452" y="232"/>
                      <a:pt x="491" y="207"/>
                    </a:cubicBezTo>
                    <a:cubicBezTo>
                      <a:pt x="542" y="194"/>
                      <a:pt x="581" y="168"/>
                      <a:pt x="633" y="155"/>
                    </a:cubicBezTo>
                    <a:cubicBezTo>
                      <a:pt x="684" y="155"/>
                      <a:pt x="723" y="142"/>
                      <a:pt x="774" y="142"/>
                    </a:cubicBezTo>
                    <a:cubicBezTo>
                      <a:pt x="878" y="142"/>
                      <a:pt x="981" y="168"/>
                      <a:pt x="1071" y="207"/>
                    </a:cubicBezTo>
                    <a:cubicBezTo>
                      <a:pt x="1252" y="284"/>
                      <a:pt x="1419" y="426"/>
                      <a:pt x="1522" y="606"/>
                    </a:cubicBezTo>
                    <a:cubicBezTo>
                      <a:pt x="1651" y="774"/>
                      <a:pt x="1742" y="967"/>
                      <a:pt x="1870" y="1161"/>
                    </a:cubicBezTo>
                    <a:cubicBezTo>
                      <a:pt x="1922" y="1251"/>
                      <a:pt x="1999" y="1354"/>
                      <a:pt x="2077" y="1432"/>
                    </a:cubicBezTo>
                    <a:cubicBezTo>
                      <a:pt x="2154" y="1522"/>
                      <a:pt x="2257" y="1586"/>
                      <a:pt x="2360" y="1638"/>
                    </a:cubicBezTo>
                    <a:cubicBezTo>
                      <a:pt x="2464" y="1702"/>
                      <a:pt x="2580" y="1728"/>
                      <a:pt x="2696" y="1754"/>
                    </a:cubicBezTo>
                    <a:cubicBezTo>
                      <a:pt x="2754" y="1760"/>
                      <a:pt x="2812" y="1764"/>
                      <a:pt x="2870" y="1764"/>
                    </a:cubicBezTo>
                    <a:cubicBezTo>
                      <a:pt x="2928" y="1764"/>
                      <a:pt x="2986" y="1760"/>
                      <a:pt x="3044" y="1754"/>
                    </a:cubicBezTo>
                    <a:cubicBezTo>
                      <a:pt x="3108" y="1741"/>
                      <a:pt x="3160" y="1728"/>
                      <a:pt x="3224" y="1702"/>
                    </a:cubicBezTo>
                    <a:cubicBezTo>
                      <a:pt x="3276" y="1677"/>
                      <a:pt x="3328" y="1638"/>
                      <a:pt x="3379" y="1612"/>
                    </a:cubicBezTo>
                    <a:cubicBezTo>
                      <a:pt x="3431" y="1573"/>
                      <a:pt x="3482" y="1535"/>
                      <a:pt x="3521" y="1483"/>
                    </a:cubicBezTo>
                    <a:cubicBezTo>
                      <a:pt x="3534" y="1457"/>
                      <a:pt x="3560" y="1432"/>
                      <a:pt x="3573" y="1406"/>
                    </a:cubicBezTo>
                    <a:cubicBezTo>
                      <a:pt x="3585" y="1380"/>
                      <a:pt x="3598" y="1367"/>
                      <a:pt x="3611" y="1328"/>
                    </a:cubicBezTo>
                    <a:cubicBezTo>
                      <a:pt x="3650" y="1212"/>
                      <a:pt x="3663" y="1083"/>
                      <a:pt x="3624" y="967"/>
                    </a:cubicBezTo>
                    <a:cubicBezTo>
                      <a:pt x="3598" y="838"/>
                      <a:pt x="3534" y="735"/>
                      <a:pt x="3444" y="645"/>
                    </a:cubicBezTo>
                    <a:cubicBezTo>
                      <a:pt x="3392" y="606"/>
                      <a:pt x="3340" y="581"/>
                      <a:pt x="3276" y="555"/>
                    </a:cubicBezTo>
                    <a:cubicBezTo>
                      <a:pt x="3250" y="548"/>
                      <a:pt x="3221" y="545"/>
                      <a:pt x="3191" y="545"/>
                    </a:cubicBezTo>
                    <a:cubicBezTo>
                      <a:pt x="3160" y="545"/>
                      <a:pt x="3128" y="548"/>
                      <a:pt x="3095" y="555"/>
                    </a:cubicBezTo>
                    <a:cubicBezTo>
                      <a:pt x="3031" y="555"/>
                      <a:pt x="2967" y="581"/>
                      <a:pt x="2915" y="632"/>
                    </a:cubicBezTo>
                    <a:cubicBezTo>
                      <a:pt x="2876" y="671"/>
                      <a:pt x="2838" y="722"/>
                      <a:pt x="2812" y="787"/>
                    </a:cubicBezTo>
                    <a:cubicBezTo>
                      <a:pt x="2799" y="851"/>
                      <a:pt x="2799" y="916"/>
                      <a:pt x="2812" y="967"/>
                    </a:cubicBezTo>
                    <a:cubicBezTo>
                      <a:pt x="2825" y="1006"/>
                      <a:pt x="2838" y="1032"/>
                      <a:pt x="2850" y="1058"/>
                    </a:cubicBezTo>
                    <a:cubicBezTo>
                      <a:pt x="2876" y="1083"/>
                      <a:pt x="2902" y="1109"/>
                      <a:pt x="2928" y="1122"/>
                    </a:cubicBezTo>
                    <a:cubicBezTo>
                      <a:pt x="2967" y="1151"/>
                      <a:pt x="3012" y="1166"/>
                      <a:pt x="3055" y="1166"/>
                    </a:cubicBezTo>
                    <a:cubicBezTo>
                      <a:pt x="3069" y="1166"/>
                      <a:pt x="3083" y="1164"/>
                      <a:pt x="3095" y="1161"/>
                    </a:cubicBezTo>
                    <a:cubicBezTo>
                      <a:pt x="3160" y="1161"/>
                      <a:pt x="3224" y="1135"/>
                      <a:pt x="3263" y="1083"/>
                    </a:cubicBezTo>
                    <a:lnTo>
                      <a:pt x="3224" y="1058"/>
                    </a:lnTo>
                    <a:cubicBezTo>
                      <a:pt x="3189" y="1093"/>
                      <a:pt x="3138" y="1113"/>
                      <a:pt x="3086" y="1113"/>
                    </a:cubicBezTo>
                    <a:cubicBezTo>
                      <a:pt x="3044" y="1113"/>
                      <a:pt x="3001" y="1100"/>
                      <a:pt x="2967" y="1071"/>
                    </a:cubicBezTo>
                    <a:cubicBezTo>
                      <a:pt x="2889" y="1006"/>
                      <a:pt x="2863" y="903"/>
                      <a:pt x="2902" y="813"/>
                    </a:cubicBezTo>
                    <a:cubicBezTo>
                      <a:pt x="2915" y="774"/>
                      <a:pt x="2954" y="735"/>
                      <a:pt x="2979" y="710"/>
                    </a:cubicBezTo>
                    <a:cubicBezTo>
                      <a:pt x="3018" y="684"/>
                      <a:pt x="3070" y="658"/>
                      <a:pt x="3108" y="658"/>
                    </a:cubicBezTo>
                    <a:cubicBezTo>
                      <a:pt x="3122" y="656"/>
                      <a:pt x="3135" y="655"/>
                      <a:pt x="3148" y="655"/>
                    </a:cubicBezTo>
                    <a:cubicBezTo>
                      <a:pt x="3234" y="655"/>
                      <a:pt x="3310" y="692"/>
                      <a:pt x="3366" y="748"/>
                    </a:cubicBezTo>
                    <a:cubicBezTo>
                      <a:pt x="3444" y="813"/>
                      <a:pt x="3482" y="903"/>
                      <a:pt x="3508" y="993"/>
                    </a:cubicBezTo>
                    <a:cubicBezTo>
                      <a:pt x="3521" y="1083"/>
                      <a:pt x="3508" y="1187"/>
                      <a:pt x="3469" y="1264"/>
                    </a:cubicBezTo>
                    <a:cubicBezTo>
                      <a:pt x="3457" y="1290"/>
                      <a:pt x="3444" y="1316"/>
                      <a:pt x="3431" y="1328"/>
                    </a:cubicBezTo>
                    <a:cubicBezTo>
                      <a:pt x="3418" y="1354"/>
                      <a:pt x="3405" y="1380"/>
                      <a:pt x="3392" y="1393"/>
                    </a:cubicBezTo>
                    <a:cubicBezTo>
                      <a:pt x="3353" y="1432"/>
                      <a:pt x="3328" y="1457"/>
                      <a:pt x="3276" y="1483"/>
                    </a:cubicBezTo>
                    <a:cubicBezTo>
                      <a:pt x="3237" y="1509"/>
                      <a:pt x="3199" y="1535"/>
                      <a:pt x="3147" y="1561"/>
                    </a:cubicBezTo>
                    <a:cubicBezTo>
                      <a:pt x="3108" y="1573"/>
                      <a:pt x="3057" y="1586"/>
                      <a:pt x="3005" y="1599"/>
                    </a:cubicBezTo>
                    <a:cubicBezTo>
                      <a:pt x="2960" y="1606"/>
                      <a:pt x="2912" y="1609"/>
                      <a:pt x="2862" y="1609"/>
                    </a:cubicBezTo>
                    <a:cubicBezTo>
                      <a:pt x="2812" y="1609"/>
                      <a:pt x="2760" y="1606"/>
                      <a:pt x="2709" y="1599"/>
                    </a:cubicBezTo>
                    <a:cubicBezTo>
                      <a:pt x="2605" y="1586"/>
                      <a:pt x="2515" y="1548"/>
                      <a:pt x="2425" y="1509"/>
                    </a:cubicBezTo>
                    <a:cubicBezTo>
                      <a:pt x="2335" y="1457"/>
                      <a:pt x="2257" y="1393"/>
                      <a:pt x="2180" y="1328"/>
                    </a:cubicBezTo>
                    <a:cubicBezTo>
                      <a:pt x="2103" y="1251"/>
                      <a:pt x="2051" y="1161"/>
                      <a:pt x="1987" y="1071"/>
                    </a:cubicBezTo>
                    <a:cubicBezTo>
                      <a:pt x="1870" y="890"/>
                      <a:pt x="1767" y="697"/>
                      <a:pt x="1638" y="516"/>
                    </a:cubicBezTo>
                    <a:cubicBezTo>
                      <a:pt x="1574" y="413"/>
                      <a:pt x="1497" y="336"/>
                      <a:pt x="1419" y="258"/>
                    </a:cubicBezTo>
                    <a:cubicBezTo>
                      <a:pt x="1329" y="181"/>
                      <a:pt x="1226" y="116"/>
                      <a:pt x="1123" y="65"/>
                    </a:cubicBezTo>
                    <a:cubicBezTo>
                      <a:pt x="1007" y="26"/>
                      <a:pt x="890" y="0"/>
                      <a:pt x="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13"/>
            <p:cNvGrpSpPr/>
            <p:nvPr/>
          </p:nvGrpSpPr>
          <p:grpSpPr>
            <a:xfrm>
              <a:off x="989955" y="1149073"/>
              <a:ext cx="7163972" cy="64150"/>
              <a:chOff x="1299890" y="844622"/>
              <a:chExt cx="6544233" cy="64143"/>
            </a:xfrm>
          </p:grpSpPr>
          <p:grpSp>
            <p:nvGrpSpPr>
              <p:cNvPr id="1499" name="Google Shape;1499;p13"/>
              <p:cNvGrpSpPr/>
              <p:nvPr/>
            </p:nvGrpSpPr>
            <p:grpSpPr>
              <a:xfrm>
                <a:off x="4528885" y="844622"/>
                <a:ext cx="3315238" cy="64143"/>
                <a:chOff x="896765" y="648922"/>
                <a:chExt cx="3315238" cy="64143"/>
              </a:xfrm>
            </p:grpSpPr>
            <p:sp>
              <p:nvSpPr>
                <p:cNvPr id="1500" name="Google Shape;1500;p13"/>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3"/>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3"/>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3"/>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3"/>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3"/>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3"/>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3"/>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3"/>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3"/>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3"/>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3"/>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3"/>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3"/>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3"/>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3"/>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3"/>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3"/>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3"/>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3"/>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3"/>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3"/>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3"/>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3"/>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3"/>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3"/>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3"/>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13"/>
              <p:cNvGrpSpPr/>
              <p:nvPr/>
            </p:nvGrpSpPr>
            <p:grpSpPr>
              <a:xfrm>
                <a:off x="1299890" y="844622"/>
                <a:ext cx="3315238" cy="64143"/>
                <a:chOff x="896765" y="648922"/>
                <a:chExt cx="3315238" cy="64143"/>
              </a:xfrm>
            </p:grpSpPr>
            <p:sp>
              <p:nvSpPr>
                <p:cNvPr id="1534" name="Google Shape;1534;p13"/>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3"/>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3"/>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3"/>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3"/>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567" name="Google Shape;1567;p13"/>
          <p:cNvPicPr preferRelativeResize="0"/>
          <p:nvPr/>
        </p:nvPicPr>
        <p:blipFill>
          <a:blip r:embed="rId4">
            <a:alphaModFix/>
          </a:blip>
          <a:stretch>
            <a:fillRect/>
          </a:stretch>
        </p:blipFill>
        <p:spPr>
          <a:xfrm>
            <a:off x="-329017" y="-159050"/>
            <a:ext cx="1597433" cy="119804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9_1_1">
    <p:bg>
      <p:bgPr>
        <a:blipFill>
          <a:blip r:embed="rId2">
            <a:alphaModFix/>
          </a:blip>
          <a:stretch>
            <a:fillRect/>
          </a:stretch>
        </a:blipFill>
        <a:effectLst/>
      </p:bgPr>
    </p:bg>
    <p:spTree>
      <p:nvGrpSpPr>
        <p:cNvPr id="1" name="Shape 1904"/>
        <p:cNvGrpSpPr/>
        <p:nvPr/>
      </p:nvGrpSpPr>
      <p:grpSpPr>
        <a:xfrm>
          <a:off x="0" y="0"/>
          <a:ext cx="0" cy="0"/>
          <a:chOff x="0" y="0"/>
          <a:chExt cx="0" cy="0"/>
        </a:xfrm>
      </p:grpSpPr>
      <p:pic>
        <p:nvPicPr>
          <p:cNvPr id="1905" name="Google Shape;1905;p17"/>
          <p:cNvPicPr preferRelativeResize="0"/>
          <p:nvPr/>
        </p:nvPicPr>
        <p:blipFill rotWithShape="1">
          <a:blip r:embed="rId3">
            <a:alphaModFix/>
          </a:blip>
          <a:srcRect t="7798" b="7806"/>
          <a:stretch/>
        </p:blipFill>
        <p:spPr>
          <a:xfrm>
            <a:off x="0" y="0"/>
            <a:ext cx="9144003" cy="5143501"/>
          </a:xfrm>
          <a:prstGeom prst="rect">
            <a:avLst/>
          </a:prstGeom>
          <a:noFill/>
          <a:ln>
            <a:noFill/>
          </a:ln>
        </p:spPr>
      </p:pic>
      <p:sp>
        <p:nvSpPr>
          <p:cNvPr id="1906" name="Google Shape;1906;p17"/>
          <p:cNvSpPr txBox="1">
            <a:spLocks noGrp="1"/>
          </p:cNvSpPr>
          <p:nvPr>
            <p:ph type="title"/>
          </p:nvPr>
        </p:nvSpPr>
        <p:spPr>
          <a:xfrm>
            <a:off x="714175" y="466344"/>
            <a:ext cx="7715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07" name="Google Shape;1907;p17"/>
          <p:cNvGrpSpPr/>
          <p:nvPr/>
        </p:nvGrpSpPr>
        <p:grpSpPr>
          <a:xfrm>
            <a:off x="714175" y="1093271"/>
            <a:ext cx="7715647" cy="131916"/>
            <a:chOff x="714175" y="1115188"/>
            <a:chExt cx="7715647" cy="131916"/>
          </a:xfrm>
        </p:grpSpPr>
        <p:grpSp>
          <p:nvGrpSpPr>
            <p:cNvPr id="1908" name="Google Shape;1908;p17"/>
            <p:cNvGrpSpPr/>
            <p:nvPr/>
          </p:nvGrpSpPr>
          <p:grpSpPr>
            <a:xfrm>
              <a:off x="714175" y="1115188"/>
              <a:ext cx="7715647" cy="131916"/>
              <a:chOff x="714175" y="1082438"/>
              <a:chExt cx="7715647" cy="131916"/>
            </a:xfrm>
          </p:grpSpPr>
          <p:sp>
            <p:nvSpPr>
              <p:cNvPr id="1909" name="Google Shape;1909;p17"/>
              <p:cNvSpPr/>
              <p:nvPr/>
            </p:nvSpPr>
            <p:spPr>
              <a:xfrm>
                <a:off x="714175" y="1082438"/>
                <a:ext cx="275716" cy="131916"/>
              </a:xfrm>
              <a:custGeom>
                <a:avLst/>
                <a:gdLst/>
                <a:ahLst/>
                <a:cxnLst/>
                <a:rect l="l" t="t" r="r" b="b"/>
                <a:pathLst>
                  <a:path w="3689" h="1765" extrusionOk="0">
                    <a:moveTo>
                      <a:pt x="2889" y="1"/>
                    </a:moveTo>
                    <a:cubicBezTo>
                      <a:pt x="2773" y="1"/>
                      <a:pt x="2657" y="26"/>
                      <a:pt x="2554" y="65"/>
                    </a:cubicBezTo>
                    <a:cubicBezTo>
                      <a:pt x="2438" y="104"/>
                      <a:pt x="2334" y="168"/>
                      <a:pt x="2244" y="246"/>
                    </a:cubicBezTo>
                    <a:cubicBezTo>
                      <a:pt x="2154" y="323"/>
                      <a:pt x="2077" y="400"/>
                      <a:pt x="2012" y="504"/>
                    </a:cubicBezTo>
                    <a:cubicBezTo>
                      <a:pt x="1883" y="684"/>
                      <a:pt x="1780" y="878"/>
                      <a:pt x="1664" y="1058"/>
                    </a:cubicBezTo>
                    <a:cubicBezTo>
                      <a:pt x="1612" y="1148"/>
                      <a:pt x="1548" y="1239"/>
                      <a:pt x="1470" y="1316"/>
                    </a:cubicBezTo>
                    <a:cubicBezTo>
                      <a:pt x="1406" y="1380"/>
                      <a:pt x="1316" y="1445"/>
                      <a:pt x="1238" y="1496"/>
                    </a:cubicBezTo>
                    <a:cubicBezTo>
                      <a:pt x="1148" y="1535"/>
                      <a:pt x="1045" y="1574"/>
                      <a:pt x="942" y="1587"/>
                    </a:cubicBezTo>
                    <a:cubicBezTo>
                      <a:pt x="869" y="1596"/>
                      <a:pt x="802" y="1605"/>
                      <a:pt x="733" y="1605"/>
                    </a:cubicBezTo>
                    <a:cubicBezTo>
                      <a:pt x="705" y="1605"/>
                      <a:pt x="675" y="1603"/>
                      <a:pt x="645" y="1600"/>
                    </a:cubicBezTo>
                    <a:cubicBezTo>
                      <a:pt x="594" y="1587"/>
                      <a:pt x="542" y="1574"/>
                      <a:pt x="503" y="1561"/>
                    </a:cubicBezTo>
                    <a:cubicBezTo>
                      <a:pt x="452" y="1535"/>
                      <a:pt x="413" y="1509"/>
                      <a:pt x="374" y="1484"/>
                    </a:cubicBezTo>
                    <a:cubicBezTo>
                      <a:pt x="336" y="1458"/>
                      <a:pt x="297" y="1432"/>
                      <a:pt x="258" y="1393"/>
                    </a:cubicBezTo>
                    <a:cubicBezTo>
                      <a:pt x="245" y="1368"/>
                      <a:pt x="233" y="1355"/>
                      <a:pt x="220" y="1329"/>
                    </a:cubicBezTo>
                    <a:cubicBezTo>
                      <a:pt x="207" y="1316"/>
                      <a:pt x="194" y="1290"/>
                      <a:pt x="181" y="1264"/>
                    </a:cubicBezTo>
                    <a:cubicBezTo>
                      <a:pt x="142" y="1174"/>
                      <a:pt x="129" y="1084"/>
                      <a:pt x="155" y="994"/>
                    </a:cubicBezTo>
                    <a:cubicBezTo>
                      <a:pt x="168" y="890"/>
                      <a:pt x="207" y="800"/>
                      <a:pt x="284" y="736"/>
                    </a:cubicBezTo>
                    <a:cubicBezTo>
                      <a:pt x="310" y="710"/>
                      <a:pt x="362" y="684"/>
                      <a:pt x="400" y="671"/>
                    </a:cubicBezTo>
                    <a:cubicBezTo>
                      <a:pt x="428" y="662"/>
                      <a:pt x="461" y="653"/>
                      <a:pt x="497" y="653"/>
                    </a:cubicBezTo>
                    <a:cubicBezTo>
                      <a:pt x="512" y="653"/>
                      <a:pt x="527" y="655"/>
                      <a:pt x="542" y="658"/>
                    </a:cubicBezTo>
                    <a:cubicBezTo>
                      <a:pt x="581" y="658"/>
                      <a:pt x="632" y="671"/>
                      <a:pt x="671" y="710"/>
                    </a:cubicBezTo>
                    <a:cubicBezTo>
                      <a:pt x="710" y="736"/>
                      <a:pt x="735" y="774"/>
                      <a:pt x="748" y="813"/>
                    </a:cubicBezTo>
                    <a:cubicBezTo>
                      <a:pt x="787" y="903"/>
                      <a:pt x="761" y="1006"/>
                      <a:pt x="697" y="1071"/>
                    </a:cubicBezTo>
                    <a:cubicBezTo>
                      <a:pt x="654" y="1095"/>
                      <a:pt x="609" y="1108"/>
                      <a:pt x="564" y="1108"/>
                    </a:cubicBezTo>
                    <a:cubicBezTo>
                      <a:pt x="515" y="1108"/>
                      <a:pt x="467" y="1092"/>
                      <a:pt x="426" y="1058"/>
                    </a:cubicBezTo>
                    <a:lnTo>
                      <a:pt x="387" y="1084"/>
                    </a:lnTo>
                    <a:cubicBezTo>
                      <a:pt x="439" y="1135"/>
                      <a:pt x="490" y="1161"/>
                      <a:pt x="555" y="1161"/>
                    </a:cubicBezTo>
                    <a:cubicBezTo>
                      <a:pt x="567" y="1164"/>
                      <a:pt x="578" y="1165"/>
                      <a:pt x="589" y="1165"/>
                    </a:cubicBezTo>
                    <a:cubicBezTo>
                      <a:pt x="639" y="1165"/>
                      <a:pt x="683" y="1144"/>
                      <a:pt x="735" y="1123"/>
                    </a:cubicBezTo>
                    <a:cubicBezTo>
                      <a:pt x="761" y="1097"/>
                      <a:pt x="774" y="1084"/>
                      <a:pt x="800" y="1058"/>
                    </a:cubicBezTo>
                    <a:cubicBezTo>
                      <a:pt x="813" y="1032"/>
                      <a:pt x="826" y="994"/>
                      <a:pt x="839" y="968"/>
                    </a:cubicBezTo>
                    <a:cubicBezTo>
                      <a:pt x="852" y="903"/>
                      <a:pt x="852" y="839"/>
                      <a:pt x="839" y="787"/>
                    </a:cubicBezTo>
                    <a:cubicBezTo>
                      <a:pt x="826" y="723"/>
                      <a:pt x="787" y="671"/>
                      <a:pt x="735" y="620"/>
                    </a:cubicBezTo>
                    <a:cubicBezTo>
                      <a:pt x="684" y="581"/>
                      <a:pt x="632" y="555"/>
                      <a:pt x="568" y="542"/>
                    </a:cubicBezTo>
                    <a:cubicBezTo>
                      <a:pt x="503" y="542"/>
                      <a:pt x="439" y="542"/>
                      <a:pt x="374" y="555"/>
                    </a:cubicBezTo>
                    <a:cubicBezTo>
                      <a:pt x="323" y="568"/>
                      <a:pt x="258" y="607"/>
                      <a:pt x="220" y="645"/>
                    </a:cubicBezTo>
                    <a:cubicBezTo>
                      <a:pt x="117" y="723"/>
                      <a:pt x="52" y="839"/>
                      <a:pt x="39" y="968"/>
                    </a:cubicBezTo>
                    <a:cubicBezTo>
                      <a:pt x="0" y="1084"/>
                      <a:pt x="13" y="1213"/>
                      <a:pt x="52" y="1329"/>
                    </a:cubicBezTo>
                    <a:cubicBezTo>
                      <a:pt x="78" y="1355"/>
                      <a:pt x="91" y="1380"/>
                      <a:pt x="104" y="1406"/>
                    </a:cubicBezTo>
                    <a:cubicBezTo>
                      <a:pt x="117" y="1432"/>
                      <a:pt x="129" y="1458"/>
                      <a:pt x="155" y="1484"/>
                    </a:cubicBezTo>
                    <a:cubicBezTo>
                      <a:pt x="194" y="1535"/>
                      <a:pt x="233" y="1574"/>
                      <a:pt x="284" y="1613"/>
                    </a:cubicBezTo>
                    <a:cubicBezTo>
                      <a:pt x="336" y="1638"/>
                      <a:pt x="400" y="1664"/>
                      <a:pt x="452" y="1690"/>
                    </a:cubicBezTo>
                    <a:cubicBezTo>
                      <a:pt x="503" y="1716"/>
                      <a:pt x="568" y="1741"/>
                      <a:pt x="619" y="1754"/>
                    </a:cubicBezTo>
                    <a:cubicBezTo>
                      <a:pt x="677" y="1761"/>
                      <a:pt x="739" y="1764"/>
                      <a:pt x="800" y="1764"/>
                    </a:cubicBezTo>
                    <a:cubicBezTo>
                      <a:pt x="861" y="1764"/>
                      <a:pt x="922" y="1761"/>
                      <a:pt x="980" y="1754"/>
                    </a:cubicBezTo>
                    <a:cubicBezTo>
                      <a:pt x="1097" y="1729"/>
                      <a:pt x="1213" y="1690"/>
                      <a:pt x="1316" y="1638"/>
                    </a:cubicBezTo>
                    <a:cubicBezTo>
                      <a:pt x="1419" y="1587"/>
                      <a:pt x="1509" y="1509"/>
                      <a:pt x="1599" y="1432"/>
                    </a:cubicBezTo>
                    <a:cubicBezTo>
                      <a:pt x="1677" y="1342"/>
                      <a:pt x="1741" y="1251"/>
                      <a:pt x="1806" y="1161"/>
                    </a:cubicBezTo>
                    <a:cubicBezTo>
                      <a:pt x="1922" y="968"/>
                      <a:pt x="2025" y="774"/>
                      <a:pt x="2141" y="594"/>
                    </a:cubicBezTo>
                    <a:cubicBezTo>
                      <a:pt x="2257" y="426"/>
                      <a:pt x="2412" y="284"/>
                      <a:pt x="2605" y="207"/>
                    </a:cubicBezTo>
                    <a:cubicBezTo>
                      <a:pt x="2695" y="168"/>
                      <a:pt x="2799" y="143"/>
                      <a:pt x="2889" y="143"/>
                    </a:cubicBezTo>
                    <a:cubicBezTo>
                      <a:pt x="2940" y="143"/>
                      <a:pt x="2992" y="143"/>
                      <a:pt x="3031" y="155"/>
                    </a:cubicBezTo>
                    <a:cubicBezTo>
                      <a:pt x="3082" y="168"/>
                      <a:pt x="3134" y="194"/>
                      <a:pt x="3173" y="207"/>
                    </a:cubicBezTo>
                    <a:cubicBezTo>
                      <a:pt x="3224" y="233"/>
                      <a:pt x="3263" y="259"/>
                      <a:pt x="3301" y="284"/>
                    </a:cubicBezTo>
                    <a:cubicBezTo>
                      <a:pt x="3327" y="323"/>
                      <a:pt x="3366" y="362"/>
                      <a:pt x="3392" y="400"/>
                    </a:cubicBezTo>
                    <a:cubicBezTo>
                      <a:pt x="3443" y="478"/>
                      <a:pt x="3482" y="581"/>
                      <a:pt x="3495" y="671"/>
                    </a:cubicBezTo>
                    <a:cubicBezTo>
                      <a:pt x="3521" y="774"/>
                      <a:pt x="3508" y="865"/>
                      <a:pt x="3482" y="968"/>
                    </a:cubicBezTo>
                    <a:cubicBezTo>
                      <a:pt x="3456" y="1058"/>
                      <a:pt x="3392" y="1148"/>
                      <a:pt x="3327" y="1213"/>
                    </a:cubicBezTo>
                    <a:cubicBezTo>
                      <a:pt x="3250" y="1277"/>
                      <a:pt x="3160" y="1329"/>
                      <a:pt x="3069" y="1355"/>
                    </a:cubicBezTo>
                    <a:cubicBezTo>
                      <a:pt x="3044" y="1358"/>
                      <a:pt x="3018" y="1359"/>
                      <a:pt x="2992" y="1359"/>
                    </a:cubicBezTo>
                    <a:cubicBezTo>
                      <a:pt x="2915" y="1359"/>
                      <a:pt x="2841" y="1345"/>
                      <a:pt x="2773" y="1316"/>
                    </a:cubicBezTo>
                    <a:cubicBezTo>
                      <a:pt x="2683" y="1290"/>
                      <a:pt x="2605" y="1226"/>
                      <a:pt x="2554" y="1135"/>
                    </a:cubicBezTo>
                    <a:cubicBezTo>
                      <a:pt x="2502" y="1058"/>
                      <a:pt x="2476" y="955"/>
                      <a:pt x="2489" y="865"/>
                    </a:cubicBezTo>
                    <a:cubicBezTo>
                      <a:pt x="2502" y="761"/>
                      <a:pt x="2554" y="684"/>
                      <a:pt x="2631" y="620"/>
                    </a:cubicBezTo>
                    <a:cubicBezTo>
                      <a:pt x="2688" y="582"/>
                      <a:pt x="2758" y="558"/>
                      <a:pt x="2827" y="558"/>
                    </a:cubicBezTo>
                    <a:cubicBezTo>
                      <a:pt x="2852" y="558"/>
                      <a:pt x="2878" y="561"/>
                      <a:pt x="2902" y="568"/>
                    </a:cubicBezTo>
                    <a:cubicBezTo>
                      <a:pt x="2992" y="607"/>
                      <a:pt x="3069" y="671"/>
                      <a:pt x="3095" y="774"/>
                    </a:cubicBezTo>
                    <a:cubicBezTo>
                      <a:pt x="3121" y="865"/>
                      <a:pt x="3082" y="968"/>
                      <a:pt x="3005" y="1019"/>
                    </a:cubicBezTo>
                    <a:cubicBezTo>
                      <a:pt x="2962" y="1055"/>
                      <a:pt x="2908" y="1075"/>
                      <a:pt x="2855" y="1075"/>
                    </a:cubicBezTo>
                    <a:cubicBezTo>
                      <a:pt x="2812" y="1075"/>
                      <a:pt x="2769" y="1061"/>
                      <a:pt x="2734" y="1032"/>
                    </a:cubicBezTo>
                    <a:cubicBezTo>
                      <a:pt x="2670" y="981"/>
                      <a:pt x="2631" y="903"/>
                      <a:pt x="2644" y="826"/>
                    </a:cubicBezTo>
                    <a:cubicBezTo>
                      <a:pt x="2644" y="813"/>
                      <a:pt x="2631" y="813"/>
                      <a:pt x="2631" y="800"/>
                    </a:cubicBezTo>
                    <a:lnTo>
                      <a:pt x="2618" y="800"/>
                    </a:lnTo>
                    <a:cubicBezTo>
                      <a:pt x="2605" y="839"/>
                      <a:pt x="2605" y="890"/>
                      <a:pt x="2618" y="929"/>
                    </a:cubicBezTo>
                    <a:cubicBezTo>
                      <a:pt x="2631" y="981"/>
                      <a:pt x="2670" y="1032"/>
                      <a:pt x="2708" y="1071"/>
                    </a:cubicBezTo>
                    <a:cubicBezTo>
                      <a:pt x="2760" y="1110"/>
                      <a:pt x="2824" y="1135"/>
                      <a:pt x="2876" y="1135"/>
                    </a:cubicBezTo>
                    <a:cubicBezTo>
                      <a:pt x="2940" y="1135"/>
                      <a:pt x="3005" y="1110"/>
                      <a:pt x="3044" y="1071"/>
                    </a:cubicBezTo>
                    <a:cubicBezTo>
                      <a:pt x="3095" y="1045"/>
                      <a:pt x="3134" y="994"/>
                      <a:pt x="3160" y="929"/>
                    </a:cubicBezTo>
                    <a:cubicBezTo>
                      <a:pt x="3185" y="878"/>
                      <a:pt x="3185" y="813"/>
                      <a:pt x="3173" y="749"/>
                    </a:cubicBezTo>
                    <a:cubicBezTo>
                      <a:pt x="3147" y="633"/>
                      <a:pt x="3056" y="529"/>
                      <a:pt x="2940" y="491"/>
                    </a:cubicBezTo>
                    <a:cubicBezTo>
                      <a:pt x="2899" y="477"/>
                      <a:pt x="2854" y="470"/>
                      <a:pt x="2809" y="470"/>
                    </a:cubicBezTo>
                    <a:cubicBezTo>
                      <a:pt x="2728" y="470"/>
                      <a:pt x="2646" y="493"/>
                      <a:pt x="2579" y="542"/>
                    </a:cubicBezTo>
                    <a:cubicBezTo>
                      <a:pt x="2528" y="581"/>
                      <a:pt x="2489" y="620"/>
                      <a:pt x="2450" y="671"/>
                    </a:cubicBezTo>
                    <a:cubicBezTo>
                      <a:pt x="2425" y="723"/>
                      <a:pt x="2399" y="787"/>
                      <a:pt x="2399" y="852"/>
                    </a:cubicBezTo>
                    <a:cubicBezTo>
                      <a:pt x="2373" y="968"/>
                      <a:pt x="2399" y="1097"/>
                      <a:pt x="2463" y="1200"/>
                    </a:cubicBezTo>
                    <a:cubicBezTo>
                      <a:pt x="2528" y="1303"/>
                      <a:pt x="2631" y="1380"/>
                      <a:pt x="2747" y="1432"/>
                    </a:cubicBezTo>
                    <a:cubicBezTo>
                      <a:pt x="2824" y="1461"/>
                      <a:pt x="2916" y="1476"/>
                      <a:pt x="3006" y="1476"/>
                    </a:cubicBezTo>
                    <a:cubicBezTo>
                      <a:pt x="3036" y="1476"/>
                      <a:pt x="3066" y="1474"/>
                      <a:pt x="3095" y="1471"/>
                    </a:cubicBezTo>
                    <a:cubicBezTo>
                      <a:pt x="3224" y="1445"/>
                      <a:pt x="3327" y="1393"/>
                      <a:pt x="3418" y="1303"/>
                    </a:cubicBezTo>
                    <a:cubicBezTo>
                      <a:pt x="3598" y="1135"/>
                      <a:pt x="3688" y="890"/>
                      <a:pt x="3650" y="645"/>
                    </a:cubicBezTo>
                    <a:cubicBezTo>
                      <a:pt x="3624" y="529"/>
                      <a:pt x="3585" y="413"/>
                      <a:pt x="3521" y="323"/>
                    </a:cubicBezTo>
                    <a:cubicBezTo>
                      <a:pt x="3482" y="271"/>
                      <a:pt x="3443" y="220"/>
                      <a:pt x="3405" y="181"/>
                    </a:cubicBezTo>
                    <a:cubicBezTo>
                      <a:pt x="3353" y="143"/>
                      <a:pt x="3301" y="104"/>
                      <a:pt x="3237" y="78"/>
                    </a:cubicBezTo>
                    <a:cubicBezTo>
                      <a:pt x="3185" y="52"/>
                      <a:pt x="3134" y="39"/>
                      <a:pt x="3082" y="14"/>
                    </a:cubicBezTo>
                    <a:cubicBezTo>
                      <a:pt x="3018" y="1"/>
                      <a:pt x="2953" y="1"/>
                      <a:pt x="2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7"/>
              <p:cNvSpPr/>
              <p:nvPr/>
            </p:nvSpPr>
            <p:spPr>
              <a:xfrm>
                <a:off x="8156050" y="1082482"/>
                <a:ext cx="273773" cy="131841"/>
              </a:xfrm>
              <a:custGeom>
                <a:avLst/>
                <a:gdLst/>
                <a:ahLst/>
                <a:cxnLst/>
                <a:rect l="l" t="t" r="r" b="b"/>
                <a:pathLst>
                  <a:path w="3663" h="1764" extrusionOk="0">
                    <a:moveTo>
                      <a:pt x="774" y="0"/>
                    </a:moveTo>
                    <a:cubicBezTo>
                      <a:pt x="710" y="0"/>
                      <a:pt x="645" y="0"/>
                      <a:pt x="581" y="13"/>
                    </a:cubicBezTo>
                    <a:cubicBezTo>
                      <a:pt x="529" y="39"/>
                      <a:pt x="478" y="52"/>
                      <a:pt x="426" y="78"/>
                    </a:cubicBezTo>
                    <a:cubicBezTo>
                      <a:pt x="362" y="103"/>
                      <a:pt x="310" y="142"/>
                      <a:pt x="259" y="181"/>
                    </a:cubicBezTo>
                    <a:cubicBezTo>
                      <a:pt x="130" y="310"/>
                      <a:pt x="52" y="477"/>
                      <a:pt x="14" y="658"/>
                    </a:cubicBezTo>
                    <a:cubicBezTo>
                      <a:pt x="1" y="774"/>
                      <a:pt x="14" y="890"/>
                      <a:pt x="52" y="1006"/>
                    </a:cubicBezTo>
                    <a:cubicBezTo>
                      <a:pt x="91" y="1122"/>
                      <a:pt x="156" y="1225"/>
                      <a:pt x="246" y="1303"/>
                    </a:cubicBezTo>
                    <a:cubicBezTo>
                      <a:pt x="364" y="1421"/>
                      <a:pt x="516" y="1478"/>
                      <a:pt x="672" y="1478"/>
                    </a:cubicBezTo>
                    <a:cubicBezTo>
                      <a:pt x="754" y="1478"/>
                      <a:pt x="836" y="1463"/>
                      <a:pt x="916" y="1432"/>
                    </a:cubicBezTo>
                    <a:cubicBezTo>
                      <a:pt x="1032" y="1380"/>
                      <a:pt x="1123" y="1303"/>
                      <a:pt x="1187" y="1200"/>
                    </a:cubicBezTo>
                    <a:cubicBezTo>
                      <a:pt x="1252" y="1096"/>
                      <a:pt x="1277" y="967"/>
                      <a:pt x="1264" y="851"/>
                    </a:cubicBezTo>
                    <a:cubicBezTo>
                      <a:pt x="1252" y="787"/>
                      <a:pt x="1239" y="735"/>
                      <a:pt x="1200" y="684"/>
                    </a:cubicBezTo>
                    <a:cubicBezTo>
                      <a:pt x="1174" y="619"/>
                      <a:pt x="1123" y="581"/>
                      <a:pt x="1071" y="542"/>
                    </a:cubicBezTo>
                    <a:cubicBezTo>
                      <a:pt x="1001" y="498"/>
                      <a:pt x="919" y="472"/>
                      <a:pt x="837" y="472"/>
                    </a:cubicBezTo>
                    <a:cubicBezTo>
                      <a:pt x="799" y="472"/>
                      <a:pt x="760" y="478"/>
                      <a:pt x="723" y="490"/>
                    </a:cubicBezTo>
                    <a:cubicBezTo>
                      <a:pt x="607" y="529"/>
                      <a:pt x="517" y="632"/>
                      <a:pt x="478" y="748"/>
                    </a:cubicBezTo>
                    <a:cubicBezTo>
                      <a:pt x="465" y="813"/>
                      <a:pt x="478" y="877"/>
                      <a:pt x="504" y="942"/>
                    </a:cubicBezTo>
                    <a:cubicBezTo>
                      <a:pt x="517" y="993"/>
                      <a:pt x="555" y="1045"/>
                      <a:pt x="607" y="1083"/>
                    </a:cubicBezTo>
                    <a:cubicBezTo>
                      <a:pt x="658" y="1122"/>
                      <a:pt x="723" y="1135"/>
                      <a:pt x="774" y="1135"/>
                    </a:cubicBezTo>
                    <a:cubicBezTo>
                      <a:pt x="839" y="1135"/>
                      <a:pt x="903" y="1122"/>
                      <a:pt x="955" y="1083"/>
                    </a:cubicBezTo>
                    <a:cubicBezTo>
                      <a:pt x="994" y="1032"/>
                      <a:pt x="1032" y="980"/>
                      <a:pt x="1045" y="929"/>
                    </a:cubicBezTo>
                    <a:cubicBezTo>
                      <a:pt x="1058" y="890"/>
                      <a:pt x="1058" y="851"/>
                      <a:pt x="1045" y="813"/>
                    </a:cubicBezTo>
                    <a:lnTo>
                      <a:pt x="1019" y="813"/>
                    </a:lnTo>
                    <a:cubicBezTo>
                      <a:pt x="1019" y="813"/>
                      <a:pt x="1019" y="813"/>
                      <a:pt x="1019" y="826"/>
                    </a:cubicBezTo>
                    <a:cubicBezTo>
                      <a:pt x="1032" y="903"/>
                      <a:pt x="994" y="980"/>
                      <a:pt x="929" y="1032"/>
                    </a:cubicBezTo>
                    <a:cubicBezTo>
                      <a:pt x="890" y="1064"/>
                      <a:pt x="842" y="1080"/>
                      <a:pt x="794" y="1080"/>
                    </a:cubicBezTo>
                    <a:cubicBezTo>
                      <a:pt x="745" y="1080"/>
                      <a:pt x="697" y="1064"/>
                      <a:pt x="658" y="1032"/>
                    </a:cubicBezTo>
                    <a:cubicBezTo>
                      <a:pt x="581" y="967"/>
                      <a:pt x="555" y="864"/>
                      <a:pt x="568" y="774"/>
                    </a:cubicBezTo>
                    <a:cubicBezTo>
                      <a:pt x="594" y="671"/>
                      <a:pt x="671" y="606"/>
                      <a:pt x="762" y="568"/>
                    </a:cubicBezTo>
                    <a:cubicBezTo>
                      <a:pt x="786" y="561"/>
                      <a:pt x="811" y="558"/>
                      <a:pt x="836" y="558"/>
                    </a:cubicBezTo>
                    <a:cubicBezTo>
                      <a:pt x="905" y="558"/>
                      <a:pt x="976" y="581"/>
                      <a:pt x="1032" y="619"/>
                    </a:cubicBezTo>
                    <a:cubicBezTo>
                      <a:pt x="1110" y="684"/>
                      <a:pt x="1161" y="774"/>
                      <a:pt x="1174" y="864"/>
                    </a:cubicBezTo>
                    <a:cubicBezTo>
                      <a:pt x="1187" y="967"/>
                      <a:pt x="1161" y="1058"/>
                      <a:pt x="1110" y="1148"/>
                    </a:cubicBezTo>
                    <a:cubicBezTo>
                      <a:pt x="1058" y="1225"/>
                      <a:pt x="981" y="1290"/>
                      <a:pt x="890" y="1328"/>
                    </a:cubicBezTo>
                    <a:cubicBezTo>
                      <a:pt x="824" y="1347"/>
                      <a:pt x="751" y="1359"/>
                      <a:pt x="677" y="1359"/>
                    </a:cubicBezTo>
                    <a:cubicBezTo>
                      <a:pt x="649" y="1359"/>
                      <a:pt x="622" y="1358"/>
                      <a:pt x="594" y="1354"/>
                    </a:cubicBezTo>
                    <a:cubicBezTo>
                      <a:pt x="504" y="1328"/>
                      <a:pt x="413" y="1277"/>
                      <a:pt x="349" y="1212"/>
                    </a:cubicBezTo>
                    <a:cubicBezTo>
                      <a:pt x="272" y="1148"/>
                      <a:pt x="220" y="1058"/>
                      <a:pt x="181" y="967"/>
                    </a:cubicBezTo>
                    <a:cubicBezTo>
                      <a:pt x="156" y="877"/>
                      <a:pt x="143" y="774"/>
                      <a:pt x="168" y="671"/>
                    </a:cubicBezTo>
                    <a:cubicBezTo>
                      <a:pt x="181" y="581"/>
                      <a:pt x="220" y="477"/>
                      <a:pt x="272" y="400"/>
                    </a:cubicBezTo>
                    <a:cubicBezTo>
                      <a:pt x="310" y="361"/>
                      <a:pt x="336" y="323"/>
                      <a:pt x="375" y="284"/>
                    </a:cubicBezTo>
                    <a:cubicBezTo>
                      <a:pt x="413" y="258"/>
                      <a:pt x="452" y="232"/>
                      <a:pt x="491" y="207"/>
                    </a:cubicBezTo>
                    <a:cubicBezTo>
                      <a:pt x="542" y="194"/>
                      <a:pt x="581" y="168"/>
                      <a:pt x="633" y="155"/>
                    </a:cubicBezTo>
                    <a:cubicBezTo>
                      <a:pt x="684" y="155"/>
                      <a:pt x="723" y="142"/>
                      <a:pt x="774" y="142"/>
                    </a:cubicBezTo>
                    <a:cubicBezTo>
                      <a:pt x="878" y="142"/>
                      <a:pt x="981" y="168"/>
                      <a:pt x="1071" y="207"/>
                    </a:cubicBezTo>
                    <a:cubicBezTo>
                      <a:pt x="1252" y="284"/>
                      <a:pt x="1419" y="426"/>
                      <a:pt x="1522" y="606"/>
                    </a:cubicBezTo>
                    <a:cubicBezTo>
                      <a:pt x="1651" y="774"/>
                      <a:pt x="1742" y="967"/>
                      <a:pt x="1870" y="1161"/>
                    </a:cubicBezTo>
                    <a:cubicBezTo>
                      <a:pt x="1922" y="1251"/>
                      <a:pt x="1999" y="1354"/>
                      <a:pt x="2077" y="1432"/>
                    </a:cubicBezTo>
                    <a:cubicBezTo>
                      <a:pt x="2154" y="1522"/>
                      <a:pt x="2257" y="1586"/>
                      <a:pt x="2360" y="1638"/>
                    </a:cubicBezTo>
                    <a:cubicBezTo>
                      <a:pt x="2464" y="1702"/>
                      <a:pt x="2580" y="1728"/>
                      <a:pt x="2696" y="1754"/>
                    </a:cubicBezTo>
                    <a:cubicBezTo>
                      <a:pt x="2754" y="1760"/>
                      <a:pt x="2812" y="1764"/>
                      <a:pt x="2870" y="1764"/>
                    </a:cubicBezTo>
                    <a:cubicBezTo>
                      <a:pt x="2928" y="1764"/>
                      <a:pt x="2986" y="1760"/>
                      <a:pt x="3044" y="1754"/>
                    </a:cubicBezTo>
                    <a:cubicBezTo>
                      <a:pt x="3108" y="1741"/>
                      <a:pt x="3160" y="1728"/>
                      <a:pt x="3224" y="1702"/>
                    </a:cubicBezTo>
                    <a:cubicBezTo>
                      <a:pt x="3276" y="1677"/>
                      <a:pt x="3328" y="1638"/>
                      <a:pt x="3379" y="1612"/>
                    </a:cubicBezTo>
                    <a:cubicBezTo>
                      <a:pt x="3431" y="1573"/>
                      <a:pt x="3482" y="1535"/>
                      <a:pt x="3521" y="1483"/>
                    </a:cubicBezTo>
                    <a:cubicBezTo>
                      <a:pt x="3534" y="1457"/>
                      <a:pt x="3560" y="1432"/>
                      <a:pt x="3573" y="1406"/>
                    </a:cubicBezTo>
                    <a:cubicBezTo>
                      <a:pt x="3585" y="1380"/>
                      <a:pt x="3598" y="1367"/>
                      <a:pt x="3611" y="1328"/>
                    </a:cubicBezTo>
                    <a:cubicBezTo>
                      <a:pt x="3650" y="1212"/>
                      <a:pt x="3663" y="1083"/>
                      <a:pt x="3624" y="967"/>
                    </a:cubicBezTo>
                    <a:cubicBezTo>
                      <a:pt x="3598" y="838"/>
                      <a:pt x="3534" y="735"/>
                      <a:pt x="3444" y="645"/>
                    </a:cubicBezTo>
                    <a:cubicBezTo>
                      <a:pt x="3392" y="606"/>
                      <a:pt x="3340" y="581"/>
                      <a:pt x="3276" y="555"/>
                    </a:cubicBezTo>
                    <a:cubicBezTo>
                      <a:pt x="3250" y="548"/>
                      <a:pt x="3221" y="545"/>
                      <a:pt x="3191" y="545"/>
                    </a:cubicBezTo>
                    <a:cubicBezTo>
                      <a:pt x="3160" y="545"/>
                      <a:pt x="3128" y="548"/>
                      <a:pt x="3095" y="555"/>
                    </a:cubicBezTo>
                    <a:cubicBezTo>
                      <a:pt x="3031" y="555"/>
                      <a:pt x="2967" y="581"/>
                      <a:pt x="2915" y="632"/>
                    </a:cubicBezTo>
                    <a:cubicBezTo>
                      <a:pt x="2876" y="671"/>
                      <a:pt x="2838" y="722"/>
                      <a:pt x="2812" y="787"/>
                    </a:cubicBezTo>
                    <a:cubicBezTo>
                      <a:pt x="2799" y="851"/>
                      <a:pt x="2799" y="916"/>
                      <a:pt x="2812" y="967"/>
                    </a:cubicBezTo>
                    <a:cubicBezTo>
                      <a:pt x="2825" y="1006"/>
                      <a:pt x="2838" y="1032"/>
                      <a:pt x="2850" y="1058"/>
                    </a:cubicBezTo>
                    <a:cubicBezTo>
                      <a:pt x="2876" y="1083"/>
                      <a:pt x="2902" y="1109"/>
                      <a:pt x="2928" y="1122"/>
                    </a:cubicBezTo>
                    <a:cubicBezTo>
                      <a:pt x="2967" y="1151"/>
                      <a:pt x="3012" y="1166"/>
                      <a:pt x="3055" y="1166"/>
                    </a:cubicBezTo>
                    <a:cubicBezTo>
                      <a:pt x="3069" y="1166"/>
                      <a:pt x="3083" y="1164"/>
                      <a:pt x="3095" y="1161"/>
                    </a:cubicBezTo>
                    <a:cubicBezTo>
                      <a:pt x="3160" y="1161"/>
                      <a:pt x="3224" y="1135"/>
                      <a:pt x="3263" y="1083"/>
                    </a:cubicBezTo>
                    <a:lnTo>
                      <a:pt x="3224" y="1058"/>
                    </a:lnTo>
                    <a:cubicBezTo>
                      <a:pt x="3189" y="1093"/>
                      <a:pt x="3138" y="1113"/>
                      <a:pt x="3086" y="1113"/>
                    </a:cubicBezTo>
                    <a:cubicBezTo>
                      <a:pt x="3044" y="1113"/>
                      <a:pt x="3001" y="1100"/>
                      <a:pt x="2967" y="1071"/>
                    </a:cubicBezTo>
                    <a:cubicBezTo>
                      <a:pt x="2889" y="1006"/>
                      <a:pt x="2863" y="903"/>
                      <a:pt x="2902" y="813"/>
                    </a:cubicBezTo>
                    <a:cubicBezTo>
                      <a:pt x="2915" y="774"/>
                      <a:pt x="2954" y="735"/>
                      <a:pt x="2979" y="710"/>
                    </a:cubicBezTo>
                    <a:cubicBezTo>
                      <a:pt x="3018" y="684"/>
                      <a:pt x="3070" y="658"/>
                      <a:pt x="3108" y="658"/>
                    </a:cubicBezTo>
                    <a:cubicBezTo>
                      <a:pt x="3122" y="656"/>
                      <a:pt x="3135" y="655"/>
                      <a:pt x="3148" y="655"/>
                    </a:cubicBezTo>
                    <a:cubicBezTo>
                      <a:pt x="3234" y="655"/>
                      <a:pt x="3310" y="692"/>
                      <a:pt x="3366" y="748"/>
                    </a:cubicBezTo>
                    <a:cubicBezTo>
                      <a:pt x="3444" y="813"/>
                      <a:pt x="3482" y="903"/>
                      <a:pt x="3508" y="993"/>
                    </a:cubicBezTo>
                    <a:cubicBezTo>
                      <a:pt x="3521" y="1083"/>
                      <a:pt x="3508" y="1187"/>
                      <a:pt x="3469" y="1264"/>
                    </a:cubicBezTo>
                    <a:cubicBezTo>
                      <a:pt x="3457" y="1290"/>
                      <a:pt x="3444" y="1316"/>
                      <a:pt x="3431" y="1328"/>
                    </a:cubicBezTo>
                    <a:cubicBezTo>
                      <a:pt x="3418" y="1354"/>
                      <a:pt x="3405" y="1380"/>
                      <a:pt x="3392" y="1393"/>
                    </a:cubicBezTo>
                    <a:cubicBezTo>
                      <a:pt x="3353" y="1432"/>
                      <a:pt x="3328" y="1457"/>
                      <a:pt x="3276" y="1483"/>
                    </a:cubicBezTo>
                    <a:cubicBezTo>
                      <a:pt x="3237" y="1509"/>
                      <a:pt x="3199" y="1535"/>
                      <a:pt x="3147" y="1561"/>
                    </a:cubicBezTo>
                    <a:cubicBezTo>
                      <a:pt x="3108" y="1573"/>
                      <a:pt x="3057" y="1586"/>
                      <a:pt x="3005" y="1599"/>
                    </a:cubicBezTo>
                    <a:cubicBezTo>
                      <a:pt x="2960" y="1606"/>
                      <a:pt x="2912" y="1609"/>
                      <a:pt x="2862" y="1609"/>
                    </a:cubicBezTo>
                    <a:cubicBezTo>
                      <a:pt x="2812" y="1609"/>
                      <a:pt x="2760" y="1606"/>
                      <a:pt x="2709" y="1599"/>
                    </a:cubicBezTo>
                    <a:cubicBezTo>
                      <a:pt x="2605" y="1586"/>
                      <a:pt x="2515" y="1548"/>
                      <a:pt x="2425" y="1509"/>
                    </a:cubicBezTo>
                    <a:cubicBezTo>
                      <a:pt x="2335" y="1457"/>
                      <a:pt x="2257" y="1393"/>
                      <a:pt x="2180" y="1328"/>
                    </a:cubicBezTo>
                    <a:cubicBezTo>
                      <a:pt x="2103" y="1251"/>
                      <a:pt x="2051" y="1161"/>
                      <a:pt x="1987" y="1071"/>
                    </a:cubicBezTo>
                    <a:cubicBezTo>
                      <a:pt x="1870" y="890"/>
                      <a:pt x="1767" y="697"/>
                      <a:pt x="1638" y="516"/>
                    </a:cubicBezTo>
                    <a:cubicBezTo>
                      <a:pt x="1574" y="413"/>
                      <a:pt x="1497" y="336"/>
                      <a:pt x="1419" y="258"/>
                    </a:cubicBezTo>
                    <a:cubicBezTo>
                      <a:pt x="1329" y="181"/>
                      <a:pt x="1226" y="116"/>
                      <a:pt x="1123" y="65"/>
                    </a:cubicBezTo>
                    <a:cubicBezTo>
                      <a:pt x="1007" y="26"/>
                      <a:pt x="890" y="0"/>
                      <a:pt x="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17"/>
            <p:cNvGrpSpPr/>
            <p:nvPr/>
          </p:nvGrpSpPr>
          <p:grpSpPr>
            <a:xfrm>
              <a:off x="989955" y="1149073"/>
              <a:ext cx="7163972" cy="64150"/>
              <a:chOff x="1299890" y="844622"/>
              <a:chExt cx="6544233" cy="64143"/>
            </a:xfrm>
          </p:grpSpPr>
          <p:grpSp>
            <p:nvGrpSpPr>
              <p:cNvPr id="1912" name="Google Shape;1912;p17"/>
              <p:cNvGrpSpPr/>
              <p:nvPr/>
            </p:nvGrpSpPr>
            <p:grpSpPr>
              <a:xfrm>
                <a:off x="4528885" y="844622"/>
                <a:ext cx="3315238" cy="64143"/>
                <a:chOff x="896765" y="648922"/>
                <a:chExt cx="3315238" cy="64143"/>
              </a:xfrm>
            </p:grpSpPr>
            <p:sp>
              <p:nvSpPr>
                <p:cNvPr id="1913" name="Google Shape;1913;p17"/>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7"/>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7"/>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7"/>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7"/>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7"/>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7"/>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7"/>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7"/>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7"/>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7"/>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7"/>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7"/>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7"/>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7"/>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7"/>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7"/>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7"/>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7"/>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7"/>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7"/>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7"/>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7"/>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7"/>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7"/>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7"/>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7"/>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7"/>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7"/>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7"/>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7"/>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7"/>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7"/>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17"/>
              <p:cNvGrpSpPr/>
              <p:nvPr/>
            </p:nvGrpSpPr>
            <p:grpSpPr>
              <a:xfrm>
                <a:off x="1299890" y="844622"/>
                <a:ext cx="3315238" cy="64143"/>
                <a:chOff x="896765" y="648922"/>
                <a:chExt cx="3315238" cy="64143"/>
              </a:xfrm>
            </p:grpSpPr>
            <p:sp>
              <p:nvSpPr>
                <p:cNvPr id="1947" name="Google Shape;1947;p17"/>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7"/>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7"/>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7"/>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7"/>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7"/>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7"/>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7"/>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7"/>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7"/>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7"/>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7"/>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7"/>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7"/>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7"/>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7"/>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7"/>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7"/>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7"/>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7"/>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7"/>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7"/>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7"/>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7"/>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7"/>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7"/>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7"/>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7"/>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7"/>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7"/>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7"/>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7"/>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7"/>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980" name="Google Shape;1980;p17"/>
          <p:cNvPicPr preferRelativeResize="0"/>
          <p:nvPr/>
        </p:nvPicPr>
        <p:blipFill>
          <a:blip r:embed="rId4">
            <a:alphaModFix/>
          </a:blip>
          <a:stretch>
            <a:fillRect/>
          </a:stretch>
        </p:blipFill>
        <p:spPr>
          <a:xfrm>
            <a:off x="-598950" y="-249175"/>
            <a:ext cx="1392451" cy="1044301"/>
          </a:xfrm>
          <a:prstGeom prst="rect">
            <a:avLst/>
          </a:prstGeom>
          <a:noFill/>
          <a:ln>
            <a:noFill/>
          </a:ln>
        </p:spPr>
      </p:pic>
      <p:pic>
        <p:nvPicPr>
          <p:cNvPr id="1981" name="Google Shape;1981;p17"/>
          <p:cNvPicPr preferRelativeResize="0"/>
          <p:nvPr/>
        </p:nvPicPr>
        <p:blipFill>
          <a:blip r:embed="rId4">
            <a:alphaModFix/>
          </a:blip>
          <a:stretch>
            <a:fillRect/>
          </a:stretch>
        </p:blipFill>
        <p:spPr>
          <a:xfrm>
            <a:off x="7361874" y="-560850"/>
            <a:ext cx="2482699" cy="186195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0">
    <p:bg>
      <p:bgPr>
        <a:blipFill>
          <a:blip r:embed="rId2">
            <a:alphaModFix/>
          </a:blip>
          <a:stretch>
            <a:fillRect/>
          </a:stretch>
        </a:blipFill>
        <a:effectLst/>
      </p:bgPr>
    </p:bg>
    <p:spTree>
      <p:nvGrpSpPr>
        <p:cNvPr id="1" name="Shape 2058"/>
        <p:cNvGrpSpPr/>
        <p:nvPr/>
      </p:nvGrpSpPr>
      <p:grpSpPr>
        <a:xfrm>
          <a:off x="0" y="0"/>
          <a:ext cx="0" cy="0"/>
          <a:chOff x="0" y="0"/>
          <a:chExt cx="0" cy="0"/>
        </a:xfrm>
      </p:grpSpPr>
      <p:pic>
        <p:nvPicPr>
          <p:cNvPr id="2059" name="Google Shape;2059;p19"/>
          <p:cNvPicPr preferRelativeResize="0"/>
          <p:nvPr/>
        </p:nvPicPr>
        <p:blipFill rotWithShape="1">
          <a:blip r:embed="rId3">
            <a:alphaModFix/>
          </a:blip>
          <a:srcRect t="7798" b="7806"/>
          <a:stretch/>
        </p:blipFill>
        <p:spPr>
          <a:xfrm>
            <a:off x="0" y="0"/>
            <a:ext cx="9144003" cy="5143501"/>
          </a:xfrm>
          <a:prstGeom prst="rect">
            <a:avLst/>
          </a:prstGeom>
          <a:noFill/>
          <a:ln>
            <a:noFill/>
          </a:ln>
        </p:spPr>
      </p:pic>
      <p:sp>
        <p:nvSpPr>
          <p:cNvPr id="2060" name="Google Shape;2060;p19"/>
          <p:cNvSpPr txBox="1">
            <a:spLocks noGrp="1"/>
          </p:cNvSpPr>
          <p:nvPr>
            <p:ph type="title" hasCustomPrompt="1"/>
          </p:nvPr>
        </p:nvSpPr>
        <p:spPr>
          <a:xfrm flipH="1">
            <a:off x="5318223" y="2018997"/>
            <a:ext cx="1809300" cy="110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solidFill>
                  <a:schemeClr val="lt2"/>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2061" name="Google Shape;2061;p19"/>
          <p:cNvSpPr txBox="1">
            <a:spLocks noGrp="1"/>
          </p:cNvSpPr>
          <p:nvPr>
            <p:ph type="title" idx="2"/>
          </p:nvPr>
        </p:nvSpPr>
        <p:spPr>
          <a:xfrm>
            <a:off x="1210550" y="1820600"/>
            <a:ext cx="3542400" cy="80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62" name="Google Shape;2062;p19"/>
          <p:cNvSpPr txBox="1">
            <a:spLocks noGrp="1"/>
          </p:cNvSpPr>
          <p:nvPr>
            <p:ph type="subTitle" idx="1"/>
          </p:nvPr>
        </p:nvSpPr>
        <p:spPr>
          <a:xfrm>
            <a:off x="2031925" y="2693809"/>
            <a:ext cx="2721000" cy="629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2063" name="Google Shape;2063;p19"/>
          <p:cNvGrpSpPr/>
          <p:nvPr/>
        </p:nvGrpSpPr>
        <p:grpSpPr>
          <a:xfrm>
            <a:off x="714208" y="355816"/>
            <a:ext cx="7715881" cy="314092"/>
            <a:chOff x="714181" y="414418"/>
            <a:chExt cx="7556440" cy="307601"/>
          </a:xfrm>
        </p:grpSpPr>
        <p:grpSp>
          <p:nvGrpSpPr>
            <p:cNvPr id="2064" name="Google Shape;2064;p19"/>
            <p:cNvGrpSpPr/>
            <p:nvPr/>
          </p:nvGrpSpPr>
          <p:grpSpPr>
            <a:xfrm>
              <a:off x="882905" y="536157"/>
              <a:ext cx="7163972" cy="64150"/>
              <a:chOff x="1299890" y="844622"/>
              <a:chExt cx="6544233" cy="64143"/>
            </a:xfrm>
          </p:grpSpPr>
          <p:grpSp>
            <p:nvGrpSpPr>
              <p:cNvPr id="2065" name="Google Shape;2065;p19"/>
              <p:cNvGrpSpPr/>
              <p:nvPr/>
            </p:nvGrpSpPr>
            <p:grpSpPr>
              <a:xfrm>
                <a:off x="4528885" y="844622"/>
                <a:ext cx="3315238" cy="64143"/>
                <a:chOff x="896765" y="648922"/>
                <a:chExt cx="3315238" cy="64143"/>
              </a:xfrm>
            </p:grpSpPr>
            <p:sp>
              <p:nvSpPr>
                <p:cNvPr id="2066" name="Google Shape;2066;p19"/>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9"/>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9"/>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9"/>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9"/>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9"/>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9"/>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9"/>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9"/>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9"/>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9"/>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9"/>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9"/>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9"/>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9"/>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9"/>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9"/>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9"/>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9"/>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9"/>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9"/>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9"/>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9"/>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9"/>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9"/>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9"/>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9"/>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9"/>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9"/>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9"/>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9"/>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9"/>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9"/>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9" name="Google Shape;2099;p19"/>
              <p:cNvGrpSpPr/>
              <p:nvPr/>
            </p:nvGrpSpPr>
            <p:grpSpPr>
              <a:xfrm>
                <a:off x="1299890" y="844622"/>
                <a:ext cx="3315238" cy="64143"/>
                <a:chOff x="896765" y="648922"/>
                <a:chExt cx="3315238" cy="64143"/>
              </a:xfrm>
            </p:grpSpPr>
            <p:sp>
              <p:nvSpPr>
                <p:cNvPr id="2100" name="Google Shape;2100;p19"/>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9"/>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9"/>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9"/>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9"/>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9"/>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9"/>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9"/>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9"/>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9"/>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9"/>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9"/>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9"/>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9"/>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9"/>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9"/>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9"/>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9"/>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9"/>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9"/>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9"/>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9"/>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9"/>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9"/>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9"/>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9"/>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9"/>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9"/>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9"/>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9"/>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9"/>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9"/>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9"/>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3" name="Google Shape;2133;p19"/>
            <p:cNvGrpSpPr/>
            <p:nvPr/>
          </p:nvGrpSpPr>
          <p:grpSpPr>
            <a:xfrm>
              <a:off x="714181" y="414418"/>
              <a:ext cx="310295" cy="307601"/>
              <a:chOff x="1969331" y="802493"/>
              <a:chExt cx="310295" cy="307601"/>
            </a:xfrm>
          </p:grpSpPr>
          <p:sp>
            <p:nvSpPr>
              <p:cNvPr id="2134" name="Google Shape;2134;p19"/>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5" name="Google Shape;2135;p19"/>
              <p:cNvGrpSpPr/>
              <p:nvPr/>
            </p:nvGrpSpPr>
            <p:grpSpPr>
              <a:xfrm>
                <a:off x="1969331" y="802493"/>
                <a:ext cx="310295" cy="307601"/>
                <a:chOff x="4037750" y="3523325"/>
                <a:chExt cx="108975" cy="108025"/>
              </a:xfrm>
            </p:grpSpPr>
            <p:sp>
              <p:nvSpPr>
                <p:cNvPr id="2136" name="Google Shape;2136;p19"/>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9"/>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9"/>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9"/>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9"/>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9"/>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2" name="Google Shape;2142;p19"/>
            <p:cNvGrpSpPr/>
            <p:nvPr/>
          </p:nvGrpSpPr>
          <p:grpSpPr>
            <a:xfrm flipH="1">
              <a:off x="7960325" y="414418"/>
              <a:ext cx="310295" cy="307601"/>
              <a:chOff x="1969331" y="802493"/>
              <a:chExt cx="310295" cy="307601"/>
            </a:xfrm>
          </p:grpSpPr>
          <p:sp>
            <p:nvSpPr>
              <p:cNvPr id="2143" name="Google Shape;2143;p19"/>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4" name="Google Shape;2144;p19"/>
              <p:cNvGrpSpPr/>
              <p:nvPr/>
            </p:nvGrpSpPr>
            <p:grpSpPr>
              <a:xfrm>
                <a:off x="1969331" y="802493"/>
                <a:ext cx="310295" cy="307601"/>
                <a:chOff x="4037750" y="3523325"/>
                <a:chExt cx="108975" cy="108025"/>
              </a:xfrm>
            </p:grpSpPr>
            <p:sp>
              <p:nvSpPr>
                <p:cNvPr id="2145" name="Google Shape;2145;p19"/>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9"/>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9"/>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9"/>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9"/>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9"/>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51" name="Google Shape;2151;p19"/>
          <p:cNvGrpSpPr/>
          <p:nvPr/>
        </p:nvGrpSpPr>
        <p:grpSpPr>
          <a:xfrm>
            <a:off x="714214" y="4473580"/>
            <a:ext cx="7715881" cy="314092"/>
            <a:chOff x="946206" y="1234018"/>
            <a:chExt cx="7556440" cy="307601"/>
          </a:xfrm>
        </p:grpSpPr>
        <p:grpSp>
          <p:nvGrpSpPr>
            <p:cNvPr id="2152" name="Google Shape;2152;p19"/>
            <p:cNvGrpSpPr/>
            <p:nvPr/>
          </p:nvGrpSpPr>
          <p:grpSpPr>
            <a:xfrm>
              <a:off x="1114930" y="1355757"/>
              <a:ext cx="7163972" cy="64150"/>
              <a:chOff x="1299890" y="844622"/>
              <a:chExt cx="6544233" cy="64143"/>
            </a:xfrm>
          </p:grpSpPr>
          <p:grpSp>
            <p:nvGrpSpPr>
              <p:cNvPr id="2153" name="Google Shape;2153;p19"/>
              <p:cNvGrpSpPr/>
              <p:nvPr/>
            </p:nvGrpSpPr>
            <p:grpSpPr>
              <a:xfrm>
                <a:off x="4528885" y="844622"/>
                <a:ext cx="3315238" cy="64143"/>
                <a:chOff x="896765" y="648922"/>
                <a:chExt cx="3315238" cy="64143"/>
              </a:xfrm>
            </p:grpSpPr>
            <p:sp>
              <p:nvSpPr>
                <p:cNvPr id="2154" name="Google Shape;2154;p19"/>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9"/>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9"/>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9"/>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9"/>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9"/>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9"/>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9"/>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9"/>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9"/>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9"/>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9"/>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9"/>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9"/>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9"/>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9"/>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9"/>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9"/>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9"/>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9"/>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9"/>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9"/>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9"/>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9"/>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9"/>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9"/>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9"/>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9"/>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9"/>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9"/>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9"/>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9"/>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9"/>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7" name="Google Shape;2187;p19"/>
              <p:cNvGrpSpPr/>
              <p:nvPr/>
            </p:nvGrpSpPr>
            <p:grpSpPr>
              <a:xfrm>
                <a:off x="1299890" y="844622"/>
                <a:ext cx="3315238" cy="64143"/>
                <a:chOff x="896765" y="648922"/>
                <a:chExt cx="3315238" cy="64143"/>
              </a:xfrm>
            </p:grpSpPr>
            <p:sp>
              <p:nvSpPr>
                <p:cNvPr id="2188" name="Google Shape;2188;p19"/>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9"/>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9"/>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9"/>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9"/>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9"/>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9"/>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9"/>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9"/>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9"/>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9"/>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9"/>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9"/>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9"/>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9"/>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9"/>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9"/>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9"/>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9"/>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9"/>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9"/>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9"/>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9"/>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9"/>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9"/>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9"/>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9"/>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9"/>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9"/>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9"/>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9"/>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9"/>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9"/>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1" name="Google Shape;2221;p19"/>
            <p:cNvGrpSpPr/>
            <p:nvPr/>
          </p:nvGrpSpPr>
          <p:grpSpPr>
            <a:xfrm>
              <a:off x="946206" y="1234018"/>
              <a:ext cx="310295" cy="307601"/>
              <a:chOff x="1969331" y="802493"/>
              <a:chExt cx="310295" cy="307601"/>
            </a:xfrm>
          </p:grpSpPr>
          <p:sp>
            <p:nvSpPr>
              <p:cNvPr id="2222" name="Google Shape;2222;p19"/>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3" name="Google Shape;2223;p19"/>
              <p:cNvGrpSpPr/>
              <p:nvPr/>
            </p:nvGrpSpPr>
            <p:grpSpPr>
              <a:xfrm>
                <a:off x="1969331" y="802493"/>
                <a:ext cx="310295" cy="307601"/>
                <a:chOff x="4037750" y="3523325"/>
                <a:chExt cx="108975" cy="108025"/>
              </a:xfrm>
            </p:grpSpPr>
            <p:sp>
              <p:nvSpPr>
                <p:cNvPr id="2224" name="Google Shape;2224;p19"/>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9"/>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9"/>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9"/>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9"/>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9"/>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0" name="Google Shape;2230;p19"/>
            <p:cNvGrpSpPr/>
            <p:nvPr/>
          </p:nvGrpSpPr>
          <p:grpSpPr>
            <a:xfrm flipH="1">
              <a:off x="8192350" y="1234018"/>
              <a:ext cx="310295" cy="307601"/>
              <a:chOff x="1969331" y="802493"/>
              <a:chExt cx="310295" cy="307601"/>
            </a:xfrm>
          </p:grpSpPr>
          <p:sp>
            <p:nvSpPr>
              <p:cNvPr id="2231" name="Google Shape;2231;p19"/>
              <p:cNvSpPr/>
              <p:nvPr/>
            </p:nvSpPr>
            <p:spPr>
              <a:xfrm rot="10800000">
                <a:off x="2159912" y="1003137"/>
                <a:ext cx="201" cy="201"/>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2" name="Google Shape;2232;p19"/>
              <p:cNvGrpSpPr/>
              <p:nvPr/>
            </p:nvGrpSpPr>
            <p:grpSpPr>
              <a:xfrm>
                <a:off x="1969331" y="802493"/>
                <a:ext cx="310295" cy="307601"/>
                <a:chOff x="4037750" y="3523325"/>
                <a:chExt cx="108975" cy="108025"/>
              </a:xfrm>
            </p:grpSpPr>
            <p:sp>
              <p:nvSpPr>
                <p:cNvPr id="2233" name="Google Shape;2233;p19"/>
                <p:cNvSpPr/>
                <p:nvPr/>
              </p:nvSpPr>
              <p:spPr>
                <a:xfrm>
                  <a:off x="4037750" y="3570375"/>
                  <a:ext cx="59975" cy="60975"/>
                </a:xfrm>
                <a:custGeom>
                  <a:avLst/>
                  <a:gdLst/>
                  <a:ahLst/>
                  <a:cxnLst/>
                  <a:rect l="l" t="t" r="r" b="b"/>
                  <a:pathLst>
                    <a:path w="2399" h="2439" extrusionOk="0">
                      <a:moveTo>
                        <a:pt x="13" y="2426"/>
                      </a:moveTo>
                      <a:lnTo>
                        <a:pt x="0" y="2438"/>
                      </a:lnTo>
                      <a:lnTo>
                        <a:pt x="64" y="2438"/>
                      </a:lnTo>
                      <a:lnTo>
                        <a:pt x="13" y="2426"/>
                      </a:lnTo>
                      <a:close/>
                      <a:moveTo>
                        <a:pt x="1558" y="1"/>
                      </a:moveTo>
                      <a:cubicBezTo>
                        <a:pt x="1429" y="1"/>
                        <a:pt x="1299" y="24"/>
                        <a:pt x="1173" y="66"/>
                      </a:cubicBezTo>
                      <a:cubicBezTo>
                        <a:pt x="954" y="156"/>
                        <a:pt x="774" y="298"/>
                        <a:pt x="632" y="478"/>
                      </a:cubicBezTo>
                      <a:cubicBezTo>
                        <a:pt x="503" y="646"/>
                        <a:pt x="413" y="840"/>
                        <a:pt x="361" y="1046"/>
                      </a:cubicBezTo>
                      <a:cubicBezTo>
                        <a:pt x="348" y="1149"/>
                        <a:pt x="335" y="1239"/>
                        <a:pt x="335" y="1342"/>
                      </a:cubicBezTo>
                      <a:lnTo>
                        <a:pt x="335" y="1407"/>
                      </a:lnTo>
                      <a:lnTo>
                        <a:pt x="335" y="1446"/>
                      </a:lnTo>
                      <a:lnTo>
                        <a:pt x="335" y="1471"/>
                      </a:lnTo>
                      <a:cubicBezTo>
                        <a:pt x="348" y="1510"/>
                        <a:pt x="348" y="1562"/>
                        <a:pt x="348" y="1600"/>
                      </a:cubicBezTo>
                      <a:cubicBezTo>
                        <a:pt x="361" y="1742"/>
                        <a:pt x="361" y="1897"/>
                        <a:pt x="361" y="2039"/>
                      </a:cubicBezTo>
                      <a:cubicBezTo>
                        <a:pt x="361" y="2155"/>
                        <a:pt x="322" y="2258"/>
                        <a:pt x="271" y="2361"/>
                      </a:cubicBezTo>
                      <a:cubicBezTo>
                        <a:pt x="219" y="2413"/>
                        <a:pt x="155" y="2438"/>
                        <a:pt x="77" y="2438"/>
                      </a:cubicBezTo>
                      <a:lnTo>
                        <a:pt x="168" y="2438"/>
                      </a:lnTo>
                      <a:cubicBezTo>
                        <a:pt x="206" y="2426"/>
                        <a:pt x="258" y="2400"/>
                        <a:pt x="284" y="2374"/>
                      </a:cubicBezTo>
                      <a:cubicBezTo>
                        <a:pt x="361" y="2284"/>
                        <a:pt x="413" y="2168"/>
                        <a:pt x="426" y="2039"/>
                      </a:cubicBezTo>
                      <a:cubicBezTo>
                        <a:pt x="451" y="1884"/>
                        <a:pt x="451" y="1729"/>
                        <a:pt x="451" y="1587"/>
                      </a:cubicBezTo>
                      <a:lnTo>
                        <a:pt x="451" y="1394"/>
                      </a:lnTo>
                      <a:lnTo>
                        <a:pt x="451" y="1330"/>
                      </a:lnTo>
                      <a:cubicBezTo>
                        <a:pt x="464" y="1239"/>
                        <a:pt x="477" y="1149"/>
                        <a:pt x="490" y="1072"/>
                      </a:cubicBezTo>
                      <a:cubicBezTo>
                        <a:pt x="542" y="891"/>
                        <a:pt x="619" y="723"/>
                        <a:pt x="748" y="582"/>
                      </a:cubicBezTo>
                      <a:cubicBezTo>
                        <a:pt x="877" y="427"/>
                        <a:pt x="1044" y="311"/>
                        <a:pt x="1225" y="246"/>
                      </a:cubicBezTo>
                      <a:cubicBezTo>
                        <a:pt x="1322" y="208"/>
                        <a:pt x="1422" y="188"/>
                        <a:pt x="1520" y="188"/>
                      </a:cubicBezTo>
                      <a:cubicBezTo>
                        <a:pt x="1618" y="188"/>
                        <a:pt x="1715" y="208"/>
                        <a:pt x="1805" y="246"/>
                      </a:cubicBezTo>
                      <a:cubicBezTo>
                        <a:pt x="1896" y="272"/>
                        <a:pt x="1973" y="337"/>
                        <a:pt x="2037" y="401"/>
                      </a:cubicBezTo>
                      <a:cubicBezTo>
                        <a:pt x="2102" y="478"/>
                        <a:pt x="2141" y="556"/>
                        <a:pt x="2166" y="646"/>
                      </a:cubicBezTo>
                      <a:cubicBezTo>
                        <a:pt x="2218" y="827"/>
                        <a:pt x="2179" y="1020"/>
                        <a:pt x="2076" y="1175"/>
                      </a:cubicBezTo>
                      <a:cubicBezTo>
                        <a:pt x="2050" y="1201"/>
                        <a:pt x="2012" y="1239"/>
                        <a:pt x="1986" y="1265"/>
                      </a:cubicBezTo>
                      <a:lnTo>
                        <a:pt x="1973" y="1278"/>
                      </a:lnTo>
                      <a:lnTo>
                        <a:pt x="1934" y="1291"/>
                      </a:lnTo>
                      <a:cubicBezTo>
                        <a:pt x="1921" y="1304"/>
                        <a:pt x="1908" y="1317"/>
                        <a:pt x="1883" y="1317"/>
                      </a:cubicBezTo>
                      <a:cubicBezTo>
                        <a:pt x="1825" y="1346"/>
                        <a:pt x="1767" y="1360"/>
                        <a:pt x="1709" y="1360"/>
                      </a:cubicBezTo>
                      <a:cubicBezTo>
                        <a:pt x="1689" y="1360"/>
                        <a:pt x="1670" y="1359"/>
                        <a:pt x="1651" y="1355"/>
                      </a:cubicBezTo>
                      <a:cubicBezTo>
                        <a:pt x="1496" y="1317"/>
                        <a:pt x="1354" y="1213"/>
                        <a:pt x="1289" y="1072"/>
                      </a:cubicBezTo>
                      <a:cubicBezTo>
                        <a:pt x="1225" y="956"/>
                        <a:pt x="1251" y="801"/>
                        <a:pt x="1341" y="711"/>
                      </a:cubicBezTo>
                      <a:cubicBezTo>
                        <a:pt x="1354" y="698"/>
                        <a:pt x="1367" y="685"/>
                        <a:pt x="1380" y="672"/>
                      </a:cubicBezTo>
                      <a:lnTo>
                        <a:pt x="1393" y="659"/>
                      </a:lnTo>
                      <a:cubicBezTo>
                        <a:pt x="1406" y="659"/>
                        <a:pt x="1406" y="646"/>
                        <a:pt x="1406" y="646"/>
                      </a:cubicBezTo>
                      <a:cubicBezTo>
                        <a:pt x="1431" y="633"/>
                        <a:pt x="1457" y="620"/>
                        <a:pt x="1483" y="607"/>
                      </a:cubicBezTo>
                      <a:cubicBezTo>
                        <a:pt x="1498" y="604"/>
                        <a:pt x="1512" y="602"/>
                        <a:pt x="1526" y="602"/>
                      </a:cubicBezTo>
                      <a:cubicBezTo>
                        <a:pt x="1558" y="602"/>
                        <a:pt x="1588" y="611"/>
                        <a:pt x="1625" y="620"/>
                      </a:cubicBezTo>
                      <a:cubicBezTo>
                        <a:pt x="1663" y="646"/>
                        <a:pt x="1689" y="672"/>
                        <a:pt x="1702" y="711"/>
                      </a:cubicBezTo>
                      <a:cubicBezTo>
                        <a:pt x="1715" y="736"/>
                        <a:pt x="1728" y="762"/>
                        <a:pt x="1715" y="788"/>
                      </a:cubicBezTo>
                      <a:cubicBezTo>
                        <a:pt x="1715" y="814"/>
                        <a:pt x="1715" y="827"/>
                        <a:pt x="1702" y="852"/>
                      </a:cubicBezTo>
                      <a:cubicBezTo>
                        <a:pt x="1741" y="801"/>
                        <a:pt x="1754" y="749"/>
                        <a:pt x="1728" y="685"/>
                      </a:cubicBezTo>
                      <a:cubicBezTo>
                        <a:pt x="1715" y="646"/>
                        <a:pt x="1676" y="607"/>
                        <a:pt x="1638" y="582"/>
                      </a:cubicBezTo>
                      <a:cubicBezTo>
                        <a:pt x="1600" y="563"/>
                        <a:pt x="1562" y="551"/>
                        <a:pt x="1519" y="551"/>
                      </a:cubicBezTo>
                      <a:cubicBezTo>
                        <a:pt x="1504" y="551"/>
                        <a:pt x="1487" y="552"/>
                        <a:pt x="1470" y="556"/>
                      </a:cubicBezTo>
                      <a:cubicBezTo>
                        <a:pt x="1431" y="556"/>
                        <a:pt x="1406" y="569"/>
                        <a:pt x="1380" y="582"/>
                      </a:cubicBezTo>
                      <a:lnTo>
                        <a:pt x="1354" y="595"/>
                      </a:lnTo>
                      <a:lnTo>
                        <a:pt x="1328" y="607"/>
                      </a:lnTo>
                      <a:cubicBezTo>
                        <a:pt x="1315" y="620"/>
                        <a:pt x="1302" y="633"/>
                        <a:pt x="1289" y="646"/>
                      </a:cubicBezTo>
                      <a:cubicBezTo>
                        <a:pt x="1238" y="698"/>
                        <a:pt x="1186" y="775"/>
                        <a:pt x="1161" y="852"/>
                      </a:cubicBezTo>
                      <a:cubicBezTo>
                        <a:pt x="1148" y="930"/>
                        <a:pt x="1148" y="1033"/>
                        <a:pt x="1173" y="1110"/>
                      </a:cubicBezTo>
                      <a:cubicBezTo>
                        <a:pt x="1251" y="1304"/>
                        <a:pt x="1418" y="1446"/>
                        <a:pt x="1612" y="1497"/>
                      </a:cubicBezTo>
                      <a:cubicBezTo>
                        <a:pt x="1653" y="1506"/>
                        <a:pt x="1694" y="1511"/>
                        <a:pt x="1735" y="1511"/>
                      </a:cubicBezTo>
                      <a:cubicBezTo>
                        <a:pt x="1808" y="1511"/>
                        <a:pt x="1880" y="1496"/>
                        <a:pt x="1947" y="1471"/>
                      </a:cubicBezTo>
                      <a:cubicBezTo>
                        <a:pt x="1973" y="1458"/>
                        <a:pt x="2012" y="1446"/>
                        <a:pt x="2037" y="1433"/>
                      </a:cubicBezTo>
                      <a:lnTo>
                        <a:pt x="2063" y="1420"/>
                      </a:lnTo>
                      <a:lnTo>
                        <a:pt x="2076" y="1420"/>
                      </a:lnTo>
                      <a:lnTo>
                        <a:pt x="2089" y="1407"/>
                      </a:lnTo>
                      <a:cubicBezTo>
                        <a:pt x="2141" y="1368"/>
                        <a:pt x="2179" y="1330"/>
                        <a:pt x="2218" y="1278"/>
                      </a:cubicBezTo>
                      <a:cubicBezTo>
                        <a:pt x="2295" y="1188"/>
                        <a:pt x="2347" y="1072"/>
                        <a:pt x="2373" y="956"/>
                      </a:cubicBezTo>
                      <a:cubicBezTo>
                        <a:pt x="2398" y="840"/>
                        <a:pt x="2398" y="711"/>
                        <a:pt x="2360" y="595"/>
                      </a:cubicBezTo>
                      <a:cubicBezTo>
                        <a:pt x="2308" y="350"/>
                        <a:pt x="2128" y="143"/>
                        <a:pt x="1883" y="53"/>
                      </a:cubicBezTo>
                      <a:cubicBezTo>
                        <a:pt x="1776" y="17"/>
                        <a:pt x="166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9"/>
                <p:cNvSpPr/>
                <p:nvPr/>
              </p:nvSpPr>
              <p:spPr>
                <a:xfrm>
                  <a:off x="4046775" y="3579750"/>
                  <a:ext cx="15800" cy="39350"/>
                </a:xfrm>
                <a:custGeom>
                  <a:avLst/>
                  <a:gdLst/>
                  <a:ahLst/>
                  <a:cxnLst/>
                  <a:rect l="l" t="t" r="r" b="b"/>
                  <a:pathLst>
                    <a:path w="632" h="1574" extrusionOk="0">
                      <a:moveTo>
                        <a:pt x="580" y="0"/>
                      </a:moveTo>
                      <a:lnTo>
                        <a:pt x="529" y="65"/>
                      </a:lnTo>
                      <a:lnTo>
                        <a:pt x="503" y="103"/>
                      </a:lnTo>
                      <a:lnTo>
                        <a:pt x="477" y="142"/>
                      </a:lnTo>
                      <a:cubicBezTo>
                        <a:pt x="477" y="155"/>
                        <a:pt x="464" y="181"/>
                        <a:pt x="451" y="194"/>
                      </a:cubicBezTo>
                      <a:lnTo>
                        <a:pt x="426" y="258"/>
                      </a:lnTo>
                      <a:cubicBezTo>
                        <a:pt x="413" y="310"/>
                        <a:pt x="400" y="361"/>
                        <a:pt x="400" y="413"/>
                      </a:cubicBezTo>
                      <a:cubicBezTo>
                        <a:pt x="387" y="465"/>
                        <a:pt x="387" y="516"/>
                        <a:pt x="387" y="568"/>
                      </a:cubicBezTo>
                      <a:cubicBezTo>
                        <a:pt x="387" y="632"/>
                        <a:pt x="387" y="684"/>
                        <a:pt x="400" y="748"/>
                      </a:cubicBezTo>
                      <a:lnTo>
                        <a:pt x="413" y="903"/>
                      </a:lnTo>
                      <a:cubicBezTo>
                        <a:pt x="426" y="955"/>
                        <a:pt x="426" y="1006"/>
                        <a:pt x="413" y="1058"/>
                      </a:cubicBezTo>
                      <a:cubicBezTo>
                        <a:pt x="413" y="1083"/>
                        <a:pt x="413" y="1109"/>
                        <a:pt x="400" y="1122"/>
                      </a:cubicBezTo>
                      <a:cubicBezTo>
                        <a:pt x="400" y="1148"/>
                        <a:pt x="387" y="1174"/>
                        <a:pt x="387" y="1200"/>
                      </a:cubicBezTo>
                      <a:cubicBezTo>
                        <a:pt x="361" y="1238"/>
                        <a:pt x="348" y="1277"/>
                        <a:pt x="322" y="1316"/>
                      </a:cubicBezTo>
                      <a:cubicBezTo>
                        <a:pt x="310" y="1328"/>
                        <a:pt x="297" y="1341"/>
                        <a:pt x="284" y="1367"/>
                      </a:cubicBezTo>
                      <a:cubicBezTo>
                        <a:pt x="271" y="1380"/>
                        <a:pt x="258" y="1393"/>
                        <a:pt x="232" y="1406"/>
                      </a:cubicBezTo>
                      <a:cubicBezTo>
                        <a:pt x="219" y="1419"/>
                        <a:pt x="206" y="1432"/>
                        <a:pt x="193" y="1445"/>
                      </a:cubicBezTo>
                      <a:cubicBezTo>
                        <a:pt x="181" y="1457"/>
                        <a:pt x="168" y="1470"/>
                        <a:pt x="155" y="1470"/>
                      </a:cubicBezTo>
                      <a:cubicBezTo>
                        <a:pt x="129" y="1496"/>
                        <a:pt x="103" y="1509"/>
                        <a:pt x="77" y="1522"/>
                      </a:cubicBezTo>
                      <a:lnTo>
                        <a:pt x="0" y="1573"/>
                      </a:lnTo>
                      <a:lnTo>
                        <a:pt x="103" y="1573"/>
                      </a:lnTo>
                      <a:cubicBezTo>
                        <a:pt x="129" y="1573"/>
                        <a:pt x="168" y="1573"/>
                        <a:pt x="193" y="1561"/>
                      </a:cubicBezTo>
                      <a:cubicBezTo>
                        <a:pt x="245" y="1548"/>
                        <a:pt x="284" y="1535"/>
                        <a:pt x="322" y="1522"/>
                      </a:cubicBezTo>
                      <a:cubicBezTo>
                        <a:pt x="361" y="1496"/>
                        <a:pt x="413" y="1457"/>
                        <a:pt x="451" y="1432"/>
                      </a:cubicBezTo>
                      <a:cubicBezTo>
                        <a:pt x="490" y="1380"/>
                        <a:pt x="529" y="1341"/>
                        <a:pt x="555" y="1277"/>
                      </a:cubicBezTo>
                      <a:cubicBezTo>
                        <a:pt x="593" y="1225"/>
                        <a:pt x="619" y="1161"/>
                        <a:pt x="619" y="1096"/>
                      </a:cubicBezTo>
                      <a:cubicBezTo>
                        <a:pt x="632" y="1032"/>
                        <a:pt x="632" y="967"/>
                        <a:pt x="619" y="903"/>
                      </a:cubicBezTo>
                      <a:cubicBezTo>
                        <a:pt x="619" y="838"/>
                        <a:pt x="606" y="774"/>
                        <a:pt x="593" y="722"/>
                      </a:cubicBezTo>
                      <a:cubicBezTo>
                        <a:pt x="593" y="671"/>
                        <a:pt x="593" y="619"/>
                        <a:pt x="567" y="568"/>
                      </a:cubicBezTo>
                      <a:cubicBezTo>
                        <a:pt x="555" y="516"/>
                        <a:pt x="555" y="465"/>
                        <a:pt x="555" y="413"/>
                      </a:cubicBezTo>
                      <a:lnTo>
                        <a:pt x="555" y="284"/>
                      </a:lnTo>
                      <a:lnTo>
                        <a:pt x="555" y="220"/>
                      </a:lnTo>
                      <a:lnTo>
                        <a:pt x="555" y="168"/>
                      </a:lnTo>
                      <a:cubicBezTo>
                        <a:pt x="555" y="142"/>
                        <a:pt x="567" y="103"/>
                        <a:pt x="567" y="78"/>
                      </a:cubicBezTo>
                      <a:cubicBezTo>
                        <a:pt x="580" y="26"/>
                        <a:pt x="580"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9"/>
                <p:cNvSpPr/>
                <p:nvPr/>
              </p:nvSpPr>
              <p:spPr>
                <a:xfrm>
                  <a:off x="4085125" y="3523325"/>
                  <a:ext cx="61600" cy="60300"/>
                </a:xfrm>
                <a:custGeom>
                  <a:avLst/>
                  <a:gdLst/>
                  <a:ahLst/>
                  <a:cxnLst/>
                  <a:rect l="l" t="t" r="r" b="b"/>
                  <a:pathLst>
                    <a:path w="2464" h="2412" extrusionOk="0">
                      <a:moveTo>
                        <a:pt x="2425" y="1"/>
                      </a:moveTo>
                      <a:lnTo>
                        <a:pt x="2425" y="27"/>
                      </a:lnTo>
                      <a:cubicBezTo>
                        <a:pt x="2438" y="39"/>
                        <a:pt x="2438" y="52"/>
                        <a:pt x="2438" y="78"/>
                      </a:cubicBezTo>
                      <a:cubicBezTo>
                        <a:pt x="2438" y="117"/>
                        <a:pt x="2438" y="143"/>
                        <a:pt x="2438" y="181"/>
                      </a:cubicBezTo>
                      <a:cubicBezTo>
                        <a:pt x="2430" y="204"/>
                        <a:pt x="2423" y="226"/>
                        <a:pt x="2410" y="249"/>
                      </a:cubicBezTo>
                      <a:lnTo>
                        <a:pt x="2410" y="249"/>
                      </a:lnTo>
                      <a:cubicBezTo>
                        <a:pt x="2448" y="204"/>
                        <a:pt x="2463" y="151"/>
                        <a:pt x="2463" y="91"/>
                      </a:cubicBezTo>
                      <a:cubicBezTo>
                        <a:pt x="2463" y="78"/>
                        <a:pt x="2463" y="52"/>
                        <a:pt x="2463" y="39"/>
                      </a:cubicBezTo>
                      <a:lnTo>
                        <a:pt x="2425" y="1"/>
                      </a:lnTo>
                      <a:close/>
                      <a:moveTo>
                        <a:pt x="2410" y="249"/>
                      </a:moveTo>
                      <a:cubicBezTo>
                        <a:pt x="2400" y="261"/>
                        <a:pt x="2387" y="273"/>
                        <a:pt x="2373" y="284"/>
                      </a:cubicBezTo>
                      <a:cubicBezTo>
                        <a:pt x="2283" y="336"/>
                        <a:pt x="2180" y="375"/>
                        <a:pt x="2064" y="375"/>
                      </a:cubicBezTo>
                      <a:cubicBezTo>
                        <a:pt x="1922" y="375"/>
                        <a:pt x="1767" y="375"/>
                        <a:pt x="1625" y="362"/>
                      </a:cubicBezTo>
                      <a:lnTo>
                        <a:pt x="1496" y="349"/>
                      </a:lnTo>
                      <a:lnTo>
                        <a:pt x="1354" y="349"/>
                      </a:lnTo>
                      <a:cubicBezTo>
                        <a:pt x="1264" y="349"/>
                        <a:pt x="1161" y="362"/>
                        <a:pt x="1071" y="375"/>
                      </a:cubicBezTo>
                      <a:cubicBezTo>
                        <a:pt x="864" y="413"/>
                        <a:pt x="671" y="504"/>
                        <a:pt x="503" y="646"/>
                      </a:cubicBezTo>
                      <a:cubicBezTo>
                        <a:pt x="310" y="774"/>
                        <a:pt x="181" y="968"/>
                        <a:pt x="91" y="1187"/>
                      </a:cubicBezTo>
                      <a:cubicBezTo>
                        <a:pt x="13" y="1419"/>
                        <a:pt x="1" y="1664"/>
                        <a:pt x="78" y="1896"/>
                      </a:cubicBezTo>
                      <a:cubicBezTo>
                        <a:pt x="168" y="2141"/>
                        <a:pt x="374" y="2322"/>
                        <a:pt x="619" y="2386"/>
                      </a:cubicBezTo>
                      <a:cubicBezTo>
                        <a:pt x="680" y="2403"/>
                        <a:pt x="742" y="2411"/>
                        <a:pt x="804" y="2411"/>
                      </a:cubicBezTo>
                      <a:cubicBezTo>
                        <a:pt x="981" y="2411"/>
                        <a:pt x="1160" y="2346"/>
                        <a:pt x="1303" y="2232"/>
                      </a:cubicBezTo>
                      <a:cubicBezTo>
                        <a:pt x="1342" y="2193"/>
                        <a:pt x="1393" y="2154"/>
                        <a:pt x="1419" y="2115"/>
                      </a:cubicBezTo>
                      <a:lnTo>
                        <a:pt x="1432" y="2090"/>
                      </a:lnTo>
                      <a:lnTo>
                        <a:pt x="1458" y="2051"/>
                      </a:lnTo>
                      <a:cubicBezTo>
                        <a:pt x="1470" y="2025"/>
                        <a:pt x="1483" y="1999"/>
                        <a:pt x="1496" y="1974"/>
                      </a:cubicBezTo>
                      <a:cubicBezTo>
                        <a:pt x="1535" y="1858"/>
                        <a:pt x="1548" y="1742"/>
                        <a:pt x="1509" y="1638"/>
                      </a:cubicBezTo>
                      <a:cubicBezTo>
                        <a:pt x="1470" y="1432"/>
                        <a:pt x="1329" y="1277"/>
                        <a:pt x="1135" y="1200"/>
                      </a:cubicBezTo>
                      <a:cubicBezTo>
                        <a:pt x="1079" y="1184"/>
                        <a:pt x="1024" y="1173"/>
                        <a:pt x="968" y="1173"/>
                      </a:cubicBezTo>
                      <a:cubicBezTo>
                        <a:pt x="933" y="1173"/>
                        <a:pt x="899" y="1177"/>
                        <a:pt x="864" y="1187"/>
                      </a:cubicBezTo>
                      <a:cubicBezTo>
                        <a:pt x="787" y="1213"/>
                        <a:pt x="723" y="1252"/>
                        <a:pt x="671" y="1316"/>
                      </a:cubicBezTo>
                      <a:cubicBezTo>
                        <a:pt x="658" y="1329"/>
                        <a:pt x="645" y="1342"/>
                        <a:pt x="632" y="1355"/>
                      </a:cubicBezTo>
                      <a:lnTo>
                        <a:pt x="619" y="1381"/>
                      </a:lnTo>
                      <a:cubicBezTo>
                        <a:pt x="607" y="1381"/>
                        <a:pt x="607" y="1393"/>
                        <a:pt x="607" y="1393"/>
                      </a:cubicBezTo>
                      <a:cubicBezTo>
                        <a:pt x="594" y="1432"/>
                        <a:pt x="581" y="1458"/>
                        <a:pt x="568" y="1497"/>
                      </a:cubicBezTo>
                      <a:cubicBezTo>
                        <a:pt x="555" y="1548"/>
                        <a:pt x="568" y="1613"/>
                        <a:pt x="607" y="1664"/>
                      </a:cubicBezTo>
                      <a:cubicBezTo>
                        <a:pt x="632" y="1703"/>
                        <a:pt x="671" y="1729"/>
                        <a:pt x="710" y="1754"/>
                      </a:cubicBezTo>
                      <a:lnTo>
                        <a:pt x="813" y="1754"/>
                      </a:lnTo>
                      <a:cubicBezTo>
                        <a:pt x="826" y="1742"/>
                        <a:pt x="852" y="1729"/>
                        <a:pt x="864" y="1729"/>
                      </a:cubicBezTo>
                      <a:lnTo>
                        <a:pt x="877" y="1716"/>
                      </a:lnTo>
                      <a:lnTo>
                        <a:pt x="864" y="1716"/>
                      </a:lnTo>
                      <a:cubicBezTo>
                        <a:pt x="852" y="1716"/>
                        <a:pt x="826" y="1729"/>
                        <a:pt x="813" y="1729"/>
                      </a:cubicBezTo>
                      <a:cubicBezTo>
                        <a:pt x="774" y="1729"/>
                        <a:pt x="748" y="1729"/>
                        <a:pt x="723" y="1716"/>
                      </a:cubicBezTo>
                      <a:cubicBezTo>
                        <a:pt x="684" y="1703"/>
                        <a:pt x="658" y="1664"/>
                        <a:pt x="632" y="1638"/>
                      </a:cubicBezTo>
                      <a:cubicBezTo>
                        <a:pt x="619" y="1587"/>
                        <a:pt x="607" y="1535"/>
                        <a:pt x="619" y="1497"/>
                      </a:cubicBezTo>
                      <a:cubicBezTo>
                        <a:pt x="632" y="1471"/>
                        <a:pt x="645" y="1445"/>
                        <a:pt x="658" y="1419"/>
                      </a:cubicBezTo>
                      <a:lnTo>
                        <a:pt x="671" y="1406"/>
                      </a:lnTo>
                      <a:lnTo>
                        <a:pt x="684" y="1393"/>
                      </a:lnTo>
                      <a:cubicBezTo>
                        <a:pt x="697" y="1381"/>
                        <a:pt x="710" y="1368"/>
                        <a:pt x="723" y="1355"/>
                      </a:cubicBezTo>
                      <a:cubicBezTo>
                        <a:pt x="761" y="1316"/>
                        <a:pt x="826" y="1290"/>
                        <a:pt x="877" y="1277"/>
                      </a:cubicBezTo>
                      <a:cubicBezTo>
                        <a:pt x="906" y="1273"/>
                        <a:pt x="932" y="1270"/>
                        <a:pt x="958" y="1270"/>
                      </a:cubicBezTo>
                      <a:cubicBezTo>
                        <a:pt x="1002" y="1270"/>
                        <a:pt x="1043" y="1279"/>
                        <a:pt x="1084" y="1303"/>
                      </a:cubicBezTo>
                      <a:cubicBezTo>
                        <a:pt x="1225" y="1368"/>
                        <a:pt x="1329" y="1497"/>
                        <a:pt x="1354" y="1651"/>
                      </a:cubicBezTo>
                      <a:cubicBezTo>
                        <a:pt x="1367" y="1742"/>
                        <a:pt x="1367" y="1819"/>
                        <a:pt x="1329" y="1896"/>
                      </a:cubicBezTo>
                      <a:cubicBezTo>
                        <a:pt x="1316" y="1909"/>
                        <a:pt x="1303" y="1922"/>
                        <a:pt x="1303" y="1948"/>
                      </a:cubicBezTo>
                      <a:lnTo>
                        <a:pt x="1277" y="1974"/>
                      </a:lnTo>
                      <a:lnTo>
                        <a:pt x="1264" y="1987"/>
                      </a:lnTo>
                      <a:cubicBezTo>
                        <a:pt x="1238" y="2025"/>
                        <a:pt x="1213" y="2051"/>
                        <a:pt x="1174" y="2090"/>
                      </a:cubicBezTo>
                      <a:cubicBezTo>
                        <a:pt x="1065" y="2162"/>
                        <a:pt x="938" y="2203"/>
                        <a:pt x="813" y="2203"/>
                      </a:cubicBezTo>
                      <a:cubicBezTo>
                        <a:pt x="760" y="2203"/>
                        <a:pt x="708" y="2195"/>
                        <a:pt x="658" y="2180"/>
                      </a:cubicBezTo>
                      <a:cubicBezTo>
                        <a:pt x="555" y="2154"/>
                        <a:pt x="478" y="2115"/>
                        <a:pt x="413" y="2051"/>
                      </a:cubicBezTo>
                      <a:cubicBezTo>
                        <a:pt x="336" y="1987"/>
                        <a:pt x="284" y="1909"/>
                        <a:pt x="246" y="1819"/>
                      </a:cubicBezTo>
                      <a:cubicBezTo>
                        <a:pt x="181" y="1626"/>
                        <a:pt x="181" y="1419"/>
                        <a:pt x="246" y="1239"/>
                      </a:cubicBezTo>
                      <a:cubicBezTo>
                        <a:pt x="310" y="1045"/>
                        <a:pt x="426" y="891"/>
                        <a:pt x="581" y="762"/>
                      </a:cubicBezTo>
                      <a:cubicBezTo>
                        <a:pt x="723" y="633"/>
                        <a:pt x="890" y="555"/>
                        <a:pt x="1084" y="504"/>
                      </a:cubicBezTo>
                      <a:cubicBezTo>
                        <a:pt x="1161" y="478"/>
                        <a:pt x="1251" y="465"/>
                        <a:pt x="1342" y="465"/>
                      </a:cubicBezTo>
                      <a:lnTo>
                        <a:pt x="1599" y="465"/>
                      </a:lnTo>
                      <a:cubicBezTo>
                        <a:pt x="1741" y="465"/>
                        <a:pt x="1896" y="452"/>
                        <a:pt x="2051" y="439"/>
                      </a:cubicBezTo>
                      <a:cubicBezTo>
                        <a:pt x="2167" y="426"/>
                        <a:pt x="2283" y="375"/>
                        <a:pt x="2373" y="297"/>
                      </a:cubicBezTo>
                      <a:cubicBezTo>
                        <a:pt x="2389" y="281"/>
                        <a:pt x="2401" y="265"/>
                        <a:pt x="2410" y="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9"/>
                <p:cNvSpPr/>
                <p:nvPr/>
              </p:nvSpPr>
              <p:spPr>
                <a:xfrm>
                  <a:off x="4093175" y="3532675"/>
                  <a:ext cx="39350" cy="15325"/>
                </a:xfrm>
                <a:custGeom>
                  <a:avLst/>
                  <a:gdLst/>
                  <a:ahLst/>
                  <a:cxnLst/>
                  <a:rect l="l" t="t" r="r" b="b"/>
                  <a:pathLst>
                    <a:path w="1574" h="613" extrusionOk="0">
                      <a:moveTo>
                        <a:pt x="1574" y="1"/>
                      </a:moveTo>
                      <a:lnTo>
                        <a:pt x="1522" y="65"/>
                      </a:lnTo>
                      <a:cubicBezTo>
                        <a:pt x="1510" y="78"/>
                        <a:pt x="1497" y="104"/>
                        <a:pt x="1471" y="143"/>
                      </a:cubicBezTo>
                      <a:cubicBezTo>
                        <a:pt x="1471" y="155"/>
                        <a:pt x="1458" y="168"/>
                        <a:pt x="1445" y="181"/>
                      </a:cubicBezTo>
                      <a:cubicBezTo>
                        <a:pt x="1432" y="194"/>
                        <a:pt x="1419" y="207"/>
                        <a:pt x="1406" y="220"/>
                      </a:cubicBezTo>
                      <a:lnTo>
                        <a:pt x="1355" y="272"/>
                      </a:lnTo>
                      <a:cubicBezTo>
                        <a:pt x="1342" y="284"/>
                        <a:pt x="1329" y="297"/>
                        <a:pt x="1316" y="310"/>
                      </a:cubicBezTo>
                      <a:cubicBezTo>
                        <a:pt x="1277" y="336"/>
                        <a:pt x="1239" y="349"/>
                        <a:pt x="1187" y="375"/>
                      </a:cubicBezTo>
                      <a:cubicBezTo>
                        <a:pt x="1174" y="375"/>
                        <a:pt x="1148" y="388"/>
                        <a:pt x="1123" y="388"/>
                      </a:cubicBezTo>
                      <a:cubicBezTo>
                        <a:pt x="1097" y="388"/>
                        <a:pt x="1084" y="400"/>
                        <a:pt x="1058" y="400"/>
                      </a:cubicBezTo>
                      <a:lnTo>
                        <a:pt x="903" y="400"/>
                      </a:lnTo>
                      <a:lnTo>
                        <a:pt x="749" y="375"/>
                      </a:lnTo>
                      <a:lnTo>
                        <a:pt x="568" y="375"/>
                      </a:lnTo>
                      <a:cubicBezTo>
                        <a:pt x="551" y="370"/>
                        <a:pt x="534" y="369"/>
                        <a:pt x="517" y="369"/>
                      </a:cubicBezTo>
                      <a:cubicBezTo>
                        <a:pt x="482" y="369"/>
                        <a:pt x="448" y="375"/>
                        <a:pt x="414" y="375"/>
                      </a:cubicBezTo>
                      <a:cubicBezTo>
                        <a:pt x="362" y="388"/>
                        <a:pt x="310" y="400"/>
                        <a:pt x="259" y="413"/>
                      </a:cubicBezTo>
                      <a:lnTo>
                        <a:pt x="194" y="439"/>
                      </a:lnTo>
                      <a:cubicBezTo>
                        <a:pt x="181" y="452"/>
                        <a:pt x="156" y="465"/>
                        <a:pt x="143" y="465"/>
                      </a:cubicBezTo>
                      <a:lnTo>
                        <a:pt x="104" y="491"/>
                      </a:lnTo>
                      <a:cubicBezTo>
                        <a:pt x="91" y="504"/>
                        <a:pt x="78" y="504"/>
                        <a:pt x="65" y="517"/>
                      </a:cubicBezTo>
                      <a:cubicBezTo>
                        <a:pt x="40" y="529"/>
                        <a:pt x="14" y="555"/>
                        <a:pt x="1" y="568"/>
                      </a:cubicBezTo>
                      <a:lnTo>
                        <a:pt x="78" y="555"/>
                      </a:lnTo>
                      <a:cubicBezTo>
                        <a:pt x="104" y="542"/>
                        <a:pt x="143" y="542"/>
                        <a:pt x="169" y="542"/>
                      </a:cubicBezTo>
                      <a:lnTo>
                        <a:pt x="414" y="542"/>
                      </a:lnTo>
                      <a:cubicBezTo>
                        <a:pt x="465" y="542"/>
                        <a:pt x="504" y="555"/>
                        <a:pt x="568" y="555"/>
                      </a:cubicBezTo>
                      <a:cubicBezTo>
                        <a:pt x="620" y="568"/>
                        <a:pt x="671" y="568"/>
                        <a:pt x="723" y="581"/>
                      </a:cubicBezTo>
                      <a:cubicBezTo>
                        <a:pt x="787" y="594"/>
                        <a:pt x="839" y="607"/>
                        <a:pt x="903" y="607"/>
                      </a:cubicBezTo>
                      <a:cubicBezTo>
                        <a:pt x="925" y="611"/>
                        <a:pt x="946" y="613"/>
                        <a:pt x="968" y="613"/>
                      </a:cubicBezTo>
                      <a:cubicBezTo>
                        <a:pt x="1011" y="613"/>
                        <a:pt x="1054" y="607"/>
                        <a:pt x="1097" y="607"/>
                      </a:cubicBezTo>
                      <a:cubicBezTo>
                        <a:pt x="1226" y="581"/>
                        <a:pt x="1329" y="517"/>
                        <a:pt x="1419" y="426"/>
                      </a:cubicBezTo>
                      <a:cubicBezTo>
                        <a:pt x="1458" y="388"/>
                        <a:pt x="1484" y="349"/>
                        <a:pt x="1510" y="297"/>
                      </a:cubicBezTo>
                      <a:cubicBezTo>
                        <a:pt x="1535" y="259"/>
                        <a:pt x="1548" y="220"/>
                        <a:pt x="1561" y="181"/>
                      </a:cubicBezTo>
                      <a:cubicBezTo>
                        <a:pt x="1561" y="143"/>
                        <a:pt x="1574" y="117"/>
                        <a:pt x="1574" y="78"/>
                      </a:cubicBezTo>
                      <a:lnTo>
                        <a:pt x="1574" y="14"/>
                      </a:lnTo>
                      <a:lnTo>
                        <a:pt x="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9"/>
                <p:cNvSpPr/>
                <p:nvPr/>
              </p:nvSpPr>
              <p:spPr>
                <a:xfrm>
                  <a:off x="4074425" y="3588300"/>
                  <a:ext cx="7750" cy="5375"/>
                </a:xfrm>
                <a:custGeom>
                  <a:avLst/>
                  <a:gdLst/>
                  <a:ahLst/>
                  <a:cxnLst/>
                  <a:rect l="l" t="t" r="r" b="b"/>
                  <a:pathLst>
                    <a:path w="310" h="215" extrusionOk="0">
                      <a:moveTo>
                        <a:pt x="147" y="1"/>
                      </a:moveTo>
                      <a:cubicBezTo>
                        <a:pt x="66" y="1"/>
                        <a:pt x="0" y="92"/>
                        <a:pt x="42" y="174"/>
                      </a:cubicBezTo>
                      <a:cubicBezTo>
                        <a:pt x="59" y="203"/>
                        <a:pt x="83" y="214"/>
                        <a:pt x="108" y="214"/>
                      </a:cubicBezTo>
                      <a:cubicBezTo>
                        <a:pt x="199" y="214"/>
                        <a:pt x="310" y="70"/>
                        <a:pt x="209" y="19"/>
                      </a:cubicBezTo>
                      <a:cubicBezTo>
                        <a:pt x="189" y="6"/>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9"/>
                <p:cNvSpPr/>
                <p:nvPr/>
              </p:nvSpPr>
              <p:spPr>
                <a:xfrm>
                  <a:off x="4101900" y="3560575"/>
                  <a:ext cx="6450" cy="5325"/>
                </a:xfrm>
                <a:custGeom>
                  <a:avLst/>
                  <a:gdLst/>
                  <a:ahLst/>
                  <a:cxnLst/>
                  <a:rect l="l" t="t" r="r" b="b"/>
                  <a:pathLst>
                    <a:path w="258" h="213" extrusionOk="0">
                      <a:moveTo>
                        <a:pt x="156" y="1"/>
                      </a:moveTo>
                      <a:cubicBezTo>
                        <a:pt x="72" y="1"/>
                        <a:pt x="0" y="92"/>
                        <a:pt x="52" y="174"/>
                      </a:cubicBezTo>
                      <a:cubicBezTo>
                        <a:pt x="77" y="200"/>
                        <a:pt x="106" y="213"/>
                        <a:pt x="135" y="213"/>
                      </a:cubicBezTo>
                      <a:cubicBezTo>
                        <a:pt x="164" y="213"/>
                        <a:pt x="193" y="200"/>
                        <a:pt x="219" y="174"/>
                      </a:cubicBezTo>
                      <a:cubicBezTo>
                        <a:pt x="258" y="136"/>
                        <a:pt x="258" y="58"/>
                        <a:pt x="219" y="19"/>
                      </a:cubicBezTo>
                      <a:cubicBezTo>
                        <a:pt x="199" y="7"/>
                        <a:pt x="17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239" name="Google Shape;2239;p19"/>
          <p:cNvPicPr preferRelativeResize="0"/>
          <p:nvPr/>
        </p:nvPicPr>
        <p:blipFill rotWithShape="1">
          <a:blip r:embed="rId4">
            <a:alphaModFix/>
          </a:blip>
          <a:srcRect l="21203" t="7587" r="29576" b="27232"/>
          <a:stretch/>
        </p:blipFill>
        <p:spPr>
          <a:xfrm flipH="1">
            <a:off x="7929038" y="2693800"/>
            <a:ext cx="1586774" cy="1575976"/>
          </a:xfrm>
          <a:prstGeom prst="rect">
            <a:avLst/>
          </a:prstGeom>
          <a:noFill/>
          <a:ln>
            <a:noFill/>
          </a:ln>
        </p:spPr>
      </p:pic>
      <p:pic>
        <p:nvPicPr>
          <p:cNvPr id="2240" name="Google Shape;2240;p19"/>
          <p:cNvPicPr preferRelativeResize="0"/>
          <p:nvPr/>
        </p:nvPicPr>
        <p:blipFill>
          <a:blip r:embed="rId5">
            <a:alphaModFix/>
          </a:blip>
          <a:stretch>
            <a:fillRect/>
          </a:stretch>
        </p:blipFill>
        <p:spPr>
          <a:xfrm>
            <a:off x="-459000" y="515800"/>
            <a:ext cx="1669550" cy="12521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8_1">
    <p:spTree>
      <p:nvGrpSpPr>
        <p:cNvPr id="1" name="Shape 3328"/>
        <p:cNvGrpSpPr/>
        <p:nvPr/>
      </p:nvGrpSpPr>
      <p:grpSpPr>
        <a:xfrm>
          <a:off x="0" y="0"/>
          <a:ext cx="0" cy="0"/>
          <a:chOff x="0" y="0"/>
          <a:chExt cx="0" cy="0"/>
        </a:xfrm>
      </p:grpSpPr>
      <p:pic>
        <p:nvPicPr>
          <p:cNvPr id="3329" name="Google Shape;3329;p28"/>
          <p:cNvPicPr preferRelativeResize="0"/>
          <p:nvPr/>
        </p:nvPicPr>
        <p:blipFill rotWithShape="1">
          <a:blip r:embed="rId2">
            <a:alphaModFix/>
          </a:blip>
          <a:srcRect t="7798" b="7806"/>
          <a:stretch/>
        </p:blipFill>
        <p:spPr>
          <a:xfrm>
            <a:off x="0" y="0"/>
            <a:ext cx="9144003" cy="5143501"/>
          </a:xfrm>
          <a:prstGeom prst="rect">
            <a:avLst/>
          </a:prstGeom>
          <a:noFill/>
          <a:ln>
            <a:noFill/>
          </a:ln>
        </p:spPr>
      </p:pic>
      <p:sp>
        <p:nvSpPr>
          <p:cNvPr id="3330" name="Google Shape;3330;p28"/>
          <p:cNvSpPr txBox="1">
            <a:spLocks noGrp="1"/>
          </p:cNvSpPr>
          <p:nvPr>
            <p:ph type="subTitle" idx="1"/>
          </p:nvPr>
        </p:nvSpPr>
        <p:spPr>
          <a:xfrm>
            <a:off x="1015175" y="3971725"/>
            <a:ext cx="7113300" cy="629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None/>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331" name="Google Shape;3331;p28"/>
          <p:cNvSpPr txBox="1">
            <a:spLocks noGrp="1"/>
          </p:cNvSpPr>
          <p:nvPr>
            <p:ph type="title"/>
          </p:nvPr>
        </p:nvSpPr>
        <p:spPr>
          <a:xfrm>
            <a:off x="2565550" y="399014"/>
            <a:ext cx="4012800" cy="69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32" name="Google Shape;3332;p28"/>
          <p:cNvGrpSpPr/>
          <p:nvPr/>
        </p:nvGrpSpPr>
        <p:grpSpPr>
          <a:xfrm>
            <a:off x="714175" y="1093271"/>
            <a:ext cx="7715647" cy="131916"/>
            <a:chOff x="714175" y="1115188"/>
            <a:chExt cx="7715647" cy="131916"/>
          </a:xfrm>
        </p:grpSpPr>
        <p:grpSp>
          <p:nvGrpSpPr>
            <p:cNvPr id="3333" name="Google Shape;3333;p28"/>
            <p:cNvGrpSpPr/>
            <p:nvPr/>
          </p:nvGrpSpPr>
          <p:grpSpPr>
            <a:xfrm>
              <a:off x="714175" y="1115188"/>
              <a:ext cx="7715647" cy="131916"/>
              <a:chOff x="714175" y="1082438"/>
              <a:chExt cx="7715647" cy="131916"/>
            </a:xfrm>
          </p:grpSpPr>
          <p:sp>
            <p:nvSpPr>
              <p:cNvPr id="3334" name="Google Shape;3334;p28"/>
              <p:cNvSpPr/>
              <p:nvPr/>
            </p:nvSpPr>
            <p:spPr>
              <a:xfrm>
                <a:off x="714175" y="1082438"/>
                <a:ext cx="275716" cy="131916"/>
              </a:xfrm>
              <a:custGeom>
                <a:avLst/>
                <a:gdLst/>
                <a:ahLst/>
                <a:cxnLst/>
                <a:rect l="l" t="t" r="r" b="b"/>
                <a:pathLst>
                  <a:path w="3689" h="1765" extrusionOk="0">
                    <a:moveTo>
                      <a:pt x="2889" y="1"/>
                    </a:moveTo>
                    <a:cubicBezTo>
                      <a:pt x="2773" y="1"/>
                      <a:pt x="2657" y="26"/>
                      <a:pt x="2554" y="65"/>
                    </a:cubicBezTo>
                    <a:cubicBezTo>
                      <a:pt x="2438" y="104"/>
                      <a:pt x="2334" y="168"/>
                      <a:pt x="2244" y="246"/>
                    </a:cubicBezTo>
                    <a:cubicBezTo>
                      <a:pt x="2154" y="323"/>
                      <a:pt x="2077" y="400"/>
                      <a:pt x="2012" y="504"/>
                    </a:cubicBezTo>
                    <a:cubicBezTo>
                      <a:pt x="1883" y="684"/>
                      <a:pt x="1780" y="878"/>
                      <a:pt x="1664" y="1058"/>
                    </a:cubicBezTo>
                    <a:cubicBezTo>
                      <a:pt x="1612" y="1148"/>
                      <a:pt x="1548" y="1239"/>
                      <a:pt x="1470" y="1316"/>
                    </a:cubicBezTo>
                    <a:cubicBezTo>
                      <a:pt x="1406" y="1380"/>
                      <a:pt x="1316" y="1445"/>
                      <a:pt x="1238" y="1496"/>
                    </a:cubicBezTo>
                    <a:cubicBezTo>
                      <a:pt x="1148" y="1535"/>
                      <a:pt x="1045" y="1574"/>
                      <a:pt x="942" y="1587"/>
                    </a:cubicBezTo>
                    <a:cubicBezTo>
                      <a:pt x="869" y="1596"/>
                      <a:pt x="802" y="1605"/>
                      <a:pt x="733" y="1605"/>
                    </a:cubicBezTo>
                    <a:cubicBezTo>
                      <a:pt x="705" y="1605"/>
                      <a:pt x="675" y="1603"/>
                      <a:pt x="645" y="1600"/>
                    </a:cubicBezTo>
                    <a:cubicBezTo>
                      <a:pt x="594" y="1587"/>
                      <a:pt x="542" y="1574"/>
                      <a:pt x="503" y="1561"/>
                    </a:cubicBezTo>
                    <a:cubicBezTo>
                      <a:pt x="452" y="1535"/>
                      <a:pt x="413" y="1509"/>
                      <a:pt x="374" y="1484"/>
                    </a:cubicBezTo>
                    <a:cubicBezTo>
                      <a:pt x="336" y="1458"/>
                      <a:pt x="297" y="1432"/>
                      <a:pt x="258" y="1393"/>
                    </a:cubicBezTo>
                    <a:cubicBezTo>
                      <a:pt x="245" y="1368"/>
                      <a:pt x="233" y="1355"/>
                      <a:pt x="220" y="1329"/>
                    </a:cubicBezTo>
                    <a:cubicBezTo>
                      <a:pt x="207" y="1316"/>
                      <a:pt x="194" y="1290"/>
                      <a:pt x="181" y="1264"/>
                    </a:cubicBezTo>
                    <a:cubicBezTo>
                      <a:pt x="142" y="1174"/>
                      <a:pt x="129" y="1084"/>
                      <a:pt x="155" y="994"/>
                    </a:cubicBezTo>
                    <a:cubicBezTo>
                      <a:pt x="168" y="890"/>
                      <a:pt x="207" y="800"/>
                      <a:pt x="284" y="736"/>
                    </a:cubicBezTo>
                    <a:cubicBezTo>
                      <a:pt x="310" y="710"/>
                      <a:pt x="362" y="684"/>
                      <a:pt x="400" y="671"/>
                    </a:cubicBezTo>
                    <a:cubicBezTo>
                      <a:pt x="428" y="662"/>
                      <a:pt x="461" y="653"/>
                      <a:pt x="497" y="653"/>
                    </a:cubicBezTo>
                    <a:cubicBezTo>
                      <a:pt x="512" y="653"/>
                      <a:pt x="527" y="655"/>
                      <a:pt x="542" y="658"/>
                    </a:cubicBezTo>
                    <a:cubicBezTo>
                      <a:pt x="581" y="658"/>
                      <a:pt x="632" y="671"/>
                      <a:pt x="671" y="710"/>
                    </a:cubicBezTo>
                    <a:cubicBezTo>
                      <a:pt x="710" y="736"/>
                      <a:pt x="735" y="774"/>
                      <a:pt x="748" y="813"/>
                    </a:cubicBezTo>
                    <a:cubicBezTo>
                      <a:pt x="787" y="903"/>
                      <a:pt x="761" y="1006"/>
                      <a:pt x="697" y="1071"/>
                    </a:cubicBezTo>
                    <a:cubicBezTo>
                      <a:pt x="654" y="1095"/>
                      <a:pt x="609" y="1108"/>
                      <a:pt x="564" y="1108"/>
                    </a:cubicBezTo>
                    <a:cubicBezTo>
                      <a:pt x="515" y="1108"/>
                      <a:pt x="467" y="1092"/>
                      <a:pt x="426" y="1058"/>
                    </a:cubicBezTo>
                    <a:lnTo>
                      <a:pt x="387" y="1084"/>
                    </a:lnTo>
                    <a:cubicBezTo>
                      <a:pt x="439" y="1135"/>
                      <a:pt x="490" y="1161"/>
                      <a:pt x="555" y="1161"/>
                    </a:cubicBezTo>
                    <a:cubicBezTo>
                      <a:pt x="567" y="1164"/>
                      <a:pt x="578" y="1165"/>
                      <a:pt x="589" y="1165"/>
                    </a:cubicBezTo>
                    <a:cubicBezTo>
                      <a:pt x="639" y="1165"/>
                      <a:pt x="683" y="1144"/>
                      <a:pt x="735" y="1123"/>
                    </a:cubicBezTo>
                    <a:cubicBezTo>
                      <a:pt x="761" y="1097"/>
                      <a:pt x="774" y="1084"/>
                      <a:pt x="800" y="1058"/>
                    </a:cubicBezTo>
                    <a:cubicBezTo>
                      <a:pt x="813" y="1032"/>
                      <a:pt x="826" y="994"/>
                      <a:pt x="839" y="968"/>
                    </a:cubicBezTo>
                    <a:cubicBezTo>
                      <a:pt x="852" y="903"/>
                      <a:pt x="852" y="839"/>
                      <a:pt x="839" y="787"/>
                    </a:cubicBezTo>
                    <a:cubicBezTo>
                      <a:pt x="826" y="723"/>
                      <a:pt x="787" y="671"/>
                      <a:pt x="735" y="620"/>
                    </a:cubicBezTo>
                    <a:cubicBezTo>
                      <a:pt x="684" y="581"/>
                      <a:pt x="632" y="555"/>
                      <a:pt x="568" y="542"/>
                    </a:cubicBezTo>
                    <a:cubicBezTo>
                      <a:pt x="503" y="542"/>
                      <a:pt x="439" y="542"/>
                      <a:pt x="374" y="555"/>
                    </a:cubicBezTo>
                    <a:cubicBezTo>
                      <a:pt x="323" y="568"/>
                      <a:pt x="258" y="607"/>
                      <a:pt x="220" y="645"/>
                    </a:cubicBezTo>
                    <a:cubicBezTo>
                      <a:pt x="117" y="723"/>
                      <a:pt x="52" y="839"/>
                      <a:pt x="39" y="968"/>
                    </a:cubicBezTo>
                    <a:cubicBezTo>
                      <a:pt x="0" y="1084"/>
                      <a:pt x="13" y="1213"/>
                      <a:pt x="52" y="1329"/>
                    </a:cubicBezTo>
                    <a:cubicBezTo>
                      <a:pt x="78" y="1355"/>
                      <a:pt x="91" y="1380"/>
                      <a:pt x="104" y="1406"/>
                    </a:cubicBezTo>
                    <a:cubicBezTo>
                      <a:pt x="117" y="1432"/>
                      <a:pt x="129" y="1458"/>
                      <a:pt x="155" y="1484"/>
                    </a:cubicBezTo>
                    <a:cubicBezTo>
                      <a:pt x="194" y="1535"/>
                      <a:pt x="233" y="1574"/>
                      <a:pt x="284" y="1613"/>
                    </a:cubicBezTo>
                    <a:cubicBezTo>
                      <a:pt x="336" y="1638"/>
                      <a:pt x="400" y="1664"/>
                      <a:pt x="452" y="1690"/>
                    </a:cubicBezTo>
                    <a:cubicBezTo>
                      <a:pt x="503" y="1716"/>
                      <a:pt x="568" y="1741"/>
                      <a:pt x="619" y="1754"/>
                    </a:cubicBezTo>
                    <a:cubicBezTo>
                      <a:pt x="677" y="1761"/>
                      <a:pt x="739" y="1764"/>
                      <a:pt x="800" y="1764"/>
                    </a:cubicBezTo>
                    <a:cubicBezTo>
                      <a:pt x="861" y="1764"/>
                      <a:pt x="922" y="1761"/>
                      <a:pt x="980" y="1754"/>
                    </a:cubicBezTo>
                    <a:cubicBezTo>
                      <a:pt x="1097" y="1729"/>
                      <a:pt x="1213" y="1690"/>
                      <a:pt x="1316" y="1638"/>
                    </a:cubicBezTo>
                    <a:cubicBezTo>
                      <a:pt x="1419" y="1587"/>
                      <a:pt x="1509" y="1509"/>
                      <a:pt x="1599" y="1432"/>
                    </a:cubicBezTo>
                    <a:cubicBezTo>
                      <a:pt x="1677" y="1342"/>
                      <a:pt x="1741" y="1251"/>
                      <a:pt x="1806" y="1161"/>
                    </a:cubicBezTo>
                    <a:cubicBezTo>
                      <a:pt x="1922" y="968"/>
                      <a:pt x="2025" y="774"/>
                      <a:pt x="2141" y="594"/>
                    </a:cubicBezTo>
                    <a:cubicBezTo>
                      <a:pt x="2257" y="426"/>
                      <a:pt x="2412" y="284"/>
                      <a:pt x="2605" y="207"/>
                    </a:cubicBezTo>
                    <a:cubicBezTo>
                      <a:pt x="2695" y="168"/>
                      <a:pt x="2799" y="143"/>
                      <a:pt x="2889" y="143"/>
                    </a:cubicBezTo>
                    <a:cubicBezTo>
                      <a:pt x="2940" y="143"/>
                      <a:pt x="2992" y="143"/>
                      <a:pt x="3031" y="155"/>
                    </a:cubicBezTo>
                    <a:cubicBezTo>
                      <a:pt x="3082" y="168"/>
                      <a:pt x="3134" y="194"/>
                      <a:pt x="3173" y="207"/>
                    </a:cubicBezTo>
                    <a:cubicBezTo>
                      <a:pt x="3224" y="233"/>
                      <a:pt x="3263" y="259"/>
                      <a:pt x="3301" y="284"/>
                    </a:cubicBezTo>
                    <a:cubicBezTo>
                      <a:pt x="3327" y="323"/>
                      <a:pt x="3366" y="362"/>
                      <a:pt x="3392" y="400"/>
                    </a:cubicBezTo>
                    <a:cubicBezTo>
                      <a:pt x="3443" y="478"/>
                      <a:pt x="3482" y="581"/>
                      <a:pt x="3495" y="671"/>
                    </a:cubicBezTo>
                    <a:cubicBezTo>
                      <a:pt x="3521" y="774"/>
                      <a:pt x="3508" y="865"/>
                      <a:pt x="3482" y="968"/>
                    </a:cubicBezTo>
                    <a:cubicBezTo>
                      <a:pt x="3456" y="1058"/>
                      <a:pt x="3392" y="1148"/>
                      <a:pt x="3327" y="1213"/>
                    </a:cubicBezTo>
                    <a:cubicBezTo>
                      <a:pt x="3250" y="1277"/>
                      <a:pt x="3160" y="1329"/>
                      <a:pt x="3069" y="1355"/>
                    </a:cubicBezTo>
                    <a:cubicBezTo>
                      <a:pt x="3044" y="1358"/>
                      <a:pt x="3018" y="1359"/>
                      <a:pt x="2992" y="1359"/>
                    </a:cubicBezTo>
                    <a:cubicBezTo>
                      <a:pt x="2915" y="1359"/>
                      <a:pt x="2841" y="1345"/>
                      <a:pt x="2773" y="1316"/>
                    </a:cubicBezTo>
                    <a:cubicBezTo>
                      <a:pt x="2683" y="1290"/>
                      <a:pt x="2605" y="1226"/>
                      <a:pt x="2554" y="1135"/>
                    </a:cubicBezTo>
                    <a:cubicBezTo>
                      <a:pt x="2502" y="1058"/>
                      <a:pt x="2476" y="955"/>
                      <a:pt x="2489" y="865"/>
                    </a:cubicBezTo>
                    <a:cubicBezTo>
                      <a:pt x="2502" y="761"/>
                      <a:pt x="2554" y="684"/>
                      <a:pt x="2631" y="620"/>
                    </a:cubicBezTo>
                    <a:cubicBezTo>
                      <a:pt x="2688" y="582"/>
                      <a:pt x="2758" y="558"/>
                      <a:pt x="2827" y="558"/>
                    </a:cubicBezTo>
                    <a:cubicBezTo>
                      <a:pt x="2852" y="558"/>
                      <a:pt x="2878" y="561"/>
                      <a:pt x="2902" y="568"/>
                    </a:cubicBezTo>
                    <a:cubicBezTo>
                      <a:pt x="2992" y="607"/>
                      <a:pt x="3069" y="671"/>
                      <a:pt x="3095" y="774"/>
                    </a:cubicBezTo>
                    <a:cubicBezTo>
                      <a:pt x="3121" y="865"/>
                      <a:pt x="3082" y="968"/>
                      <a:pt x="3005" y="1019"/>
                    </a:cubicBezTo>
                    <a:cubicBezTo>
                      <a:pt x="2962" y="1055"/>
                      <a:pt x="2908" y="1075"/>
                      <a:pt x="2855" y="1075"/>
                    </a:cubicBezTo>
                    <a:cubicBezTo>
                      <a:pt x="2812" y="1075"/>
                      <a:pt x="2769" y="1061"/>
                      <a:pt x="2734" y="1032"/>
                    </a:cubicBezTo>
                    <a:cubicBezTo>
                      <a:pt x="2670" y="981"/>
                      <a:pt x="2631" y="903"/>
                      <a:pt x="2644" y="826"/>
                    </a:cubicBezTo>
                    <a:cubicBezTo>
                      <a:pt x="2644" y="813"/>
                      <a:pt x="2631" y="813"/>
                      <a:pt x="2631" y="800"/>
                    </a:cubicBezTo>
                    <a:lnTo>
                      <a:pt x="2618" y="800"/>
                    </a:lnTo>
                    <a:cubicBezTo>
                      <a:pt x="2605" y="839"/>
                      <a:pt x="2605" y="890"/>
                      <a:pt x="2618" y="929"/>
                    </a:cubicBezTo>
                    <a:cubicBezTo>
                      <a:pt x="2631" y="981"/>
                      <a:pt x="2670" y="1032"/>
                      <a:pt x="2708" y="1071"/>
                    </a:cubicBezTo>
                    <a:cubicBezTo>
                      <a:pt x="2760" y="1110"/>
                      <a:pt x="2824" y="1135"/>
                      <a:pt x="2876" y="1135"/>
                    </a:cubicBezTo>
                    <a:cubicBezTo>
                      <a:pt x="2940" y="1135"/>
                      <a:pt x="3005" y="1110"/>
                      <a:pt x="3044" y="1071"/>
                    </a:cubicBezTo>
                    <a:cubicBezTo>
                      <a:pt x="3095" y="1045"/>
                      <a:pt x="3134" y="994"/>
                      <a:pt x="3160" y="929"/>
                    </a:cubicBezTo>
                    <a:cubicBezTo>
                      <a:pt x="3185" y="878"/>
                      <a:pt x="3185" y="813"/>
                      <a:pt x="3173" y="749"/>
                    </a:cubicBezTo>
                    <a:cubicBezTo>
                      <a:pt x="3147" y="633"/>
                      <a:pt x="3056" y="529"/>
                      <a:pt x="2940" y="491"/>
                    </a:cubicBezTo>
                    <a:cubicBezTo>
                      <a:pt x="2899" y="477"/>
                      <a:pt x="2854" y="470"/>
                      <a:pt x="2809" y="470"/>
                    </a:cubicBezTo>
                    <a:cubicBezTo>
                      <a:pt x="2728" y="470"/>
                      <a:pt x="2646" y="493"/>
                      <a:pt x="2579" y="542"/>
                    </a:cubicBezTo>
                    <a:cubicBezTo>
                      <a:pt x="2528" y="581"/>
                      <a:pt x="2489" y="620"/>
                      <a:pt x="2450" y="671"/>
                    </a:cubicBezTo>
                    <a:cubicBezTo>
                      <a:pt x="2425" y="723"/>
                      <a:pt x="2399" y="787"/>
                      <a:pt x="2399" y="852"/>
                    </a:cubicBezTo>
                    <a:cubicBezTo>
                      <a:pt x="2373" y="968"/>
                      <a:pt x="2399" y="1097"/>
                      <a:pt x="2463" y="1200"/>
                    </a:cubicBezTo>
                    <a:cubicBezTo>
                      <a:pt x="2528" y="1303"/>
                      <a:pt x="2631" y="1380"/>
                      <a:pt x="2747" y="1432"/>
                    </a:cubicBezTo>
                    <a:cubicBezTo>
                      <a:pt x="2824" y="1461"/>
                      <a:pt x="2916" y="1476"/>
                      <a:pt x="3006" y="1476"/>
                    </a:cubicBezTo>
                    <a:cubicBezTo>
                      <a:pt x="3036" y="1476"/>
                      <a:pt x="3066" y="1474"/>
                      <a:pt x="3095" y="1471"/>
                    </a:cubicBezTo>
                    <a:cubicBezTo>
                      <a:pt x="3224" y="1445"/>
                      <a:pt x="3327" y="1393"/>
                      <a:pt x="3418" y="1303"/>
                    </a:cubicBezTo>
                    <a:cubicBezTo>
                      <a:pt x="3598" y="1135"/>
                      <a:pt x="3688" y="890"/>
                      <a:pt x="3650" y="645"/>
                    </a:cubicBezTo>
                    <a:cubicBezTo>
                      <a:pt x="3624" y="529"/>
                      <a:pt x="3585" y="413"/>
                      <a:pt x="3521" y="323"/>
                    </a:cubicBezTo>
                    <a:cubicBezTo>
                      <a:pt x="3482" y="271"/>
                      <a:pt x="3443" y="220"/>
                      <a:pt x="3405" y="181"/>
                    </a:cubicBezTo>
                    <a:cubicBezTo>
                      <a:pt x="3353" y="143"/>
                      <a:pt x="3301" y="104"/>
                      <a:pt x="3237" y="78"/>
                    </a:cubicBezTo>
                    <a:cubicBezTo>
                      <a:pt x="3185" y="52"/>
                      <a:pt x="3134" y="39"/>
                      <a:pt x="3082" y="14"/>
                    </a:cubicBezTo>
                    <a:cubicBezTo>
                      <a:pt x="3018" y="1"/>
                      <a:pt x="2953" y="1"/>
                      <a:pt x="2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8"/>
              <p:cNvSpPr/>
              <p:nvPr/>
            </p:nvSpPr>
            <p:spPr>
              <a:xfrm>
                <a:off x="8156050" y="1082482"/>
                <a:ext cx="273773" cy="131841"/>
              </a:xfrm>
              <a:custGeom>
                <a:avLst/>
                <a:gdLst/>
                <a:ahLst/>
                <a:cxnLst/>
                <a:rect l="l" t="t" r="r" b="b"/>
                <a:pathLst>
                  <a:path w="3663" h="1764" extrusionOk="0">
                    <a:moveTo>
                      <a:pt x="774" y="0"/>
                    </a:moveTo>
                    <a:cubicBezTo>
                      <a:pt x="710" y="0"/>
                      <a:pt x="645" y="0"/>
                      <a:pt x="581" y="13"/>
                    </a:cubicBezTo>
                    <a:cubicBezTo>
                      <a:pt x="529" y="39"/>
                      <a:pt x="478" y="52"/>
                      <a:pt x="426" y="78"/>
                    </a:cubicBezTo>
                    <a:cubicBezTo>
                      <a:pt x="362" y="103"/>
                      <a:pt x="310" y="142"/>
                      <a:pt x="259" y="181"/>
                    </a:cubicBezTo>
                    <a:cubicBezTo>
                      <a:pt x="130" y="310"/>
                      <a:pt x="52" y="477"/>
                      <a:pt x="14" y="658"/>
                    </a:cubicBezTo>
                    <a:cubicBezTo>
                      <a:pt x="1" y="774"/>
                      <a:pt x="14" y="890"/>
                      <a:pt x="52" y="1006"/>
                    </a:cubicBezTo>
                    <a:cubicBezTo>
                      <a:pt x="91" y="1122"/>
                      <a:pt x="156" y="1225"/>
                      <a:pt x="246" y="1303"/>
                    </a:cubicBezTo>
                    <a:cubicBezTo>
                      <a:pt x="364" y="1421"/>
                      <a:pt x="516" y="1478"/>
                      <a:pt x="672" y="1478"/>
                    </a:cubicBezTo>
                    <a:cubicBezTo>
                      <a:pt x="754" y="1478"/>
                      <a:pt x="836" y="1463"/>
                      <a:pt x="916" y="1432"/>
                    </a:cubicBezTo>
                    <a:cubicBezTo>
                      <a:pt x="1032" y="1380"/>
                      <a:pt x="1123" y="1303"/>
                      <a:pt x="1187" y="1200"/>
                    </a:cubicBezTo>
                    <a:cubicBezTo>
                      <a:pt x="1252" y="1096"/>
                      <a:pt x="1277" y="967"/>
                      <a:pt x="1264" y="851"/>
                    </a:cubicBezTo>
                    <a:cubicBezTo>
                      <a:pt x="1252" y="787"/>
                      <a:pt x="1239" y="735"/>
                      <a:pt x="1200" y="684"/>
                    </a:cubicBezTo>
                    <a:cubicBezTo>
                      <a:pt x="1174" y="619"/>
                      <a:pt x="1123" y="581"/>
                      <a:pt x="1071" y="542"/>
                    </a:cubicBezTo>
                    <a:cubicBezTo>
                      <a:pt x="1001" y="498"/>
                      <a:pt x="919" y="472"/>
                      <a:pt x="837" y="472"/>
                    </a:cubicBezTo>
                    <a:cubicBezTo>
                      <a:pt x="799" y="472"/>
                      <a:pt x="760" y="478"/>
                      <a:pt x="723" y="490"/>
                    </a:cubicBezTo>
                    <a:cubicBezTo>
                      <a:pt x="607" y="529"/>
                      <a:pt x="517" y="632"/>
                      <a:pt x="478" y="748"/>
                    </a:cubicBezTo>
                    <a:cubicBezTo>
                      <a:pt x="465" y="813"/>
                      <a:pt x="478" y="877"/>
                      <a:pt x="504" y="942"/>
                    </a:cubicBezTo>
                    <a:cubicBezTo>
                      <a:pt x="517" y="993"/>
                      <a:pt x="555" y="1045"/>
                      <a:pt x="607" y="1083"/>
                    </a:cubicBezTo>
                    <a:cubicBezTo>
                      <a:pt x="658" y="1122"/>
                      <a:pt x="723" y="1135"/>
                      <a:pt x="774" y="1135"/>
                    </a:cubicBezTo>
                    <a:cubicBezTo>
                      <a:pt x="839" y="1135"/>
                      <a:pt x="903" y="1122"/>
                      <a:pt x="955" y="1083"/>
                    </a:cubicBezTo>
                    <a:cubicBezTo>
                      <a:pt x="994" y="1032"/>
                      <a:pt x="1032" y="980"/>
                      <a:pt x="1045" y="929"/>
                    </a:cubicBezTo>
                    <a:cubicBezTo>
                      <a:pt x="1058" y="890"/>
                      <a:pt x="1058" y="851"/>
                      <a:pt x="1045" y="813"/>
                    </a:cubicBezTo>
                    <a:lnTo>
                      <a:pt x="1019" y="813"/>
                    </a:lnTo>
                    <a:cubicBezTo>
                      <a:pt x="1019" y="813"/>
                      <a:pt x="1019" y="813"/>
                      <a:pt x="1019" y="826"/>
                    </a:cubicBezTo>
                    <a:cubicBezTo>
                      <a:pt x="1032" y="903"/>
                      <a:pt x="994" y="980"/>
                      <a:pt x="929" y="1032"/>
                    </a:cubicBezTo>
                    <a:cubicBezTo>
                      <a:pt x="890" y="1064"/>
                      <a:pt x="842" y="1080"/>
                      <a:pt x="794" y="1080"/>
                    </a:cubicBezTo>
                    <a:cubicBezTo>
                      <a:pt x="745" y="1080"/>
                      <a:pt x="697" y="1064"/>
                      <a:pt x="658" y="1032"/>
                    </a:cubicBezTo>
                    <a:cubicBezTo>
                      <a:pt x="581" y="967"/>
                      <a:pt x="555" y="864"/>
                      <a:pt x="568" y="774"/>
                    </a:cubicBezTo>
                    <a:cubicBezTo>
                      <a:pt x="594" y="671"/>
                      <a:pt x="671" y="606"/>
                      <a:pt x="762" y="568"/>
                    </a:cubicBezTo>
                    <a:cubicBezTo>
                      <a:pt x="786" y="561"/>
                      <a:pt x="811" y="558"/>
                      <a:pt x="836" y="558"/>
                    </a:cubicBezTo>
                    <a:cubicBezTo>
                      <a:pt x="905" y="558"/>
                      <a:pt x="976" y="581"/>
                      <a:pt x="1032" y="619"/>
                    </a:cubicBezTo>
                    <a:cubicBezTo>
                      <a:pt x="1110" y="684"/>
                      <a:pt x="1161" y="774"/>
                      <a:pt x="1174" y="864"/>
                    </a:cubicBezTo>
                    <a:cubicBezTo>
                      <a:pt x="1187" y="967"/>
                      <a:pt x="1161" y="1058"/>
                      <a:pt x="1110" y="1148"/>
                    </a:cubicBezTo>
                    <a:cubicBezTo>
                      <a:pt x="1058" y="1225"/>
                      <a:pt x="981" y="1290"/>
                      <a:pt x="890" y="1328"/>
                    </a:cubicBezTo>
                    <a:cubicBezTo>
                      <a:pt x="824" y="1347"/>
                      <a:pt x="751" y="1359"/>
                      <a:pt x="677" y="1359"/>
                    </a:cubicBezTo>
                    <a:cubicBezTo>
                      <a:pt x="649" y="1359"/>
                      <a:pt x="622" y="1358"/>
                      <a:pt x="594" y="1354"/>
                    </a:cubicBezTo>
                    <a:cubicBezTo>
                      <a:pt x="504" y="1328"/>
                      <a:pt x="413" y="1277"/>
                      <a:pt x="349" y="1212"/>
                    </a:cubicBezTo>
                    <a:cubicBezTo>
                      <a:pt x="272" y="1148"/>
                      <a:pt x="220" y="1058"/>
                      <a:pt x="181" y="967"/>
                    </a:cubicBezTo>
                    <a:cubicBezTo>
                      <a:pt x="156" y="877"/>
                      <a:pt x="143" y="774"/>
                      <a:pt x="168" y="671"/>
                    </a:cubicBezTo>
                    <a:cubicBezTo>
                      <a:pt x="181" y="581"/>
                      <a:pt x="220" y="477"/>
                      <a:pt x="272" y="400"/>
                    </a:cubicBezTo>
                    <a:cubicBezTo>
                      <a:pt x="310" y="361"/>
                      <a:pt x="336" y="323"/>
                      <a:pt x="375" y="284"/>
                    </a:cubicBezTo>
                    <a:cubicBezTo>
                      <a:pt x="413" y="258"/>
                      <a:pt x="452" y="232"/>
                      <a:pt x="491" y="207"/>
                    </a:cubicBezTo>
                    <a:cubicBezTo>
                      <a:pt x="542" y="194"/>
                      <a:pt x="581" y="168"/>
                      <a:pt x="633" y="155"/>
                    </a:cubicBezTo>
                    <a:cubicBezTo>
                      <a:pt x="684" y="155"/>
                      <a:pt x="723" y="142"/>
                      <a:pt x="774" y="142"/>
                    </a:cubicBezTo>
                    <a:cubicBezTo>
                      <a:pt x="878" y="142"/>
                      <a:pt x="981" y="168"/>
                      <a:pt x="1071" y="207"/>
                    </a:cubicBezTo>
                    <a:cubicBezTo>
                      <a:pt x="1252" y="284"/>
                      <a:pt x="1419" y="426"/>
                      <a:pt x="1522" y="606"/>
                    </a:cubicBezTo>
                    <a:cubicBezTo>
                      <a:pt x="1651" y="774"/>
                      <a:pt x="1742" y="967"/>
                      <a:pt x="1870" y="1161"/>
                    </a:cubicBezTo>
                    <a:cubicBezTo>
                      <a:pt x="1922" y="1251"/>
                      <a:pt x="1999" y="1354"/>
                      <a:pt x="2077" y="1432"/>
                    </a:cubicBezTo>
                    <a:cubicBezTo>
                      <a:pt x="2154" y="1522"/>
                      <a:pt x="2257" y="1586"/>
                      <a:pt x="2360" y="1638"/>
                    </a:cubicBezTo>
                    <a:cubicBezTo>
                      <a:pt x="2464" y="1702"/>
                      <a:pt x="2580" y="1728"/>
                      <a:pt x="2696" y="1754"/>
                    </a:cubicBezTo>
                    <a:cubicBezTo>
                      <a:pt x="2754" y="1760"/>
                      <a:pt x="2812" y="1764"/>
                      <a:pt x="2870" y="1764"/>
                    </a:cubicBezTo>
                    <a:cubicBezTo>
                      <a:pt x="2928" y="1764"/>
                      <a:pt x="2986" y="1760"/>
                      <a:pt x="3044" y="1754"/>
                    </a:cubicBezTo>
                    <a:cubicBezTo>
                      <a:pt x="3108" y="1741"/>
                      <a:pt x="3160" y="1728"/>
                      <a:pt x="3224" y="1702"/>
                    </a:cubicBezTo>
                    <a:cubicBezTo>
                      <a:pt x="3276" y="1677"/>
                      <a:pt x="3328" y="1638"/>
                      <a:pt x="3379" y="1612"/>
                    </a:cubicBezTo>
                    <a:cubicBezTo>
                      <a:pt x="3431" y="1573"/>
                      <a:pt x="3482" y="1535"/>
                      <a:pt x="3521" y="1483"/>
                    </a:cubicBezTo>
                    <a:cubicBezTo>
                      <a:pt x="3534" y="1457"/>
                      <a:pt x="3560" y="1432"/>
                      <a:pt x="3573" y="1406"/>
                    </a:cubicBezTo>
                    <a:cubicBezTo>
                      <a:pt x="3585" y="1380"/>
                      <a:pt x="3598" y="1367"/>
                      <a:pt x="3611" y="1328"/>
                    </a:cubicBezTo>
                    <a:cubicBezTo>
                      <a:pt x="3650" y="1212"/>
                      <a:pt x="3663" y="1083"/>
                      <a:pt x="3624" y="967"/>
                    </a:cubicBezTo>
                    <a:cubicBezTo>
                      <a:pt x="3598" y="838"/>
                      <a:pt x="3534" y="735"/>
                      <a:pt x="3444" y="645"/>
                    </a:cubicBezTo>
                    <a:cubicBezTo>
                      <a:pt x="3392" y="606"/>
                      <a:pt x="3340" y="581"/>
                      <a:pt x="3276" y="555"/>
                    </a:cubicBezTo>
                    <a:cubicBezTo>
                      <a:pt x="3250" y="548"/>
                      <a:pt x="3221" y="545"/>
                      <a:pt x="3191" y="545"/>
                    </a:cubicBezTo>
                    <a:cubicBezTo>
                      <a:pt x="3160" y="545"/>
                      <a:pt x="3128" y="548"/>
                      <a:pt x="3095" y="555"/>
                    </a:cubicBezTo>
                    <a:cubicBezTo>
                      <a:pt x="3031" y="555"/>
                      <a:pt x="2967" y="581"/>
                      <a:pt x="2915" y="632"/>
                    </a:cubicBezTo>
                    <a:cubicBezTo>
                      <a:pt x="2876" y="671"/>
                      <a:pt x="2838" y="722"/>
                      <a:pt x="2812" y="787"/>
                    </a:cubicBezTo>
                    <a:cubicBezTo>
                      <a:pt x="2799" y="851"/>
                      <a:pt x="2799" y="916"/>
                      <a:pt x="2812" y="967"/>
                    </a:cubicBezTo>
                    <a:cubicBezTo>
                      <a:pt x="2825" y="1006"/>
                      <a:pt x="2838" y="1032"/>
                      <a:pt x="2850" y="1058"/>
                    </a:cubicBezTo>
                    <a:cubicBezTo>
                      <a:pt x="2876" y="1083"/>
                      <a:pt x="2902" y="1109"/>
                      <a:pt x="2928" y="1122"/>
                    </a:cubicBezTo>
                    <a:cubicBezTo>
                      <a:pt x="2967" y="1151"/>
                      <a:pt x="3012" y="1166"/>
                      <a:pt x="3055" y="1166"/>
                    </a:cubicBezTo>
                    <a:cubicBezTo>
                      <a:pt x="3069" y="1166"/>
                      <a:pt x="3083" y="1164"/>
                      <a:pt x="3095" y="1161"/>
                    </a:cubicBezTo>
                    <a:cubicBezTo>
                      <a:pt x="3160" y="1161"/>
                      <a:pt x="3224" y="1135"/>
                      <a:pt x="3263" y="1083"/>
                    </a:cubicBezTo>
                    <a:lnTo>
                      <a:pt x="3224" y="1058"/>
                    </a:lnTo>
                    <a:cubicBezTo>
                      <a:pt x="3189" y="1093"/>
                      <a:pt x="3138" y="1113"/>
                      <a:pt x="3086" y="1113"/>
                    </a:cubicBezTo>
                    <a:cubicBezTo>
                      <a:pt x="3044" y="1113"/>
                      <a:pt x="3001" y="1100"/>
                      <a:pt x="2967" y="1071"/>
                    </a:cubicBezTo>
                    <a:cubicBezTo>
                      <a:pt x="2889" y="1006"/>
                      <a:pt x="2863" y="903"/>
                      <a:pt x="2902" y="813"/>
                    </a:cubicBezTo>
                    <a:cubicBezTo>
                      <a:pt x="2915" y="774"/>
                      <a:pt x="2954" y="735"/>
                      <a:pt x="2979" y="710"/>
                    </a:cubicBezTo>
                    <a:cubicBezTo>
                      <a:pt x="3018" y="684"/>
                      <a:pt x="3070" y="658"/>
                      <a:pt x="3108" y="658"/>
                    </a:cubicBezTo>
                    <a:cubicBezTo>
                      <a:pt x="3122" y="656"/>
                      <a:pt x="3135" y="655"/>
                      <a:pt x="3148" y="655"/>
                    </a:cubicBezTo>
                    <a:cubicBezTo>
                      <a:pt x="3234" y="655"/>
                      <a:pt x="3310" y="692"/>
                      <a:pt x="3366" y="748"/>
                    </a:cubicBezTo>
                    <a:cubicBezTo>
                      <a:pt x="3444" y="813"/>
                      <a:pt x="3482" y="903"/>
                      <a:pt x="3508" y="993"/>
                    </a:cubicBezTo>
                    <a:cubicBezTo>
                      <a:pt x="3521" y="1083"/>
                      <a:pt x="3508" y="1187"/>
                      <a:pt x="3469" y="1264"/>
                    </a:cubicBezTo>
                    <a:cubicBezTo>
                      <a:pt x="3457" y="1290"/>
                      <a:pt x="3444" y="1316"/>
                      <a:pt x="3431" y="1328"/>
                    </a:cubicBezTo>
                    <a:cubicBezTo>
                      <a:pt x="3418" y="1354"/>
                      <a:pt x="3405" y="1380"/>
                      <a:pt x="3392" y="1393"/>
                    </a:cubicBezTo>
                    <a:cubicBezTo>
                      <a:pt x="3353" y="1432"/>
                      <a:pt x="3328" y="1457"/>
                      <a:pt x="3276" y="1483"/>
                    </a:cubicBezTo>
                    <a:cubicBezTo>
                      <a:pt x="3237" y="1509"/>
                      <a:pt x="3199" y="1535"/>
                      <a:pt x="3147" y="1561"/>
                    </a:cubicBezTo>
                    <a:cubicBezTo>
                      <a:pt x="3108" y="1573"/>
                      <a:pt x="3057" y="1586"/>
                      <a:pt x="3005" y="1599"/>
                    </a:cubicBezTo>
                    <a:cubicBezTo>
                      <a:pt x="2960" y="1606"/>
                      <a:pt x="2912" y="1609"/>
                      <a:pt x="2862" y="1609"/>
                    </a:cubicBezTo>
                    <a:cubicBezTo>
                      <a:pt x="2812" y="1609"/>
                      <a:pt x="2760" y="1606"/>
                      <a:pt x="2709" y="1599"/>
                    </a:cubicBezTo>
                    <a:cubicBezTo>
                      <a:pt x="2605" y="1586"/>
                      <a:pt x="2515" y="1548"/>
                      <a:pt x="2425" y="1509"/>
                    </a:cubicBezTo>
                    <a:cubicBezTo>
                      <a:pt x="2335" y="1457"/>
                      <a:pt x="2257" y="1393"/>
                      <a:pt x="2180" y="1328"/>
                    </a:cubicBezTo>
                    <a:cubicBezTo>
                      <a:pt x="2103" y="1251"/>
                      <a:pt x="2051" y="1161"/>
                      <a:pt x="1987" y="1071"/>
                    </a:cubicBezTo>
                    <a:cubicBezTo>
                      <a:pt x="1870" y="890"/>
                      <a:pt x="1767" y="697"/>
                      <a:pt x="1638" y="516"/>
                    </a:cubicBezTo>
                    <a:cubicBezTo>
                      <a:pt x="1574" y="413"/>
                      <a:pt x="1497" y="336"/>
                      <a:pt x="1419" y="258"/>
                    </a:cubicBezTo>
                    <a:cubicBezTo>
                      <a:pt x="1329" y="181"/>
                      <a:pt x="1226" y="116"/>
                      <a:pt x="1123" y="65"/>
                    </a:cubicBezTo>
                    <a:cubicBezTo>
                      <a:pt x="1007" y="26"/>
                      <a:pt x="890" y="0"/>
                      <a:pt x="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6" name="Google Shape;3336;p28"/>
            <p:cNvGrpSpPr/>
            <p:nvPr/>
          </p:nvGrpSpPr>
          <p:grpSpPr>
            <a:xfrm>
              <a:off x="989955" y="1149073"/>
              <a:ext cx="7163972" cy="64150"/>
              <a:chOff x="1299890" y="844622"/>
              <a:chExt cx="6544233" cy="64143"/>
            </a:xfrm>
          </p:grpSpPr>
          <p:grpSp>
            <p:nvGrpSpPr>
              <p:cNvPr id="3337" name="Google Shape;3337;p28"/>
              <p:cNvGrpSpPr/>
              <p:nvPr/>
            </p:nvGrpSpPr>
            <p:grpSpPr>
              <a:xfrm>
                <a:off x="4528885" y="844622"/>
                <a:ext cx="3315238" cy="64143"/>
                <a:chOff x="896765" y="648922"/>
                <a:chExt cx="3315238" cy="64143"/>
              </a:xfrm>
            </p:grpSpPr>
            <p:sp>
              <p:nvSpPr>
                <p:cNvPr id="3338" name="Google Shape;3338;p28"/>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8"/>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8"/>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8"/>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8"/>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8"/>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8"/>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8"/>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8"/>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8"/>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8"/>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8"/>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8"/>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8"/>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8"/>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8"/>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8"/>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8"/>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8"/>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8"/>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8"/>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8"/>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8"/>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8"/>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8"/>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8"/>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8"/>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8"/>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8"/>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8"/>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8"/>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8"/>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8"/>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1" name="Google Shape;3371;p28"/>
              <p:cNvGrpSpPr/>
              <p:nvPr/>
            </p:nvGrpSpPr>
            <p:grpSpPr>
              <a:xfrm>
                <a:off x="1299890" y="844622"/>
                <a:ext cx="3315238" cy="64143"/>
                <a:chOff x="896765" y="648922"/>
                <a:chExt cx="3315238" cy="64143"/>
              </a:xfrm>
            </p:grpSpPr>
            <p:sp>
              <p:nvSpPr>
                <p:cNvPr id="3372" name="Google Shape;3372;p28"/>
                <p:cNvSpPr/>
                <p:nvPr/>
              </p:nvSpPr>
              <p:spPr>
                <a:xfrm>
                  <a:off x="896765"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45"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2" y="780"/>
                      </a:cubicBezTo>
                      <a:cubicBezTo>
                        <a:pt x="207" y="754"/>
                        <a:pt x="143" y="702"/>
                        <a:pt x="104" y="651"/>
                      </a:cubicBezTo>
                      <a:cubicBezTo>
                        <a:pt x="78" y="612"/>
                        <a:pt x="65" y="548"/>
                        <a:pt x="78" y="509"/>
                      </a:cubicBezTo>
                      <a:cubicBezTo>
                        <a:pt x="78" y="470"/>
                        <a:pt x="117"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78"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4"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76"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8"/>
                <p:cNvSpPr/>
                <p:nvPr/>
              </p:nvSpPr>
              <p:spPr>
                <a:xfrm>
                  <a:off x="995090" y="648922"/>
                  <a:ext cx="176640" cy="63369"/>
                </a:xfrm>
                <a:custGeom>
                  <a:avLst/>
                  <a:gdLst/>
                  <a:ahLst/>
                  <a:cxnLst/>
                  <a:rect l="l" t="t" r="r" b="b"/>
                  <a:pathLst>
                    <a:path w="2966" h="1064" extrusionOk="0">
                      <a:moveTo>
                        <a:pt x="2555" y="1"/>
                      </a:moveTo>
                      <a:cubicBezTo>
                        <a:pt x="2529"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77" y="702"/>
                        <a:pt x="1174" y="754"/>
                        <a:pt x="1083" y="806"/>
                      </a:cubicBezTo>
                      <a:cubicBezTo>
                        <a:pt x="1032" y="818"/>
                        <a:pt x="980"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4" y="457"/>
                        <a:pt x="2012" y="393"/>
                      </a:cubicBezTo>
                      <a:cubicBezTo>
                        <a:pt x="2089" y="341"/>
                        <a:pt x="2179" y="277"/>
                        <a:pt x="2257" y="238"/>
                      </a:cubicBezTo>
                      <a:cubicBezTo>
                        <a:pt x="2334" y="200"/>
                        <a:pt x="2424" y="161"/>
                        <a:pt x="2502" y="135"/>
                      </a:cubicBezTo>
                      <a:cubicBezTo>
                        <a:pt x="2566" y="122"/>
                        <a:pt x="2644" y="109"/>
                        <a:pt x="2721" y="109"/>
                      </a:cubicBezTo>
                      <a:cubicBezTo>
                        <a:pt x="2773"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8"/>
                <p:cNvSpPr/>
                <p:nvPr/>
              </p:nvSpPr>
              <p:spPr>
                <a:xfrm>
                  <a:off x="1093356"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42"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3" y="416"/>
                        <a:pt x="124" y="414"/>
                        <a:pt x="114" y="414"/>
                      </a:cubicBezTo>
                      <a:cubicBezTo>
                        <a:pt x="81" y="414"/>
                        <a:pt x="46" y="431"/>
                        <a:pt x="27" y="470"/>
                      </a:cubicBezTo>
                      <a:cubicBezTo>
                        <a:pt x="1" y="535"/>
                        <a:pt x="1" y="612"/>
                        <a:pt x="27" y="677"/>
                      </a:cubicBezTo>
                      <a:cubicBezTo>
                        <a:pt x="65" y="754"/>
                        <a:pt x="117" y="818"/>
                        <a:pt x="194" y="883"/>
                      </a:cubicBezTo>
                      <a:cubicBezTo>
                        <a:pt x="272" y="935"/>
                        <a:pt x="362" y="986"/>
                        <a:pt x="465" y="1012"/>
                      </a:cubicBezTo>
                      <a:cubicBezTo>
                        <a:pt x="581" y="1038"/>
                        <a:pt x="684" y="1063"/>
                        <a:pt x="800" y="1063"/>
                      </a:cubicBezTo>
                      <a:cubicBezTo>
                        <a:pt x="865" y="1063"/>
                        <a:pt x="916" y="1051"/>
                        <a:pt x="981" y="1051"/>
                      </a:cubicBezTo>
                      <a:cubicBezTo>
                        <a:pt x="1045" y="1038"/>
                        <a:pt x="1097" y="1012"/>
                        <a:pt x="1161" y="999"/>
                      </a:cubicBezTo>
                      <a:cubicBezTo>
                        <a:pt x="1277" y="947"/>
                        <a:pt x="1380" y="896"/>
                        <a:pt x="1484" y="818"/>
                      </a:cubicBezTo>
                      <a:cubicBezTo>
                        <a:pt x="1587" y="754"/>
                        <a:pt x="1664" y="677"/>
                        <a:pt x="1767" y="612"/>
                      </a:cubicBezTo>
                      <a:cubicBezTo>
                        <a:pt x="1858" y="535"/>
                        <a:pt x="1935" y="457"/>
                        <a:pt x="2012" y="393"/>
                      </a:cubicBezTo>
                      <a:cubicBezTo>
                        <a:pt x="2090" y="341"/>
                        <a:pt x="2180" y="277"/>
                        <a:pt x="2257" y="238"/>
                      </a:cubicBezTo>
                      <a:cubicBezTo>
                        <a:pt x="2335" y="200"/>
                        <a:pt x="2412" y="161"/>
                        <a:pt x="2502" y="135"/>
                      </a:cubicBezTo>
                      <a:cubicBezTo>
                        <a:pt x="2567" y="122"/>
                        <a:pt x="2644" y="109"/>
                        <a:pt x="2722" y="109"/>
                      </a:cubicBezTo>
                      <a:cubicBezTo>
                        <a:pt x="2773" y="109"/>
                        <a:pt x="2825" y="122"/>
                        <a:pt x="2876" y="148"/>
                      </a:cubicBezTo>
                      <a:cubicBezTo>
                        <a:pt x="2915"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8"/>
                <p:cNvSpPr/>
                <p:nvPr/>
              </p:nvSpPr>
              <p:spPr>
                <a:xfrm>
                  <a:off x="1191681"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793" y="303"/>
                        <a:pt x="1702" y="367"/>
                        <a:pt x="1612" y="445"/>
                      </a:cubicBezTo>
                      <a:cubicBezTo>
                        <a:pt x="1535" y="509"/>
                        <a:pt x="1444"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91" y="651"/>
                      </a:cubicBezTo>
                      <a:cubicBezTo>
                        <a:pt x="65" y="612"/>
                        <a:pt x="52" y="548"/>
                        <a:pt x="65" y="509"/>
                      </a:cubicBezTo>
                      <a:cubicBezTo>
                        <a:pt x="65" y="470"/>
                        <a:pt x="103" y="445"/>
                        <a:pt x="129"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81" y="883"/>
                      </a:cubicBezTo>
                      <a:cubicBezTo>
                        <a:pt x="271" y="935"/>
                        <a:pt x="361" y="986"/>
                        <a:pt x="464" y="1012"/>
                      </a:cubicBezTo>
                      <a:cubicBezTo>
                        <a:pt x="568" y="1038"/>
                        <a:pt x="684" y="1063"/>
                        <a:pt x="787"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85" y="32"/>
                        <a:pt x="2721" y="19"/>
                      </a:cubicBezTo>
                      <a:cubicBezTo>
                        <a:pt x="2666"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8"/>
                <p:cNvSpPr/>
                <p:nvPr/>
              </p:nvSpPr>
              <p:spPr>
                <a:xfrm>
                  <a:off x="1289946" y="648922"/>
                  <a:ext cx="175925" cy="63369"/>
                </a:xfrm>
                <a:custGeom>
                  <a:avLst/>
                  <a:gdLst/>
                  <a:ahLst/>
                  <a:cxnLst/>
                  <a:rect l="l" t="t" r="r" b="b"/>
                  <a:pathLst>
                    <a:path w="2954" h="1064" extrusionOk="0">
                      <a:moveTo>
                        <a:pt x="2547" y="1"/>
                      </a:moveTo>
                      <a:cubicBezTo>
                        <a:pt x="2523" y="1"/>
                        <a:pt x="2499" y="2"/>
                        <a:pt x="2477" y="6"/>
                      </a:cubicBezTo>
                      <a:cubicBezTo>
                        <a:pt x="2373" y="19"/>
                        <a:pt x="2270" y="45"/>
                        <a:pt x="2180" y="84"/>
                      </a:cubicBezTo>
                      <a:cubicBezTo>
                        <a:pt x="2077" y="122"/>
                        <a:pt x="1987" y="174"/>
                        <a:pt x="1896" y="238"/>
                      </a:cubicBezTo>
                      <a:cubicBezTo>
                        <a:pt x="1806" y="303"/>
                        <a:pt x="1703" y="367"/>
                        <a:pt x="1613" y="445"/>
                      </a:cubicBezTo>
                      <a:cubicBezTo>
                        <a:pt x="1535" y="509"/>
                        <a:pt x="1445" y="586"/>
                        <a:pt x="1355" y="638"/>
                      </a:cubicBezTo>
                      <a:cubicBezTo>
                        <a:pt x="1264" y="702"/>
                        <a:pt x="1174" y="754"/>
                        <a:pt x="1071" y="806"/>
                      </a:cubicBezTo>
                      <a:cubicBezTo>
                        <a:pt x="1032" y="818"/>
                        <a:pt x="981" y="831"/>
                        <a:pt x="929" y="844"/>
                      </a:cubicBezTo>
                      <a:cubicBezTo>
                        <a:pt x="878" y="857"/>
                        <a:pt x="839" y="870"/>
                        <a:pt x="787" y="870"/>
                      </a:cubicBezTo>
                      <a:cubicBezTo>
                        <a:pt x="684" y="870"/>
                        <a:pt x="594" y="870"/>
                        <a:pt x="504" y="857"/>
                      </a:cubicBezTo>
                      <a:cubicBezTo>
                        <a:pt x="413" y="844"/>
                        <a:pt x="336" y="818"/>
                        <a:pt x="259" y="780"/>
                      </a:cubicBezTo>
                      <a:cubicBezTo>
                        <a:pt x="194" y="754"/>
                        <a:pt x="143" y="702"/>
                        <a:pt x="104" y="651"/>
                      </a:cubicBezTo>
                      <a:cubicBezTo>
                        <a:pt x="65" y="612"/>
                        <a:pt x="52" y="548"/>
                        <a:pt x="65" y="509"/>
                      </a:cubicBezTo>
                      <a:cubicBezTo>
                        <a:pt x="65" y="470"/>
                        <a:pt x="104" y="445"/>
                        <a:pt x="143" y="445"/>
                      </a:cubicBezTo>
                      <a:lnTo>
                        <a:pt x="181" y="445"/>
                      </a:lnTo>
                      <a:cubicBezTo>
                        <a:pt x="168" y="432"/>
                        <a:pt x="156" y="419"/>
                        <a:pt x="143" y="419"/>
                      </a:cubicBezTo>
                      <a:cubicBezTo>
                        <a:pt x="130" y="416"/>
                        <a:pt x="119" y="414"/>
                        <a:pt x="108" y="414"/>
                      </a:cubicBezTo>
                      <a:cubicBezTo>
                        <a:pt x="73"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77" y="947"/>
                        <a:pt x="1380" y="896"/>
                        <a:pt x="1484" y="818"/>
                      </a:cubicBezTo>
                      <a:cubicBezTo>
                        <a:pt x="1574" y="754"/>
                        <a:pt x="1664" y="677"/>
                        <a:pt x="1754" y="612"/>
                      </a:cubicBezTo>
                      <a:cubicBezTo>
                        <a:pt x="1845" y="535"/>
                        <a:pt x="1922" y="457"/>
                        <a:pt x="2012" y="393"/>
                      </a:cubicBezTo>
                      <a:cubicBezTo>
                        <a:pt x="2090" y="341"/>
                        <a:pt x="2167" y="277"/>
                        <a:pt x="2257" y="238"/>
                      </a:cubicBezTo>
                      <a:cubicBezTo>
                        <a:pt x="2335" y="200"/>
                        <a:pt x="2412" y="161"/>
                        <a:pt x="2489" y="135"/>
                      </a:cubicBezTo>
                      <a:cubicBezTo>
                        <a:pt x="2567" y="122"/>
                        <a:pt x="2644" y="109"/>
                        <a:pt x="2709" y="109"/>
                      </a:cubicBezTo>
                      <a:cubicBezTo>
                        <a:pt x="2773"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28" y="148"/>
                        <a:pt x="2902" y="109"/>
                      </a:cubicBezTo>
                      <a:cubicBezTo>
                        <a:pt x="2850"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8"/>
                <p:cNvSpPr/>
                <p:nvPr/>
              </p:nvSpPr>
              <p:spPr>
                <a:xfrm>
                  <a:off x="1386723" y="648922"/>
                  <a:ext cx="177474" cy="64143"/>
                </a:xfrm>
                <a:custGeom>
                  <a:avLst/>
                  <a:gdLst/>
                  <a:ahLst/>
                  <a:cxnLst/>
                  <a:rect l="l" t="t" r="r" b="b"/>
                  <a:pathLst>
                    <a:path w="2980" h="1077" extrusionOk="0">
                      <a:moveTo>
                        <a:pt x="2566" y="1"/>
                      </a:moveTo>
                      <a:cubicBezTo>
                        <a:pt x="2541" y="1"/>
                        <a:pt x="2516" y="2"/>
                        <a:pt x="2489" y="6"/>
                      </a:cubicBezTo>
                      <a:cubicBezTo>
                        <a:pt x="2399" y="19"/>
                        <a:pt x="2296" y="45"/>
                        <a:pt x="2205" y="84"/>
                      </a:cubicBezTo>
                      <a:cubicBezTo>
                        <a:pt x="2102" y="122"/>
                        <a:pt x="1999" y="174"/>
                        <a:pt x="1909" y="238"/>
                      </a:cubicBezTo>
                      <a:cubicBezTo>
                        <a:pt x="1819" y="303"/>
                        <a:pt x="1728" y="367"/>
                        <a:pt x="1638" y="445"/>
                      </a:cubicBezTo>
                      <a:cubicBezTo>
                        <a:pt x="1548" y="509"/>
                        <a:pt x="1458" y="586"/>
                        <a:pt x="1367" y="638"/>
                      </a:cubicBezTo>
                      <a:cubicBezTo>
                        <a:pt x="1290" y="702"/>
                        <a:pt x="1187" y="754"/>
                        <a:pt x="1097" y="806"/>
                      </a:cubicBezTo>
                      <a:cubicBezTo>
                        <a:pt x="1045" y="818"/>
                        <a:pt x="993" y="831"/>
                        <a:pt x="955" y="844"/>
                      </a:cubicBezTo>
                      <a:cubicBezTo>
                        <a:pt x="903" y="857"/>
                        <a:pt x="852" y="870"/>
                        <a:pt x="800" y="870"/>
                      </a:cubicBezTo>
                      <a:cubicBezTo>
                        <a:pt x="710" y="870"/>
                        <a:pt x="607" y="870"/>
                        <a:pt x="516" y="857"/>
                      </a:cubicBezTo>
                      <a:cubicBezTo>
                        <a:pt x="439" y="844"/>
                        <a:pt x="349" y="818"/>
                        <a:pt x="271" y="780"/>
                      </a:cubicBezTo>
                      <a:cubicBezTo>
                        <a:pt x="207" y="754"/>
                        <a:pt x="155" y="702"/>
                        <a:pt x="117" y="651"/>
                      </a:cubicBezTo>
                      <a:cubicBezTo>
                        <a:pt x="78" y="612"/>
                        <a:pt x="65" y="548"/>
                        <a:pt x="78" y="509"/>
                      </a:cubicBezTo>
                      <a:cubicBezTo>
                        <a:pt x="91" y="470"/>
                        <a:pt x="117" y="445"/>
                        <a:pt x="155" y="445"/>
                      </a:cubicBezTo>
                      <a:lnTo>
                        <a:pt x="194" y="445"/>
                      </a:lnTo>
                      <a:cubicBezTo>
                        <a:pt x="181" y="432"/>
                        <a:pt x="168" y="432"/>
                        <a:pt x="155" y="419"/>
                      </a:cubicBezTo>
                      <a:cubicBezTo>
                        <a:pt x="104" y="419"/>
                        <a:pt x="52" y="432"/>
                        <a:pt x="39" y="483"/>
                      </a:cubicBezTo>
                      <a:cubicBezTo>
                        <a:pt x="0" y="548"/>
                        <a:pt x="0" y="612"/>
                        <a:pt x="39" y="690"/>
                      </a:cubicBezTo>
                      <a:cubicBezTo>
                        <a:pt x="65" y="767"/>
                        <a:pt x="129" y="831"/>
                        <a:pt x="194" y="883"/>
                      </a:cubicBezTo>
                      <a:cubicBezTo>
                        <a:pt x="284" y="947"/>
                        <a:pt x="374" y="999"/>
                        <a:pt x="478" y="1025"/>
                      </a:cubicBezTo>
                      <a:cubicBezTo>
                        <a:pt x="581" y="1051"/>
                        <a:pt x="697" y="1063"/>
                        <a:pt x="813" y="1076"/>
                      </a:cubicBezTo>
                      <a:cubicBezTo>
                        <a:pt x="864" y="1063"/>
                        <a:pt x="929" y="1063"/>
                        <a:pt x="993" y="1051"/>
                      </a:cubicBezTo>
                      <a:cubicBezTo>
                        <a:pt x="1058" y="1038"/>
                        <a:pt x="1122" y="1012"/>
                        <a:pt x="1174" y="999"/>
                      </a:cubicBezTo>
                      <a:cubicBezTo>
                        <a:pt x="1290" y="947"/>
                        <a:pt x="1393" y="896"/>
                        <a:pt x="1496" y="818"/>
                      </a:cubicBezTo>
                      <a:cubicBezTo>
                        <a:pt x="1599" y="754"/>
                        <a:pt x="1690" y="677"/>
                        <a:pt x="1780" y="612"/>
                      </a:cubicBezTo>
                      <a:cubicBezTo>
                        <a:pt x="1870" y="535"/>
                        <a:pt x="1948" y="457"/>
                        <a:pt x="2025" y="393"/>
                      </a:cubicBezTo>
                      <a:cubicBezTo>
                        <a:pt x="2102" y="341"/>
                        <a:pt x="2193" y="277"/>
                        <a:pt x="2270" y="238"/>
                      </a:cubicBezTo>
                      <a:cubicBezTo>
                        <a:pt x="2347" y="200"/>
                        <a:pt x="2425" y="161"/>
                        <a:pt x="2515" y="135"/>
                      </a:cubicBezTo>
                      <a:cubicBezTo>
                        <a:pt x="2579" y="122"/>
                        <a:pt x="2657" y="109"/>
                        <a:pt x="2734" y="109"/>
                      </a:cubicBezTo>
                      <a:cubicBezTo>
                        <a:pt x="2786" y="109"/>
                        <a:pt x="2837" y="122"/>
                        <a:pt x="2889" y="148"/>
                      </a:cubicBezTo>
                      <a:cubicBezTo>
                        <a:pt x="2928" y="174"/>
                        <a:pt x="2953" y="200"/>
                        <a:pt x="2966" y="225"/>
                      </a:cubicBezTo>
                      <a:cubicBezTo>
                        <a:pt x="2966" y="238"/>
                        <a:pt x="2979" y="251"/>
                        <a:pt x="2979" y="264"/>
                      </a:cubicBezTo>
                      <a:cubicBezTo>
                        <a:pt x="2979" y="251"/>
                        <a:pt x="2979" y="238"/>
                        <a:pt x="2979" y="225"/>
                      </a:cubicBezTo>
                      <a:cubicBezTo>
                        <a:pt x="2966" y="187"/>
                        <a:pt x="2953" y="148"/>
                        <a:pt x="2928" y="109"/>
                      </a:cubicBezTo>
                      <a:cubicBezTo>
                        <a:pt x="2876" y="71"/>
                        <a:pt x="2811" y="32"/>
                        <a:pt x="2747" y="19"/>
                      </a:cubicBezTo>
                      <a:cubicBezTo>
                        <a:pt x="2683" y="10"/>
                        <a:pt x="2626" y="1"/>
                        <a:pt x="2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8"/>
                <p:cNvSpPr/>
                <p:nvPr/>
              </p:nvSpPr>
              <p:spPr>
                <a:xfrm>
                  <a:off x="1485762" y="648922"/>
                  <a:ext cx="175925" cy="63369"/>
                </a:xfrm>
                <a:custGeom>
                  <a:avLst/>
                  <a:gdLst/>
                  <a:ahLst/>
                  <a:cxnLst/>
                  <a:rect l="l" t="t" r="r" b="b"/>
                  <a:pathLst>
                    <a:path w="2954" h="1064" extrusionOk="0">
                      <a:moveTo>
                        <a:pt x="2547" y="1"/>
                      </a:moveTo>
                      <a:cubicBezTo>
                        <a:pt x="2523" y="1"/>
                        <a:pt x="2499" y="2"/>
                        <a:pt x="2477" y="6"/>
                      </a:cubicBezTo>
                      <a:cubicBezTo>
                        <a:pt x="2373"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2" y="818"/>
                        <a:pt x="981" y="831"/>
                        <a:pt x="929" y="844"/>
                      </a:cubicBezTo>
                      <a:cubicBezTo>
                        <a:pt x="891" y="857"/>
                        <a:pt x="839" y="870"/>
                        <a:pt x="787" y="870"/>
                      </a:cubicBezTo>
                      <a:cubicBezTo>
                        <a:pt x="684" y="870"/>
                        <a:pt x="594" y="870"/>
                        <a:pt x="504" y="857"/>
                      </a:cubicBezTo>
                      <a:cubicBezTo>
                        <a:pt x="414"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81" y="883"/>
                      </a:cubicBezTo>
                      <a:cubicBezTo>
                        <a:pt x="272" y="935"/>
                        <a:pt x="362" y="986"/>
                        <a:pt x="465" y="1012"/>
                      </a:cubicBezTo>
                      <a:cubicBezTo>
                        <a:pt x="568" y="1038"/>
                        <a:pt x="684" y="1063"/>
                        <a:pt x="800" y="1063"/>
                      </a:cubicBezTo>
                      <a:cubicBezTo>
                        <a:pt x="852" y="1063"/>
                        <a:pt x="916" y="1051"/>
                        <a:pt x="981" y="1051"/>
                      </a:cubicBezTo>
                      <a:cubicBezTo>
                        <a:pt x="1032" y="1038"/>
                        <a:pt x="1097" y="1012"/>
                        <a:pt x="1161" y="999"/>
                      </a:cubicBezTo>
                      <a:cubicBezTo>
                        <a:pt x="1265" y="947"/>
                        <a:pt x="1381" y="896"/>
                        <a:pt x="1484" y="818"/>
                      </a:cubicBezTo>
                      <a:cubicBezTo>
                        <a:pt x="1574" y="754"/>
                        <a:pt x="1664" y="677"/>
                        <a:pt x="1755" y="612"/>
                      </a:cubicBezTo>
                      <a:cubicBezTo>
                        <a:pt x="1845" y="535"/>
                        <a:pt x="1922" y="457"/>
                        <a:pt x="2012" y="393"/>
                      </a:cubicBezTo>
                      <a:cubicBezTo>
                        <a:pt x="2090" y="341"/>
                        <a:pt x="2167" y="277"/>
                        <a:pt x="2257" y="238"/>
                      </a:cubicBezTo>
                      <a:cubicBezTo>
                        <a:pt x="2335" y="200"/>
                        <a:pt x="2412" y="161"/>
                        <a:pt x="2490" y="135"/>
                      </a:cubicBezTo>
                      <a:cubicBezTo>
                        <a:pt x="2567" y="122"/>
                        <a:pt x="2631" y="109"/>
                        <a:pt x="2709" y="109"/>
                      </a:cubicBezTo>
                      <a:cubicBezTo>
                        <a:pt x="2760" y="109"/>
                        <a:pt x="2825" y="122"/>
                        <a:pt x="2876" y="148"/>
                      </a:cubicBezTo>
                      <a:cubicBezTo>
                        <a:pt x="2902" y="174"/>
                        <a:pt x="2928" y="200"/>
                        <a:pt x="2941" y="225"/>
                      </a:cubicBezTo>
                      <a:cubicBezTo>
                        <a:pt x="2954" y="238"/>
                        <a:pt x="2954" y="251"/>
                        <a:pt x="2954" y="264"/>
                      </a:cubicBezTo>
                      <a:cubicBezTo>
                        <a:pt x="2954" y="251"/>
                        <a:pt x="2954" y="238"/>
                        <a:pt x="2954" y="225"/>
                      </a:cubicBezTo>
                      <a:cubicBezTo>
                        <a:pt x="2954" y="187"/>
                        <a:pt x="2941" y="148"/>
                        <a:pt x="2902" y="109"/>
                      </a:cubicBezTo>
                      <a:cubicBezTo>
                        <a:pt x="2851" y="71"/>
                        <a:pt x="2799" y="32"/>
                        <a:pt x="2722" y="19"/>
                      </a:cubicBezTo>
                      <a:cubicBezTo>
                        <a:pt x="2667"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8"/>
                <p:cNvSpPr/>
                <p:nvPr/>
              </p:nvSpPr>
              <p:spPr>
                <a:xfrm>
                  <a:off x="158331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89" y="122"/>
                        <a:pt x="1999" y="174"/>
                        <a:pt x="1909" y="238"/>
                      </a:cubicBezTo>
                      <a:cubicBezTo>
                        <a:pt x="1806" y="303"/>
                        <a:pt x="1715" y="367"/>
                        <a:pt x="1625" y="445"/>
                      </a:cubicBezTo>
                      <a:cubicBezTo>
                        <a:pt x="1535" y="509"/>
                        <a:pt x="1458" y="586"/>
                        <a:pt x="1354"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17" y="445"/>
                        <a:pt x="142" y="445"/>
                      </a:cubicBezTo>
                      <a:lnTo>
                        <a:pt x="181" y="445"/>
                      </a:lnTo>
                      <a:cubicBezTo>
                        <a:pt x="168" y="432"/>
                        <a:pt x="168"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84" y="935"/>
                        <a:pt x="374" y="986"/>
                        <a:pt x="478" y="1012"/>
                      </a:cubicBezTo>
                      <a:cubicBezTo>
                        <a:pt x="581" y="1038"/>
                        <a:pt x="697" y="1063"/>
                        <a:pt x="800" y="1063"/>
                      </a:cubicBezTo>
                      <a:cubicBezTo>
                        <a:pt x="864" y="1063"/>
                        <a:pt x="929" y="1051"/>
                        <a:pt x="980" y="1051"/>
                      </a:cubicBezTo>
                      <a:cubicBezTo>
                        <a:pt x="1045" y="1038"/>
                        <a:pt x="1109"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47" y="200"/>
                        <a:pt x="2425" y="161"/>
                        <a:pt x="2502" y="135"/>
                      </a:cubicBezTo>
                      <a:cubicBezTo>
                        <a:pt x="2579" y="122"/>
                        <a:pt x="2644" y="109"/>
                        <a:pt x="2721" y="109"/>
                      </a:cubicBezTo>
                      <a:cubicBezTo>
                        <a:pt x="2773" y="109"/>
                        <a:pt x="2837" y="122"/>
                        <a:pt x="2876" y="148"/>
                      </a:cubicBezTo>
                      <a:cubicBezTo>
                        <a:pt x="2915" y="174"/>
                        <a:pt x="2940" y="200"/>
                        <a:pt x="2953" y="225"/>
                      </a:cubicBezTo>
                      <a:cubicBezTo>
                        <a:pt x="2966" y="238"/>
                        <a:pt x="2966" y="251"/>
                        <a:pt x="2966" y="264"/>
                      </a:cubicBezTo>
                      <a:cubicBezTo>
                        <a:pt x="2966" y="251"/>
                        <a:pt x="2966" y="238"/>
                        <a:pt x="2966" y="225"/>
                      </a:cubicBezTo>
                      <a:cubicBezTo>
                        <a:pt x="2966" y="187"/>
                        <a:pt x="2940" y="148"/>
                        <a:pt x="2915" y="109"/>
                      </a:cubicBezTo>
                      <a:cubicBezTo>
                        <a:pt x="2863" y="71"/>
                        <a:pt x="2799"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8"/>
                <p:cNvSpPr/>
                <p:nvPr/>
              </p:nvSpPr>
              <p:spPr>
                <a:xfrm>
                  <a:off x="1681579" y="648922"/>
                  <a:ext cx="176700" cy="63369"/>
                </a:xfrm>
                <a:custGeom>
                  <a:avLst/>
                  <a:gdLst/>
                  <a:ahLst/>
                  <a:cxnLst/>
                  <a:rect l="l" t="t" r="r" b="b"/>
                  <a:pathLst>
                    <a:path w="2967" h="1064" extrusionOk="0">
                      <a:moveTo>
                        <a:pt x="2556" y="1"/>
                      </a:moveTo>
                      <a:cubicBezTo>
                        <a:pt x="2530"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8" y="702"/>
                        <a:pt x="1174" y="754"/>
                        <a:pt x="1084" y="806"/>
                      </a:cubicBezTo>
                      <a:cubicBezTo>
                        <a:pt x="1033" y="818"/>
                        <a:pt x="994" y="831"/>
                        <a:pt x="942" y="844"/>
                      </a:cubicBezTo>
                      <a:cubicBezTo>
                        <a:pt x="891" y="857"/>
                        <a:pt x="839" y="870"/>
                        <a:pt x="788" y="870"/>
                      </a:cubicBezTo>
                      <a:cubicBezTo>
                        <a:pt x="697" y="870"/>
                        <a:pt x="594" y="870"/>
                        <a:pt x="504" y="857"/>
                      </a:cubicBezTo>
                      <a:cubicBezTo>
                        <a:pt x="427" y="844"/>
                        <a:pt x="336" y="818"/>
                        <a:pt x="272" y="780"/>
                      </a:cubicBezTo>
                      <a:cubicBezTo>
                        <a:pt x="207" y="754"/>
                        <a:pt x="143" y="702"/>
                        <a:pt x="104" y="651"/>
                      </a:cubicBezTo>
                      <a:cubicBezTo>
                        <a:pt x="78" y="612"/>
                        <a:pt x="65" y="548"/>
                        <a:pt x="78" y="509"/>
                      </a:cubicBezTo>
                      <a:cubicBezTo>
                        <a:pt x="78" y="470"/>
                        <a:pt x="104" y="445"/>
                        <a:pt x="143" y="445"/>
                      </a:cubicBezTo>
                      <a:lnTo>
                        <a:pt x="182" y="445"/>
                      </a:lnTo>
                      <a:cubicBezTo>
                        <a:pt x="169" y="432"/>
                        <a:pt x="156" y="419"/>
                        <a:pt x="143" y="419"/>
                      </a:cubicBezTo>
                      <a:cubicBezTo>
                        <a:pt x="134" y="416"/>
                        <a:pt x="124" y="414"/>
                        <a:pt x="114" y="414"/>
                      </a:cubicBezTo>
                      <a:cubicBezTo>
                        <a:pt x="82" y="414"/>
                        <a:pt x="50" y="431"/>
                        <a:pt x="40" y="470"/>
                      </a:cubicBezTo>
                      <a:cubicBezTo>
                        <a:pt x="1" y="535"/>
                        <a:pt x="1" y="612"/>
                        <a:pt x="40"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2" y="999"/>
                      </a:cubicBezTo>
                      <a:cubicBezTo>
                        <a:pt x="1278" y="947"/>
                        <a:pt x="1381" y="896"/>
                        <a:pt x="1484" y="818"/>
                      </a:cubicBezTo>
                      <a:cubicBezTo>
                        <a:pt x="1587" y="754"/>
                        <a:pt x="1677" y="677"/>
                        <a:pt x="1768" y="612"/>
                      </a:cubicBezTo>
                      <a:cubicBezTo>
                        <a:pt x="1858" y="535"/>
                        <a:pt x="1935" y="457"/>
                        <a:pt x="2025" y="393"/>
                      </a:cubicBezTo>
                      <a:cubicBezTo>
                        <a:pt x="2090" y="341"/>
                        <a:pt x="2180" y="277"/>
                        <a:pt x="2258" y="238"/>
                      </a:cubicBezTo>
                      <a:cubicBezTo>
                        <a:pt x="2335" y="200"/>
                        <a:pt x="2425" y="161"/>
                        <a:pt x="2503" y="135"/>
                      </a:cubicBezTo>
                      <a:cubicBezTo>
                        <a:pt x="2567" y="122"/>
                        <a:pt x="2644" y="109"/>
                        <a:pt x="2722" y="109"/>
                      </a:cubicBezTo>
                      <a:cubicBezTo>
                        <a:pt x="2773" y="109"/>
                        <a:pt x="2838"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4" y="71"/>
                        <a:pt x="2799" y="32"/>
                        <a:pt x="2735"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8"/>
                <p:cNvSpPr/>
                <p:nvPr/>
              </p:nvSpPr>
              <p:spPr>
                <a:xfrm>
                  <a:off x="1779904"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5" y="367"/>
                        <a:pt x="1625" y="445"/>
                      </a:cubicBezTo>
                      <a:cubicBezTo>
                        <a:pt x="1535" y="509"/>
                        <a:pt x="1445" y="586"/>
                        <a:pt x="1354" y="638"/>
                      </a:cubicBezTo>
                      <a:cubicBezTo>
                        <a:pt x="1264" y="702"/>
                        <a:pt x="1174" y="754"/>
                        <a:pt x="1071" y="806"/>
                      </a:cubicBezTo>
                      <a:cubicBezTo>
                        <a:pt x="1032" y="818"/>
                        <a:pt x="980"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45" y="1038"/>
                        <a:pt x="1097" y="1012"/>
                        <a:pt x="1161" y="999"/>
                      </a:cubicBezTo>
                      <a:cubicBezTo>
                        <a:pt x="1277" y="947"/>
                        <a:pt x="1380" y="896"/>
                        <a:pt x="1483" y="818"/>
                      </a:cubicBezTo>
                      <a:cubicBezTo>
                        <a:pt x="1587" y="754"/>
                        <a:pt x="1664" y="677"/>
                        <a:pt x="1754" y="612"/>
                      </a:cubicBezTo>
                      <a:cubicBezTo>
                        <a:pt x="1844"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0" y="148"/>
                        <a:pt x="2902" y="109"/>
                      </a:cubicBezTo>
                      <a:cubicBezTo>
                        <a:pt x="2850"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8"/>
                <p:cNvSpPr/>
                <p:nvPr/>
              </p:nvSpPr>
              <p:spPr>
                <a:xfrm>
                  <a:off x="1877454"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47" y="509"/>
                        <a:pt x="1457" y="586"/>
                        <a:pt x="1367" y="638"/>
                      </a:cubicBezTo>
                      <a:cubicBezTo>
                        <a:pt x="1277" y="702"/>
                        <a:pt x="1186" y="754"/>
                        <a:pt x="1083" y="806"/>
                      </a:cubicBezTo>
                      <a:cubicBezTo>
                        <a:pt x="1045" y="818"/>
                        <a:pt x="993" y="831"/>
                        <a:pt x="941" y="844"/>
                      </a:cubicBezTo>
                      <a:cubicBezTo>
                        <a:pt x="890" y="857"/>
                        <a:pt x="851" y="870"/>
                        <a:pt x="800" y="870"/>
                      </a:cubicBezTo>
                      <a:cubicBezTo>
                        <a:pt x="696" y="870"/>
                        <a:pt x="606" y="870"/>
                        <a:pt x="516" y="857"/>
                      </a:cubicBezTo>
                      <a:cubicBezTo>
                        <a:pt x="426" y="844"/>
                        <a:pt x="348" y="818"/>
                        <a:pt x="271" y="780"/>
                      </a:cubicBezTo>
                      <a:cubicBezTo>
                        <a:pt x="206" y="754"/>
                        <a:pt x="155" y="702"/>
                        <a:pt x="103" y="651"/>
                      </a:cubicBezTo>
                      <a:cubicBezTo>
                        <a:pt x="77" y="612"/>
                        <a:pt x="65" y="548"/>
                        <a:pt x="77" y="509"/>
                      </a:cubicBezTo>
                      <a:cubicBezTo>
                        <a:pt x="77" y="470"/>
                        <a:pt x="116" y="445"/>
                        <a:pt x="142" y="445"/>
                      </a:cubicBezTo>
                      <a:lnTo>
                        <a:pt x="181" y="445"/>
                      </a:lnTo>
                      <a:cubicBezTo>
                        <a:pt x="181" y="432"/>
                        <a:pt x="168" y="419"/>
                        <a:pt x="155" y="419"/>
                      </a:cubicBezTo>
                      <a:cubicBezTo>
                        <a:pt x="143" y="416"/>
                        <a:pt x="130" y="414"/>
                        <a:pt x="119" y="414"/>
                      </a:cubicBezTo>
                      <a:cubicBezTo>
                        <a:pt x="81" y="414"/>
                        <a:pt x="49" y="431"/>
                        <a:pt x="39" y="470"/>
                      </a:cubicBezTo>
                      <a:cubicBezTo>
                        <a:pt x="0" y="535"/>
                        <a:pt x="0" y="612"/>
                        <a:pt x="39" y="677"/>
                      </a:cubicBezTo>
                      <a:cubicBezTo>
                        <a:pt x="77" y="754"/>
                        <a:pt x="129" y="818"/>
                        <a:pt x="194" y="883"/>
                      </a:cubicBezTo>
                      <a:cubicBezTo>
                        <a:pt x="284" y="935"/>
                        <a:pt x="374" y="986"/>
                        <a:pt x="477" y="1012"/>
                      </a:cubicBezTo>
                      <a:cubicBezTo>
                        <a:pt x="580" y="1038"/>
                        <a:pt x="696" y="1063"/>
                        <a:pt x="800" y="1063"/>
                      </a:cubicBezTo>
                      <a:cubicBezTo>
                        <a:pt x="864" y="1063"/>
                        <a:pt x="929" y="1051"/>
                        <a:pt x="993" y="1051"/>
                      </a:cubicBezTo>
                      <a:cubicBezTo>
                        <a:pt x="1045" y="1038"/>
                        <a:pt x="1109" y="1012"/>
                        <a:pt x="1174" y="999"/>
                      </a:cubicBezTo>
                      <a:cubicBezTo>
                        <a:pt x="1277" y="947"/>
                        <a:pt x="1393" y="896"/>
                        <a:pt x="1496" y="818"/>
                      </a:cubicBezTo>
                      <a:cubicBezTo>
                        <a:pt x="1586" y="754"/>
                        <a:pt x="1676" y="677"/>
                        <a:pt x="1767" y="612"/>
                      </a:cubicBezTo>
                      <a:cubicBezTo>
                        <a:pt x="1857" y="535"/>
                        <a:pt x="1934" y="457"/>
                        <a:pt x="2025" y="393"/>
                      </a:cubicBezTo>
                      <a:cubicBezTo>
                        <a:pt x="2102" y="341"/>
                        <a:pt x="2179" y="277"/>
                        <a:pt x="2270" y="238"/>
                      </a:cubicBezTo>
                      <a:cubicBezTo>
                        <a:pt x="2347" y="200"/>
                        <a:pt x="2424" y="161"/>
                        <a:pt x="2502" y="135"/>
                      </a:cubicBezTo>
                      <a:cubicBezTo>
                        <a:pt x="2579" y="122"/>
                        <a:pt x="2643" y="109"/>
                        <a:pt x="2721" y="109"/>
                      </a:cubicBezTo>
                      <a:cubicBezTo>
                        <a:pt x="2772" y="109"/>
                        <a:pt x="2837" y="122"/>
                        <a:pt x="2888" y="148"/>
                      </a:cubicBezTo>
                      <a:cubicBezTo>
                        <a:pt x="2914" y="174"/>
                        <a:pt x="2940" y="200"/>
                        <a:pt x="2953" y="225"/>
                      </a:cubicBezTo>
                      <a:cubicBezTo>
                        <a:pt x="2966"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8"/>
                <p:cNvSpPr/>
                <p:nvPr/>
              </p:nvSpPr>
              <p:spPr>
                <a:xfrm>
                  <a:off x="1975720"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06" y="303"/>
                        <a:pt x="1716" y="367"/>
                        <a:pt x="1625" y="445"/>
                      </a:cubicBezTo>
                      <a:cubicBezTo>
                        <a:pt x="1535" y="509"/>
                        <a:pt x="1458" y="586"/>
                        <a:pt x="1355" y="638"/>
                      </a:cubicBezTo>
                      <a:cubicBezTo>
                        <a:pt x="1277" y="702"/>
                        <a:pt x="1187" y="754"/>
                        <a:pt x="1084" y="806"/>
                      </a:cubicBezTo>
                      <a:cubicBezTo>
                        <a:pt x="1032" y="818"/>
                        <a:pt x="993" y="831"/>
                        <a:pt x="942" y="844"/>
                      </a:cubicBezTo>
                      <a:cubicBezTo>
                        <a:pt x="890" y="857"/>
                        <a:pt x="839" y="870"/>
                        <a:pt x="800" y="870"/>
                      </a:cubicBezTo>
                      <a:cubicBezTo>
                        <a:pt x="697" y="870"/>
                        <a:pt x="607" y="870"/>
                        <a:pt x="503" y="857"/>
                      </a:cubicBezTo>
                      <a:cubicBezTo>
                        <a:pt x="426" y="844"/>
                        <a:pt x="349" y="818"/>
                        <a:pt x="271" y="780"/>
                      </a:cubicBezTo>
                      <a:cubicBezTo>
                        <a:pt x="207" y="754"/>
                        <a:pt x="142" y="702"/>
                        <a:pt x="104" y="651"/>
                      </a:cubicBezTo>
                      <a:cubicBezTo>
                        <a:pt x="78" y="612"/>
                        <a:pt x="65" y="548"/>
                        <a:pt x="78" y="509"/>
                      </a:cubicBezTo>
                      <a:cubicBezTo>
                        <a:pt x="78" y="470"/>
                        <a:pt x="104" y="445"/>
                        <a:pt x="142" y="445"/>
                      </a:cubicBezTo>
                      <a:lnTo>
                        <a:pt x="181" y="445"/>
                      </a:lnTo>
                      <a:cubicBezTo>
                        <a:pt x="168" y="432"/>
                        <a:pt x="155" y="419"/>
                        <a:pt x="142" y="419"/>
                      </a:cubicBezTo>
                      <a:cubicBezTo>
                        <a:pt x="133" y="416"/>
                        <a:pt x="123" y="414"/>
                        <a:pt x="114"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00" y="1063"/>
                      </a:cubicBezTo>
                      <a:cubicBezTo>
                        <a:pt x="865" y="1063"/>
                        <a:pt x="929" y="1051"/>
                        <a:pt x="981" y="1051"/>
                      </a:cubicBezTo>
                      <a:cubicBezTo>
                        <a:pt x="1045" y="1038"/>
                        <a:pt x="1110" y="1012"/>
                        <a:pt x="1161" y="999"/>
                      </a:cubicBezTo>
                      <a:cubicBezTo>
                        <a:pt x="1277" y="947"/>
                        <a:pt x="1393" y="896"/>
                        <a:pt x="1483" y="818"/>
                      </a:cubicBezTo>
                      <a:cubicBezTo>
                        <a:pt x="1587" y="754"/>
                        <a:pt x="1677" y="677"/>
                        <a:pt x="1767" y="612"/>
                      </a:cubicBezTo>
                      <a:cubicBezTo>
                        <a:pt x="1857" y="535"/>
                        <a:pt x="1935" y="457"/>
                        <a:pt x="2025" y="393"/>
                      </a:cubicBezTo>
                      <a:cubicBezTo>
                        <a:pt x="2102" y="341"/>
                        <a:pt x="2180" y="277"/>
                        <a:pt x="2270" y="238"/>
                      </a:cubicBezTo>
                      <a:cubicBezTo>
                        <a:pt x="2335" y="200"/>
                        <a:pt x="2425" y="161"/>
                        <a:pt x="2502" y="135"/>
                      </a:cubicBezTo>
                      <a:cubicBezTo>
                        <a:pt x="2580" y="122"/>
                        <a:pt x="2644" y="109"/>
                        <a:pt x="2721" y="109"/>
                      </a:cubicBezTo>
                      <a:cubicBezTo>
                        <a:pt x="2773" y="109"/>
                        <a:pt x="2837" y="122"/>
                        <a:pt x="2876" y="148"/>
                      </a:cubicBezTo>
                      <a:cubicBezTo>
                        <a:pt x="2915" y="174"/>
                        <a:pt x="2941" y="200"/>
                        <a:pt x="2953" y="225"/>
                      </a:cubicBezTo>
                      <a:cubicBezTo>
                        <a:pt x="2953"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8"/>
                <p:cNvSpPr/>
                <p:nvPr/>
              </p:nvSpPr>
              <p:spPr>
                <a:xfrm>
                  <a:off x="2074045" y="648922"/>
                  <a:ext cx="176640" cy="63369"/>
                </a:xfrm>
                <a:custGeom>
                  <a:avLst/>
                  <a:gdLst/>
                  <a:ahLst/>
                  <a:cxnLst/>
                  <a:rect l="l" t="t" r="r" b="b"/>
                  <a:pathLst>
                    <a:path w="2966" h="1064" extrusionOk="0">
                      <a:moveTo>
                        <a:pt x="2553" y="1"/>
                      </a:moveTo>
                      <a:cubicBezTo>
                        <a:pt x="2528"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52" y="548"/>
                        <a:pt x="65"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4" y="883"/>
                      </a:cubicBezTo>
                      <a:cubicBezTo>
                        <a:pt x="271" y="935"/>
                        <a:pt x="374" y="986"/>
                        <a:pt x="464" y="1012"/>
                      </a:cubicBezTo>
                      <a:cubicBezTo>
                        <a:pt x="580" y="1038"/>
                        <a:pt x="684" y="1063"/>
                        <a:pt x="800" y="1063"/>
                      </a:cubicBezTo>
                      <a:cubicBezTo>
                        <a:pt x="864" y="1063"/>
                        <a:pt x="916"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3" y="109"/>
                        <a:pt x="2721" y="109"/>
                      </a:cubicBezTo>
                      <a:cubicBezTo>
                        <a:pt x="2772" y="109"/>
                        <a:pt x="2824" y="122"/>
                        <a:pt x="2876" y="148"/>
                      </a:cubicBezTo>
                      <a:cubicBezTo>
                        <a:pt x="2914" y="174"/>
                        <a:pt x="2940"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8"/>
                <p:cNvSpPr/>
                <p:nvPr/>
              </p:nvSpPr>
              <p:spPr>
                <a:xfrm>
                  <a:off x="2172310"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77" y="857"/>
                        <a:pt x="839" y="870"/>
                        <a:pt x="787" y="870"/>
                      </a:cubicBezTo>
                      <a:cubicBezTo>
                        <a:pt x="684" y="870"/>
                        <a:pt x="594" y="870"/>
                        <a:pt x="504" y="857"/>
                      </a:cubicBezTo>
                      <a:cubicBezTo>
                        <a:pt x="413" y="844"/>
                        <a:pt x="336" y="818"/>
                        <a:pt x="259"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74" y="754"/>
                        <a:pt x="1664" y="677"/>
                        <a:pt x="1754" y="612"/>
                      </a:cubicBezTo>
                      <a:cubicBezTo>
                        <a:pt x="1845" y="535"/>
                        <a:pt x="1935" y="457"/>
                        <a:pt x="2012" y="393"/>
                      </a:cubicBezTo>
                      <a:cubicBezTo>
                        <a:pt x="2090" y="341"/>
                        <a:pt x="2167" y="277"/>
                        <a:pt x="2257" y="238"/>
                      </a:cubicBezTo>
                      <a:cubicBezTo>
                        <a:pt x="2335" y="200"/>
                        <a:pt x="2412" y="161"/>
                        <a:pt x="2502" y="135"/>
                      </a:cubicBezTo>
                      <a:cubicBezTo>
                        <a:pt x="2567" y="122"/>
                        <a:pt x="2644" y="109"/>
                        <a:pt x="2708" y="109"/>
                      </a:cubicBezTo>
                      <a:cubicBezTo>
                        <a:pt x="2773" y="109"/>
                        <a:pt x="2825" y="122"/>
                        <a:pt x="2876" y="148"/>
                      </a:cubicBezTo>
                      <a:cubicBezTo>
                        <a:pt x="2902" y="174"/>
                        <a:pt x="2928" y="200"/>
                        <a:pt x="2941" y="225"/>
                      </a:cubicBezTo>
                      <a:cubicBezTo>
                        <a:pt x="2953" y="238"/>
                        <a:pt x="2953" y="251"/>
                        <a:pt x="2953" y="264"/>
                      </a:cubicBezTo>
                      <a:cubicBezTo>
                        <a:pt x="2953" y="251"/>
                        <a:pt x="2953" y="238"/>
                        <a:pt x="2953" y="225"/>
                      </a:cubicBezTo>
                      <a:cubicBezTo>
                        <a:pt x="2953" y="187"/>
                        <a:pt x="2928" y="148"/>
                        <a:pt x="2902" y="109"/>
                      </a:cubicBezTo>
                      <a:cubicBezTo>
                        <a:pt x="2850" y="71"/>
                        <a:pt x="2799" y="32"/>
                        <a:pt x="2734" y="19"/>
                      </a:cubicBezTo>
                      <a:cubicBezTo>
                        <a:pt x="2670" y="10"/>
                        <a:pt x="260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8"/>
                <p:cNvSpPr/>
                <p:nvPr/>
              </p:nvSpPr>
              <p:spPr>
                <a:xfrm>
                  <a:off x="2269861" y="648922"/>
                  <a:ext cx="176640" cy="63369"/>
                </a:xfrm>
                <a:custGeom>
                  <a:avLst/>
                  <a:gdLst/>
                  <a:ahLst/>
                  <a:cxnLst/>
                  <a:rect l="l" t="t" r="r" b="b"/>
                  <a:pathLst>
                    <a:path w="2966" h="1064" extrusionOk="0">
                      <a:moveTo>
                        <a:pt x="2560" y="1"/>
                      </a:moveTo>
                      <a:cubicBezTo>
                        <a:pt x="2535" y="1"/>
                        <a:pt x="2512" y="2"/>
                        <a:pt x="2489" y="6"/>
                      </a:cubicBezTo>
                      <a:cubicBezTo>
                        <a:pt x="2386" y="19"/>
                        <a:pt x="2283" y="45"/>
                        <a:pt x="2192" y="84"/>
                      </a:cubicBezTo>
                      <a:cubicBezTo>
                        <a:pt x="2089" y="122"/>
                        <a:pt x="1999" y="174"/>
                        <a:pt x="1909" y="238"/>
                      </a:cubicBezTo>
                      <a:cubicBezTo>
                        <a:pt x="1805" y="303"/>
                        <a:pt x="1715" y="367"/>
                        <a:pt x="1625" y="445"/>
                      </a:cubicBezTo>
                      <a:cubicBezTo>
                        <a:pt x="1535" y="509"/>
                        <a:pt x="1457" y="586"/>
                        <a:pt x="1354" y="638"/>
                      </a:cubicBezTo>
                      <a:cubicBezTo>
                        <a:pt x="1277" y="702"/>
                        <a:pt x="1187" y="754"/>
                        <a:pt x="1083" y="806"/>
                      </a:cubicBezTo>
                      <a:cubicBezTo>
                        <a:pt x="1032" y="818"/>
                        <a:pt x="993" y="831"/>
                        <a:pt x="942" y="844"/>
                      </a:cubicBezTo>
                      <a:cubicBezTo>
                        <a:pt x="890" y="857"/>
                        <a:pt x="838" y="870"/>
                        <a:pt x="800" y="870"/>
                      </a:cubicBezTo>
                      <a:cubicBezTo>
                        <a:pt x="697" y="870"/>
                        <a:pt x="606" y="870"/>
                        <a:pt x="503" y="857"/>
                      </a:cubicBezTo>
                      <a:cubicBezTo>
                        <a:pt x="426" y="844"/>
                        <a:pt x="348" y="818"/>
                        <a:pt x="271" y="780"/>
                      </a:cubicBezTo>
                      <a:cubicBezTo>
                        <a:pt x="207" y="754"/>
                        <a:pt x="142" y="702"/>
                        <a:pt x="103" y="651"/>
                      </a:cubicBezTo>
                      <a:cubicBezTo>
                        <a:pt x="78" y="612"/>
                        <a:pt x="65" y="548"/>
                        <a:pt x="78" y="509"/>
                      </a:cubicBezTo>
                      <a:cubicBezTo>
                        <a:pt x="78" y="470"/>
                        <a:pt x="116" y="445"/>
                        <a:pt x="142" y="445"/>
                      </a:cubicBezTo>
                      <a:lnTo>
                        <a:pt x="181" y="445"/>
                      </a:lnTo>
                      <a:cubicBezTo>
                        <a:pt x="168" y="432"/>
                        <a:pt x="168" y="419"/>
                        <a:pt x="155" y="419"/>
                      </a:cubicBezTo>
                      <a:cubicBezTo>
                        <a:pt x="143" y="416"/>
                        <a:pt x="131" y="414"/>
                        <a:pt x="119" y="414"/>
                      </a:cubicBezTo>
                      <a:cubicBezTo>
                        <a:pt x="81" y="414"/>
                        <a:pt x="49" y="431"/>
                        <a:pt x="39" y="470"/>
                      </a:cubicBezTo>
                      <a:cubicBezTo>
                        <a:pt x="0" y="535"/>
                        <a:pt x="0" y="612"/>
                        <a:pt x="39" y="677"/>
                      </a:cubicBezTo>
                      <a:cubicBezTo>
                        <a:pt x="78" y="754"/>
                        <a:pt x="129" y="818"/>
                        <a:pt x="194" y="883"/>
                      </a:cubicBezTo>
                      <a:cubicBezTo>
                        <a:pt x="284" y="935"/>
                        <a:pt x="374" y="986"/>
                        <a:pt x="477" y="1012"/>
                      </a:cubicBezTo>
                      <a:cubicBezTo>
                        <a:pt x="580" y="1038"/>
                        <a:pt x="697" y="1063"/>
                        <a:pt x="813" y="1063"/>
                      </a:cubicBezTo>
                      <a:cubicBezTo>
                        <a:pt x="864" y="1063"/>
                        <a:pt x="929" y="1051"/>
                        <a:pt x="993" y="1051"/>
                      </a:cubicBezTo>
                      <a:cubicBezTo>
                        <a:pt x="1045" y="1038"/>
                        <a:pt x="1109" y="1012"/>
                        <a:pt x="1174" y="999"/>
                      </a:cubicBezTo>
                      <a:cubicBezTo>
                        <a:pt x="1277" y="947"/>
                        <a:pt x="1393" y="896"/>
                        <a:pt x="1496" y="818"/>
                      </a:cubicBezTo>
                      <a:cubicBezTo>
                        <a:pt x="1586" y="754"/>
                        <a:pt x="1677" y="677"/>
                        <a:pt x="1767" y="612"/>
                      </a:cubicBezTo>
                      <a:cubicBezTo>
                        <a:pt x="1857" y="535"/>
                        <a:pt x="1934" y="457"/>
                        <a:pt x="2025" y="393"/>
                      </a:cubicBezTo>
                      <a:cubicBezTo>
                        <a:pt x="2102" y="341"/>
                        <a:pt x="2179" y="277"/>
                        <a:pt x="2270" y="238"/>
                      </a:cubicBezTo>
                      <a:cubicBezTo>
                        <a:pt x="2347" y="200"/>
                        <a:pt x="2424" y="161"/>
                        <a:pt x="2502" y="135"/>
                      </a:cubicBezTo>
                      <a:cubicBezTo>
                        <a:pt x="2579" y="122"/>
                        <a:pt x="2644" y="109"/>
                        <a:pt x="2721" y="109"/>
                      </a:cubicBezTo>
                      <a:cubicBezTo>
                        <a:pt x="2773" y="109"/>
                        <a:pt x="2837" y="122"/>
                        <a:pt x="2889"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8"/>
                <p:cNvSpPr/>
                <p:nvPr/>
              </p:nvSpPr>
              <p:spPr>
                <a:xfrm>
                  <a:off x="2368126"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90" y="122"/>
                        <a:pt x="1986" y="174"/>
                        <a:pt x="1896" y="238"/>
                      </a:cubicBezTo>
                      <a:cubicBezTo>
                        <a:pt x="1806" y="303"/>
                        <a:pt x="1716" y="367"/>
                        <a:pt x="1625" y="445"/>
                      </a:cubicBezTo>
                      <a:cubicBezTo>
                        <a:pt x="1535" y="509"/>
                        <a:pt x="1445" y="586"/>
                        <a:pt x="1355" y="638"/>
                      </a:cubicBezTo>
                      <a:cubicBezTo>
                        <a:pt x="1277" y="702"/>
                        <a:pt x="1174" y="754"/>
                        <a:pt x="1084" y="806"/>
                      </a:cubicBezTo>
                      <a:cubicBezTo>
                        <a:pt x="1032" y="818"/>
                        <a:pt x="981" y="831"/>
                        <a:pt x="942" y="844"/>
                      </a:cubicBezTo>
                      <a:cubicBezTo>
                        <a:pt x="890" y="857"/>
                        <a:pt x="839" y="870"/>
                        <a:pt x="787" y="870"/>
                      </a:cubicBezTo>
                      <a:cubicBezTo>
                        <a:pt x="697" y="870"/>
                        <a:pt x="594" y="870"/>
                        <a:pt x="504" y="857"/>
                      </a:cubicBezTo>
                      <a:cubicBezTo>
                        <a:pt x="426" y="844"/>
                        <a:pt x="336" y="818"/>
                        <a:pt x="259" y="780"/>
                      </a:cubicBezTo>
                      <a:cubicBezTo>
                        <a:pt x="207" y="754"/>
                        <a:pt x="143" y="702"/>
                        <a:pt x="104" y="651"/>
                      </a:cubicBezTo>
                      <a:cubicBezTo>
                        <a:pt x="78" y="612"/>
                        <a:pt x="65" y="548"/>
                        <a:pt x="65" y="509"/>
                      </a:cubicBezTo>
                      <a:cubicBezTo>
                        <a:pt x="78" y="470"/>
                        <a:pt x="104" y="445"/>
                        <a:pt x="143" y="445"/>
                      </a:cubicBezTo>
                      <a:lnTo>
                        <a:pt x="181" y="445"/>
                      </a:lnTo>
                      <a:cubicBezTo>
                        <a:pt x="168" y="432"/>
                        <a:pt x="155" y="419"/>
                        <a:pt x="143" y="419"/>
                      </a:cubicBezTo>
                      <a:cubicBezTo>
                        <a:pt x="133"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0" y="896"/>
                        <a:pt x="1484" y="818"/>
                      </a:cubicBezTo>
                      <a:cubicBezTo>
                        <a:pt x="1587" y="754"/>
                        <a:pt x="1677" y="677"/>
                        <a:pt x="1767" y="612"/>
                      </a:cubicBezTo>
                      <a:cubicBezTo>
                        <a:pt x="1858" y="535"/>
                        <a:pt x="1935" y="457"/>
                        <a:pt x="2025" y="393"/>
                      </a:cubicBezTo>
                      <a:cubicBezTo>
                        <a:pt x="2090" y="341"/>
                        <a:pt x="2180" y="277"/>
                        <a:pt x="2257" y="238"/>
                      </a:cubicBezTo>
                      <a:cubicBezTo>
                        <a:pt x="2335" y="200"/>
                        <a:pt x="2425" y="161"/>
                        <a:pt x="2502" y="135"/>
                      </a:cubicBezTo>
                      <a:cubicBezTo>
                        <a:pt x="2567" y="122"/>
                        <a:pt x="2644" y="109"/>
                        <a:pt x="2721" y="109"/>
                      </a:cubicBezTo>
                      <a:cubicBezTo>
                        <a:pt x="2773" y="109"/>
                        <a:pt x="2838" y="122"/>
                        <a:pt x="2876" y="148"/>
                      </a:cubicBezTo>
                      <a:cubicBezTo>
                        <a:pt x="2915" y="174"/>
                        <a:pt x="2941" y="200"/>
                        <a:pt x="2954" y="225"/>
                      </a:cubicBezTo>
                      <a:cubicBezTo>
                        <a:pt x="2954" y="238"/>
                        <a:pt x="2966" y="251"/>
                        <a:pt x="2966" y="264"/>
                      </a:cubicBezTo>
                      <a:cubicBezTo>
                        <a:pt x="2966" y="251"/>
                        <a:pt x="2966" y="238"/>
                        <a:pt x="2966" y="225"/>
                      </a:cubicBezTo>
                      <a:cubicBezTo>
                        <a:pt x="2954" y="187"/>
                        <a:pt x="2941" y="148"/>
                        <a:pt x="2915" y="109"/>
                      </a:cubicBezTo>
                      <a:cubicBezTo>
                        <a:pt x="2863" y="71"/>
                        <a:pt x="2799" y="32"/>
                        <a:pt x="2734" y="19"/>
                      </a:cubicBezTo>
                      <a:cubicBezTo>
                        <a:pt x="2680" y="10"/>
                        <a:pt x="261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8"/>
                <p:cNvSpPr/>
                <p:nvPr/>
              </p:nvSpPr>
              <p:spPr>
                <a:xfrm>
                  <a:off x="2466451" y="648922"/>
                  <a:ext cx="175925" cy="63369"/>
                </a:xfrm>
                <a:custGeom>
                  <a:avLst/>
                  <a:gdLst/>
                  <a:ahLst/>
                  <a:cxnLst/>
                  <a:rect l="l" t="t" r="r" b="b"/>
                  <a:pathLst>
                    <a:path w="2954" h="1064" extrusionOk="0">
                      <a:moveTo>
                        <a:pt x="2553" y="1"/>
                      </a:moveTo>
                      <a:cubicBezTo>
                        <a:pt x="2528" y="1"/>
                        <a:pt x="2502" y="2"/>
                        <a:pt x="2476" y="6"/>
                      </a:cubicBezTo>
                      <a:cubicBezTo>
                        <a:pt x="2373"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70" y="806"/>
                      </a:cubicBezTo>
                      <a:cubicBezTo>
                        <a:pt x="1032" y="818"/>
                        <a:pt x="980" y="831"/>
                        <a:pt x="929" y="844"/>
                      </a:cubicBezTo>
                      <a:cubicBezTo>
                        <a:pt x="890" y="857"/>
                        <a:pt x="838" y="870"/>
                        <a:pt x="787" y="870"/>
                      </a:cubicBezTo>
                      <a:cubicBezTo>
                        <a:pt x="697" y="870"/>
                        <a:pt x="593" y="870"/>
                        <a:pt x="503" y="857"/>
                      </a:cubicBezTo>
                      <a:cubicBezTo>
                        <a:pt x="413" y="844"/>
                        <a:pt x="335" y="818"/>
                        <a:pt x="258" y="780"/>
                      </a:cubicBezTo>
                      <a:cubicBezTo>
                        <a:pt x="194" y="754"/>
                        <a:pt x="142" y="702"/>
                        <a:pt x="103" y="651"/>
                      </a:cubicBezTo>
                      <a:cubicBezTo>
                        <a:pt x="65" y="612"/>
                        <a:pt x="52" y="548"/>
                        <a:pt x="65" y="509"/>
                      </a:cubicBezTo>
                      <a:cubicBezTo>
                        <a:pt x="78" y="470"/>
                        <a:pt x="103" y="445"/>
                        <a:pt x="142" y="445"/>
                      </a:cubicBezTo>
                      <a:lnTo>
                        <a:pt x="181"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4"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40" y="148"/>
                        <a:pt x="2902" y="109"/>
                      </a:cubicBezTo>
                      <a:cubicBezTo>
                        <a:pt x="2850"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8"/>
                <p:cNvSpPr/>
                <p:nvPr/>
              </p:nvSpPr>
              <p:spPr>
                <a:xfrm>
                  <a:off x="2563943"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6" y="445"/>
                      </a:cubicBezTo>
                      <a:cubicBezTo>
                        <a:pt x="1548" y="509"/>
                        <a:pt x="1458" y="586"/>
                        <a:pt x="1368" y="638"/>
                      </a:cubicBezTo>
                      <a:cubicBezTo>
                        <a:pt x="1277" y="702"/>
                        <a:pt x="1187" y="754"/>
                        <a:pt x="1084" y="806"/>
                      </a:cubicBezTo>
                      <a:cubicBezTo>
                        <a:pt x="1032" y="818"/>
                        <a:pt x="994" y="831"/>
                        <a:pt x="942" y="844"/>
                      </a:cubicBezTo>
                      <a:cubicBezTo>
                        <a:pt x="891" y="857"/>
                        <a:pt x="852" y="870"/>
                        <a:pt x="800" y="870"/>
                      </a:cubicBezTo>
                      <a:cubicBezTo>
                        <a:pt x="697" y="870"/>
                        <a:pt x="607" y="870"/>
                        <a:pt x="517" y="857"/>
                      </a:cubicBezTo>
                      <a:cubicBezTo>
                        <a:pt x="426" y="844"/>
                        <a:pt x="349" y="818"/>
                        <a:pt x="272" y="780"/>
                      </a:cubicBezTo>
                      <a:cubicBezTo>
                        <a:pt x="207" y="754"/>
                        <a:pt x="156" y="702"/>
                        <a:pt x="104" y="651"/>
                      </a:cubicBezTo>
                      <a:cubicBezTo>
                        <a:pt x="78" y="612"/>
                        <a:pt x="65" y="548"/>
                        <a:pt x="78" y="509"/>
                      </a:cubicBezTo>
                      <a:cubicBezTo>
                        <a:pt x="78" y="470"/>
                        <a:pt x="117" y="445"/>
                        <a:pt x="143" y="445"/>
                      </a:cubicBezTo>
                      <a:lnTo>
                        <a:pt x="181" y="445"/>
                      </a:lnTo>
                      <a:cubicBezTo>
                        <a:pt x="181" y="432"/>
                        <a:pt x="168" y="419"/>
                        <a:pt x="156" y="419"/>
                      </a:cubicBezTo>
                      <a:cubicBezTo>
                        <a:pt x="143"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7" y="818"/>
                      </a:cubicBezTo>
                      <a:cubicBezTo>
                        <a:pt x="1587" y="754"/>
                        <a:pt x="1677" y="677"/>
                        <a:pt x="1767"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3" y="71"/>
                        <a:pt x="2799" y="32"/>
                        <a:pt x="2734"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8"/>
                <p:cNvSpPr/>
                <p:nvPr/>
              </p:nvSpPr>
              <p:spPr>
                <a:xfrm>
                  <a:off x="2662268" y="648922"/>
                  <a:ext cx="176700" cy="63369"/>
                </a:xfrm>
                <a:custGeom>
                  <a:avLst/>
                  <a:gdLst/>
                  <a:ahLst/>
                  <a:cxnLst/>
                  <a:rect l="l" t="t" r="r" b="b"/>
                  <a:pathLst>
                    <a:path w="2967" h="1064" extrusionOk="0">
                      <a:moveTo>
                        <a:pt x="2555" y="1"/>
                      </a:moveTo>
                      <a:cubicBezTo>
                        <a:pt x="2529" y="1"/>
                        <a:pt x="2503" y="2"/>
                        <a:pt x="2476" y="6"/>
                      </a:cubicBezTo>
                      <a:cubicBezTo>
                        <a:pt x="2386" y="19"/>
                        <a:pt x="2283" y="45"/>
                        <a:pt x="2192" y="84"/>
                      </a:cubicBezTo>
                      <a:cubicBezTo>
                        <a:pt x="2089" y="122"/>
                        <a:pt x="1986" y="174"/>
                        <a:pt x="1896" y="238"/>
                      </a:cubicBezTo>
                      <a:cubicBezTo>
                        <a:pt x="1806" y="303"/>
                        <a:pt x="1715" y="367"/>
                        <a:pt x="1625" y="445"/>
                      </a:cubicBezTo>
                      <a:cubicBezTo>
                        <a:pt x="1535" y="509"/>
                        <a:pt x="1445" y="586"/>
                        <a:pt x="1354" y="638"/>
                      </a:cubicBezTo>
                      <a:cubicBezTo>
                        <a:pt x="1277" y="702"/>
                        <a:pt x="1174" y="754"/>
                        <a:pt x="1083" y="806"/>
                      </a:cubicBezTo>
                      <a:cubicBezTo>
                        <a:pt x="1032" y="818"/>
                        <a:pt x="993" y="831"/>
                        <a:pt x="942" y="844"/>
                      </a:cubicBezTo>
                      <a:cubicBezTo>
                        <a:pt x="890" y="857"/>
                        <a:pt x="838" y="870"/>
                        <a:pt x="787" y="870"/>
                      </a:cubicBezTo>
                      <a:cubicBezTo>
                        <a:pt x="697" y="870"/>
                        <a:pt x="593" y="870"/>
                        <a:pt x="503" y="857"/>
                      </a:cubicBezTo>
                      <a:cubicBezTo>
                        <a:pt x="426" y="844"/>
                        <a:pt x="336" y="818"/>
                        <a:pt x="271" y="780"/>
                      </a:cubicBezTo>
                      <a:cubicBezTo>
                        <a:pt x="207" y="754"/>
                        <a:pt x="142" y="702"/>
                        <a:pt x="103" y="651"/>
                      </a:cubicBezTo>
                      <a:cubicBezTo>
                        <a:pt x="78" y="612"/>
                        <a:pt x="65" y="548"/>
                        <a:pt x="78" y="509"/>
                      </a:cubicBezTo>
                      <a:cubicBezTo>
                        <a:pt x="78"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8"/>
                <p:cNvSpPr/>
                <p:nvPr/>
              </p:nvSpPr>
              <p:spPr>
                <a:xfrm>
                  <a:off x="2760533" y="648922"/>
                  <a:ext cx="176700" cy="63369"/>
                </a:xfrm>
                <a:custGeom>
                  <a:avLst/>
                  <a:gdLst/>
                  <a:ahLst/>
                  <a:cxnLst/>
                  <a:rect l="l" t="t" r="r" b="b"/>
                  <a:pathLst>
                    <a:path w="2967" h="1064" extrusionOk="0">
                      <a:moveTo>
                        <a:pt x="2553" y="1"/>
                      </a:moveTo>
                      <a:cubicBezTo>
                        <a:pt x="2528" y="1"/>
                        <a:pt x="2503" y="2"/>
                        <a:pt x="2477" y="6"/>
                      </a:cubicBezTo>
                      <a:cubicBezTo>
                        <a:pt x="2373" y="19"/>
                        <a:pt x="2283" y="45"/>
                        <a:pt x="2193" y="84"/>
                      </a:cubicBezTo>
                      <a:cubicBezTo>
                        <a:pt x="2090" y="122"/>
                        <a:pt x="1987" y="174"/>
                        <a:pt x="1896" y="238"/>
                      </a:cubicBezTo>
                      <a:cubicBezTo>
                        <a:pt x="1806" y="303"/>
                        <a:pt x="1716" y="367"/>
                        <a:pt x="1626" y="445"/>
                      </a:cubicBezTo>
                      <a:cubicBezTo>
                        <a:pt x="1535" y="509"/>
                        <a:pt x="1445" y="586"/>
                        <a:pt x="1355" y="638"/>
                      </a:cubicBezTo>
                      <a:cubicBezTo>
                        <a:pt x="1265" y="702"/>
                        <a:pt x="1174" y="754"/>
                        <a:pt x="1084" y="806"/>
                      </a:cubicBezTo>
                      <a:cubicBezTo>
                        <a:pt x="1032" y="818"/>
                        <a:pt x="981" y="831"/>
                        <a:pt x="942" y="844"/>
                      </a:cubicBezTo>
                      <a:cubicBezTo>
                        <a:pt x="891"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65" y="1063"/>
                        <a:pt x="916" y="1051"/>
                        <a:pt x="981" y="1051"/>
                      </a:cubicBezTo>
                      <a:cubicBezTo>
                        <a:pt x="1045" y="1038"/>
                        <a:pt x="1097" y="1012"/>
                        <a:pt x="1161" y="999"/>
                      </a:cubicBezTo>
                      <a:cubicBezTo>
                        <a:pt x="1277" y="947"/>
                        <a:pt x="1381" y="896"/>
                        <a:pt x="1484" y="818"/>
                      </a:cubicBezTo>
                      <a:cubicBezTo>
                        <a:pt x="1587" y="754"/>
                        <a:pt x="1677" y="677"/>
                        <a:pt x="1767"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238"/>
                        <a:pt x="2954" y="251"/>
                        <a:pt x="2967" y="264"/>
                      </a:cubicBezTo>
                      <a:cubicBezTo>
                        <a:pt x="2967" y="251"/>
                        <a:pt x="2967" y="238"/>
                        <a:pt x="2967" y="225"/>
                      </a:cubicBezTo>
                      <a:cubicBezTo>
                        <a:pt x="2954" y="187"/>
                        <a:pt x="2941" y="148"/>
                        <a:pt x="2902" y="109"/>
                      </a:cubicBezTo>
                      <a:cubicBezTo>
                        <a:pt x="2863"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8"/>
                <p:cNvSpPr/>
                <p:nvPr/>
              </p:nvSpPr>
              <p:spPr>
                <a:xfrm>
                  <a:off x="2858858"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2" y="367"/>
                        <a:pt x="1625" y="445"/>
                      </a:cubicBezTo>
                      <a:cubicBezTo>
                        <a:pt x="1535" y="509"/>
                        <a:pt x="1445" y="586"/>
                        <a:pt x="1354" y="638"/>
                      </a:cubicBezTo>
                      <a:cubicBezTo>
                        <a:pt x="1264" y="702"/>
                        <a:pt x="1174" y="754"/>
                        <a:pt x="1071" y="806"/>
                      </a:cubicBezTo>
                      <a:cubicBezTo>
                        <a:pt x="1032" y="818"/>
                        <a:pt x="980" y="831"/>
                        <a:pt x="929" y="844"/>
                      </a:cubicBezTo>
                      <a:cubicBezTo>
                        <a:pt x="877" y="857"/>
                        <a:pt x="838" y="870"/>
                        <a:pt x="787" y="870"/>
                      </a:cubicBezTo>
                      <a:cubicBezTo>
                        <a:pt x="684" y="870"/>
                        <a:pt x="593" y="870"/>
                        <a:pt x="503" y="857"/>
                      </a:cubicBezTo>
                      <a:cubicBezTo>
                        <a:pt x="413" y="844"/>
                        <a:pt x="336" y="818"/>
                        <a:pt x="258" y="780"/>
                      </a:cubicBezTo>
                      <a:cubicBezTo>
                        <a:pt x="194" y="754"/>
                        <a:pt x="142" y="702"/>
                        <a:pt x="104" y="651"/>
                      </a:cubicBezTo>
                      <a:cubicBezTo>
                        <a:pt x="65" y="612"/>
                        <a:pt x="52" y="548"/>
                        <a:pt x="65" y="509"/>
                      </a:cubicBezTo>
                      <a:cubicBezTo>
                        <a:pt x="65"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0" y="535"/>
                        <a:pt x="0" y="612"/>
                        <a:pt x="26" y="677"/>
                      </a:cubicBezTo>
                      <a:cubicBezTo>
                        <a:pt x="65" y="754"/>
                        <a:pt x="116" y="818"/>
                        <a:pt x="194" y="883"/>
                      </a:cubicBezTo>
                      <a:cubicBezTo>
                        <a:pt x="271" y="935"/>
                        <a:pt x="361" y="986"/>
                        <a:pt x="465" y="1012"/>
                      </a:cubicBezTo>
                      <a:cubicBezTo>
                        <a:pt x="568" y="1038"/>
                        <a:pt x="684" y="1063"/>
                        <a:pt x="800" y="1063"/>
                      </a:cubicBezTo>
                      <a:cubicBezTo>
                        <a:pt x="851" y="1063"/>
                        <a:pt x="916" y="1051"/>
                        <a:pt x="980" y="1051"/>
                      </a:cubicBezTo>
                      <a:cubicBezTo>
                        <a:pt x="1045" y="1038"/>
                        <a:pt x="1096" y="1012"/>
                        <a:pt x="1161" y="999"/>
                      </a:cubicBezTo>
                      <a:cubicBezTo>
                        <a:pt x="1277" y="947"/>
                        <a:pt x="1380" y="896"/>
                        <a:pt x="1483" y="818"/>
                      </a:cubicBezTo>
                      <a:cubicBezTo>
                        <a:pt x="1573" y="754"/>
                        <a:pt x="1664" y="677"/>
                        <a:pt x="1754" y="612"/>
                      </a:cubicBezTo>
                      <a:cubicBezTo>
                        <a:pt x="1844" y="535"/>
                        <a:pt x="1935" y="457"/>
                        <a:pt x="2012" y="393"/>
                      </a:cubicBezTo>
                      <a:cubicBezTo>
                        <a:pt x="2089" y="341"/>
                        <a:pt x="2167" y="277"/>
                        <a:pt x="2257" y="238"/>
                      </a:cubicBezTo>
                      <a:cubicBezTo>
                        <a:pt x="2334" y="200"/>
                        <a:pt x="2412" y="161"/>
                        <a:pt x="2502" y="135"/>
                      </a:cubicBezTo>
                      <a:cubicBezTo>
                        <a:pt x="2566" y="122"/>
                        <a:pt x="2644" y="109"/>
                        <a:pt x="2708" y="109"/>
                      </a:cubicBezTo>
                      <a:cubicBezTo>
                        <a:pt x="2773" y="109"/>
                        <a:pt x="2824" y="122"/>
                        <a:pt x="2876" y="148"/>
                      </a:cubicBezTo>
                      <a:cubicBezTo>
                        <a:pt x="2902" y="174"/>
                        <a:pt x="2927" y="200"/>
                        <a:pt x="2940" y="225"/>
                      </a:cubicBezTo>
                      <a:cubicBezTo>
                        <a:pt x="2953" y="238"/>
                        <a:pt x="2953" y="251"/>
                        <a:pt x="2953" y="264"/>
                      </a:cubicBezTo>
                      <a:cubicBezTo>
                        <a:pt x="2953" y="251"/>
                        <a:pt x="2953" y="238"/>
                        <a:pt x="2953" y="225"/>
                      </a:cubicBezTo>
                      <a:cubicBezTo>
                        <a:pt x="2953" y="187"/>
                        <a:pt x="2927" y="148"/>
                        <a:pt x="2902"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8"/>
                <p:cNvSpPr/>
                <p:nvPr/>
              </p:nvSpPr>
              <p:spPr>
                <a:xfrm>
                  <a:off x="2956349" y="648922"/>
                  <a:ext cx="176700" cy="63369"/>
                </a:xfrm>
                <a:custGeom>
                  <a:avLst/>
                  <a:gdLst/>
                  <a:ahLst/>
                  <a:cxnLst/>
                  <a:rect l="l" t="t" r="r" b="b"/>
                  <a:pathLst>
                    <a:path w="2967" h="1064" extrusionOk="0">
                      <a:moveTo>
                        <a:pt x="2560" y="1"/>
                      </a:moveTo>
                      <a:cubicBezTo>
                        <a:pt x="2536" y="1"/>
                        <a:pt x="2512" y="2"/>
                        <a:pt x="2490" y="6"/>
                      </a:cubicBezTo>
                      <a:cubicBezTo>
                        <a:pt x="2386" y="19"/>
                        <a:pt x="2283" y="45"/>
                        <a:pt x="2193" y="84"/>
                      </a:cubicBezTo>
                      <a:cubicBezTo>
                        <a:pt x="2090" y="122"/>
                        <a:pt x="2000" y="174"/>
                        <a:pt x="1909" y="238"/>
                      </a:cubicBezTo>
                      <a:cubicBezTo>
                        <a:pt x="1819" y="303"/>
                        <a:pt x="1716" y="367"/>
                        <a:pt x="1626" y="445"/>
                      </a:cubicBezTo>
                      <a:cubicBezTo>
                        <a:pt x="1548" y="509"/>
                        <a:pt x="1458" y="586"/>
                        <a:pt x="1368" y="638"/>
                      </a:cubicBezTo>
                      <a:cubicBezTo>
                        <a:pt x="1278" y="702"/>
                        <a:pt x="1187" y="754"/>
                        <a:pt x="1084" y="806"/>
                      </a:cubicBezTo>
                      <a:cubicBezTo>
                        <a:pt x="1033" y="818"/>
                        <a:pt x="994" y="831"/>
                        <a:pt x="942" y="844"/>
                      </a:cubicBezTo>
                      <a:cubicBezTo>
                        <a:pt x="891" y="857"/>
                        <a:pt x="839" y="870"/>
                        <a:pt x="800" y="870"/>
                      </a:cubicBezTo>
                      <a:cubicBezTo>
                        <a:pt x="697" y="870"/>
                        <a:pt x="607" y="870"/>
                        <a:pt x="504" y="857"/>
                      </a:cubicBezTo>
                      <a:cubicBezTo>
                        <a:pt x="426" y="844"/>
                        <a:pt x="349" y="818"/>
                        <a:pt x="272" y="780"/>
                      </a:cubicBezTo>
                      <a:cubicBezTo>
                        <a:pt x="207" y="754"/>
                        <a:pt x="156" y="702"/>
                        <a:pt x="104" y="651"/>
                      </a:cubicBezTo>
                      <a:cubicBezTo>
                        <a:pt x="78" y="612"/>
                        <a:pt x="65" y="548"/>
                        <a:pt x="78" y="509"/>
                      </a:cubicBezTo>
                      <a:cubicBezTo>
                        <a:pt x="78" y="470"/>
                        <a:pt x="104" y="445"/>
                        <a:pt x="143" y="445"/>
                      </a:cubicBezTo>
                      <a:lnTo>
                        <a:pt x="181" y="445"/>
                      </a:lnTo>
                      <a:cubicBezTo>
                        <a:pt x="169" y="432"/>
                        <a:pt x="169" y="419"/>
                        <a:pt x="156" y="419"/>
                      </a:cubicBezTo>
                      <a:cubicBezTo>
                        <a:pt x="144" y="416"/>
                        <a:pt x="131" y="414"/>
                        <a:pt x="120" y="414"/>
                      </a:cubicBezTo>
                      <a:cubicBezTo>
                        <a:pt x="82" y="414"/>
                        <a:pt x="49" y="431"/>
                        <a:pt x="40" y="470"/>
                      </a:cubicBezTo>
                      <a:cubicBezTo>
                        <a:pt x="1" y="535"/>
                        <a:pt x="1" y="612"/>
                        <a:pt x="40" y="677"/>
                      </a:cubicBezTo>
                      <a:cubicBezTo>
                        <a:pt x="78" y="754"/>
                        <a:pt x="130" y="818"/>
                        <a:pt x="194" y="883"/>
                      </a:cubicBezTo>
                      <a:cubicBezTo>
                        <a:pt x="285" y="935"/>
                        <a:pt x="375" y="986"/>
                        <a:pt x="478" y="1012"/>
                      </a:cubicBezTo>
                      <a:cubicBezTo>
                        <a:pt x="581" y="1038"/>
                        <a:pt x="697" y="1063"/>
                        <a:pt x="813" y="1063"/>
                      </a:cubicBezTo>
                      <a:cubicBezTo>
                        <a:pt x="865" y="1063"/>
                        <a:pt x="929" y="1051"/>
                        <a:pt x="994" y="1051"/>
                      </a:cubicBezTo>
                      <a:cubicBezTo>
                        <a:pt x="1045" y="1038"/>
                        <a:pt x="1110" y="1012"/>
                        <a:pt x="1174" y="999"/>
                      </a:cubicBezTo>
                      <a:cubicBezTo>
                        <a:pt x="1278" y="947"/>
                        <a:pt x="1394" y="896"/>
                        <a:pt x="1497" y="818"/>
                      </a:cubicBezTo>
                      <a:cubicBezTo>
                        <a:pt x="1587" y="754"/>
                        <a:pt x="1677" y="677"/>
                        <a:pt x="1768" y="612"/>
                      </a:cubicBezTo>
                      <a:cubicBezTo>
                        <a:pt x="1858" y="535"/>
                        <a:pt x="1935" y="457"/>
                        <a:pt x="2025" y="393"/>
                      </a:cubicBezTo>
                      <a:cubicBezTo>
                        <a:pt x="2103" y="341"/>
                        <a:pt x="2180" y="277"/>
                        <a:pt x="2270" y="238"/>
                      </a:cubicBezTo>
                      <a:cubicBezTo>
                        <a:pt x="2348" y="200"/>
                        <a:pt x="2425" y="161"/>
                        <a:pt x="2502" y="135"/>
                      </a:cubicBezTo>
                      <a:cubicBezTo>
                        <a:pt x="2580" y="122"/>
                        <a:pt x="2644" y="109"/>
                        <a:pt x="2722" y="109"/>
                      </a:cubicBezTo>
                      <a:cubicBezTo>
                        <a:pt x="2773" y="109"/>
                        <a:pt x="2838" y="122"/>
                        <a:pt x="2889" y="148"/>
                      </a:cubicBezTo>
                      <a:cubicBezTo>
                        <a:pt x="2915" y="174"/>
                        <a:pt x="2941" y="200"/>
                        <a:pt x="2954" y="225"/>
                      </a:cubicBezTo>
                      <a:cubicBezTo>
                        <a:pt x="2967" y="238"/>
                        <a:pt x="2967" y="251"/>
                        <a:pt x="2967" y="264"/>
                      </a:cubicBezTo>
                      <a:cubicBezTo>
                        <a:pt x="2967" y="251"/>
                        <a:pt x="2967" y="238"/>
                        <a:pt x="2967" y="225"/>
                      </a:cubicBezTo>
                      <a:cubicBezTo>
                        <a:pt x="2967" y="187"/>
                        <a:pt x="2941" y="148"/>
                        <a:pt x="2915" y="109"/>
                      </a:cubicBezTo>
                      <a:cubicBezTo>
                        <a:pt x="2864" y="71"/>
                        <a:pt x="2799" y="32"/>
                        <a:pt x="2735" y="19"/>
                      </a:cubicBezTo>
                      <a:cubicBezTo>
                        <a:pt x="2680" y="10"/>
                        <a:pt x="2619"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8"/>
                <p:cNvSpPr/>
                <p:nvPr/>
              </p:nvSpPr>
              <p:spPr>
                <a:xfrm>
                  <a:off x="3054674" y="648922"/>
                  <a:ext cx="176700" cy="63369"/>
                </a:xfrm>
                <a:custGeom>
                  <a:avLst/>
                  <a:gdLst/>
                  <a:ahLst/>
                  <a:cxnLst/>
                  <a:rect l="l" t="t" r="r" b="b"/>
                  <a:pathLst>
                    <a:path w="2967" h="1064" extrusionOk="0">
                      <a:moveTo>
                        <a:pt x="2555" y="1"/>
                      </a:moveTo>
                      <a:cubicBezTo>
                        <a:pt x="2529" y="1"/>
                        <a:pt x="2503" y="2"/>
                        <a:pt x="2476" y="6"/>
                      </a:cubicBezTo>
                      <a:cubicBezTo>
                        <a:pt x="2386" y="19"/>
                        <a:pt x="2283" y="45"/>
                        <a:pt x="2193" y="84"/>
                      </a:cubicBezTo>
                      <a:cubicBezTo>
                        <a:pt x="2089" y="122"/>
                        <a:pt x="1986" y="174"/>
                        <a:pt x="1896" y="238"/>
                      </a:cubicBezTo>
                      <a:cubicBezTo>
                        <a:pt x="1806" y="303"/>
                        <a:pt x="1715" y="367"/>
                        <a:pt x="1625" y="445"/>
                      </a:cubicBezTo>
                      <a:cubicBezTo>
                        <a:pt x="1535" y="509"/>
                        <a:pt x="1445" y="586"/>
                        <a:pt x="1354" y="638"/>
                      </a:cubicBezTo>
                      <a:cubicBezTo>
                        <a:pt x="1277" y="702"/>
                        <a:pt x="1174" y="754"/>
                        <a:pt x="1084" y="806"/>
                      </a:cubicBezTo>
                      <a:cubicBezTo>
                        <a:pt x="1032" y="818"/>
                        <a:pt x="980" y="831"/>
                        <a:pt x="942" y="844"/>
                      </a:cubicBezTo>
                      <a:cubicBezTo>
                        <a:pt x="890" y="857"/>
                        <a:pt x="839" y="870"/>
                        <a:pt x="787" y="870"/>
                      </a:cubicBezTo>
                      <a:cubicBezTo>
                        <a:pt x="697" y="870"/>
                        <a:pt x="594" y="870"/>
                        <a:pt x="503" y="857"/>
                      </a:cubicBezTo>
                      <a:cubicBezTo>
                        <a:pt x="426" y="844"/>
                        <a:pt x="336" y="818"/>
                        <a:pt x="271" y="780"/>
                      </a:cubicBezTo>
                      <a:cubicBezTo>
                        <a:pt x="207" y="754"/>
                        <a:pt x="142" y="702"/>
                        <a:pt x="104" y="651"/>
                      </a:cubicBezTo>
                      <a:cubicBezTo>
                        <a:pt x="65" y="612"/>
                        <a:pt x="52" y="548"/>
                        <a:pt x="78" y="509"/>
                      </a:cubicBezTo>
                      <a:cubicBezTo>
                        <a:pt x="78" y="470"/>
                        <a:pt x="104"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29" y="818"/>
                        <a:pt x="194" y="883"/>
                      </a:cubicBezTo>
                      <a:cubicBezTo>
                        <a:pt x="271" y="935"/>
                        <a:pt x="374" y="986"/>
                        <a:pt x="465" y="1012"/>
                      </a:cubicBezTo>
                      <a:cubicBezTo>
                        <a:pt x="581" y="1038"/>
                        <a:pt x="684" y="1063"/>
                        <a:pt x="800" y="1063"/>
                      </a:cubicBezTo>
                      <a:cubicBezTo>
                        <a:pt x="864" y="1063"/>
                        <a:pt x="929" y="1051"/>
                        <a:pt x="980" y="1051"/>
                      </a:cubicBezTo>
                      <a:cubicBezTo>
                        <a:pt x="1045" y="1038"/>
                        <a:pt x="1109" y="1012"/>
                        <a:pt x="1161" y="999"/>
                      </a:cubicBezTo>
                      <a:cubicBezTo>
                        <a:pt x="1277" y="947"/>
                        <a:pt x="1380" y="896"/>
                        <a:pt x="1483" y="818"/>
                      </a:cubicBezTo>
                      <a:cubicBezTo>
                        <a:pt x="1586" y="754"/>
                        <a:pt x="1677" y="677"/>
                        <a:pt x="1767" y="612"/>
                      </a:cubicBezTo>
                      <a:cubicBezTo>
                        <a:pt x="1857" y="535"/>
                        <a:pt x="1935" y="457"/>
                        <a:pt x="2025" y="393"/>
                      </a:cubicBezTo>
                      <a:cubicBezTo>
                        <a:pt x="2089" y="341"/>
                        <a:pt x="2180" y="277"/>
                        <a:pt x="2257" y="238"/>
                      </a:cubicBezTo>
                      <a:cubicBezTo>
                        <a:pt x="2334" y="200"/>
                        <a:pt x="2425" y="161"/>
                        <a:pt x="2502" y="135"/>
                      </a:cubicBezTo>
                      <a:cubicBezTo>
                        <a:pt x="2566" y="122"/>
                        <a:pt x="2644" y="109"/>
                        <a:pt x="2721" y="109"/>
                      </a:cubicBezTo>
                      <a:cubicBezTo>
                        <a:pt x="2773" y="109"/>
                        <a:pt x="2837" y="122"/>
                        <a:pt x="2876" y="148"/>
                      </a:cubicBezTo>
                      <a:cubicBezTo>
                        <a:pt x="2915" y="174"/>
                        <a:pt x="2940" y="200"/>
                        <a:pt x="2953" y="225"/>
                      </a:cubicBezTo>
                      <a:cubicBezTo>
                        <a:pt x="2953" y="238"/>
                        <a:pt x="2966" y="251"/>
                        <a:pt x="2966" y="264"/>
                      </a:cubicBezTo>
                      <a:cubicBezTo>
                        <a:pt x="2966" y="251"/>
                        <a:pt x="2966" y="238"/>
                        <a:pt x="2966" y="225"/>
                      </a:cubicBezTo>
                      <a:cubicBezTo>
                        <a:pt x="2953" y="187"/>
                        <a:pt x="2940" y="148"/>
                        <a:pt x="2915" y="109"/>
                      </a:cubicBezTo>
                      <a:cubicBezTo>
                        <a:pt x="2863" y="71"/>
                        <a:pt x="2799"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8"/>
                <p:cNvSpPr/>
                <p:nvPr/>
              </p:nvSpPr>
              <p:spPr>
                <a:xfrm>
                  <a:off x="3152940" y="648922"/>
                  <a:ext cx="176700" cy="63369"/>
                </a:xfrm>
                <a:custGeom>
                  <a:avLst/>
                  <a:gdLst/>
                  <a:ahLst/>
                  <a:cxnLst/>
                  <a:rect l="l" t="t" r="r" b="b"/>
                  <a:pathLst>
                    <a:path w="2967" h="1064" extrusionOk="0">
                      <a:moveTo>
                        <a:pt x="2954" y="225"/>
                      </a:moveTo>
                      <a:cubicBezTo>
                        <a:pt x="2954" y="238"/>
                        <a:pt x="2954" y="251"/>
                        <a:pt x="2954" y="264"/>
                      </a:cubicBezTo>
                      <a:cubicBezTo>
                        <a:pt x="2967" y="251"/>
                        <a:pt x="2967" y="238"/>
                        <a:pt x="2954" y="225"/>
                      </a:cubicBezTo>
                      <a:close/>
                      <a:moveTo>
                        <a:pt x="2553" y="1"/>
                      </a:moveTo>
                      <a:cubicBezTo>
                        <a:pt x="2528" y="1"/>
                        <a:pt x="2503" y="2"/>
                        <a:pt x="2477" y="6"/>
                      </a:cubicBezTo>
                      <a:cubicBezTo>
                        <a:pt x="2374" y="19"/>
                        <a:pt x="2283" y="45"/>
                        <a:pt x="2180" y="84"/>
                      </a:cubicBezTo>
                      <a:cubicBezTo>
                        <a:pt x="2077" y="122"/>
                        <a:pt x="1987" y="174"/>
                        <a:pt x="1896" y="238"/>
                      </a:cubicBezTo>
                      <a:cubicBezTo>
                        <a:pt x="1806" y="303"/>
                        <a:pt x="1716" y="367"/>
                        <a:pt x="1626" y="445"/>
                      </a:cubicBezTo>
                      <a:cubicBezTo>
                        <a:pt x="1535" y="509"/>
                        <a:pt x="1445" y="586"/>
                        <a:pt x="1355" y="638"/>
                      </a:cubicBezTo>
                      <a:cubicBezTo>
                        <a:pt x="1265" y="702"/>
                        <a:pt x="1174" y="754"/>
                        <a:pt x="1071" y="806"/>
                      </a:cubicBezTo>
                      <a:cubicBezTo>
                        <a:pt x="1033" y="818"/>
                        <a:pt x="981" y="831"/>
                        <a:pt x="929" y="844"/>
                      </a:cubicBezTo>
                      <a:cubicBezTo>
                        <a:pt x="891" y="857"/>
                        <a:pt x="839" y="870"/>
                        <a:pt x="788" y="870"/>
                      </a:cubicBezTo>
                      <a:cubicBezTo>
                        <a:pt x="697" y="870"/>
                        <a:pt x="594" y="870"/>
                        <a:pt x="504" y="857"/>
                      </a:cubicBezTo>
                      <a:cubicBezTo>
                        <a:pt x="414" y="844"/>
                        <a:pt x="336" y="818"/>
                        <a:pt x="259" y="780"/>
                      </a:cubicBezTo>
                      <a:cubicBezTo>
                        <a:pt x="194" y="754"/>
                        <a:pt x="143" y="702"/>
                        <a:pt x="104" y="651"/>
                      </a:cubicBezTo>
                      <a:cubicBezTo>
                        <a:pt x="65" y="612"/>
                        <a:pt x="53" y="548"/>
                        <a:pt x="65" y="509"/>
                      </a:cubicBezTo>
                      <a:cubicBezTo>
                        <a:pt x="78" y="470"/>
                        <a:pt x="104" y="445"/>
                        <a:pt x="143" y="445"/>
                      </a:cubicBezTo>
                      <a:lnTo>
                        <a:pt x="181" y="445"/>
                      </a:lnTo>
                      <a:cubicBezTo>
                        <a:pt x="169" y="432"/>
                        <a:pt x="156" y="419"/>
                        <a:pt x="143" y="419"/>
                      </a:cubicBezTo>
                      <a:cubicBezTo>
                        <a:pt x="131" y="416"/>
                        <a:pt x="119" y="414"/>
                        <a:pt x="108" y="414"/>
                      </a:cubicBezTo>
                      <a:cubicBezTo>
                        <a:pt x="74" y="414"/>
                        <a:pt x="46" y="431"/>
                        <a:pt x="27" y="470"/>
                      </a:cubicBezTo>
                      <a:cubicBezTo>
                        <a:pt x="1" y="535"/>
                        <a:pt x="1" y="612"/>
                        <a:pt x="27" y="677"/>
                      </a:cubicBezTo>
                      <a:cubicBezTo>
                        <a:pt x="65" y="754"/>
                        <a:pt x="117" y="818"/>
                        <a:pt x="194" y="883"/>
                      </a:cubicBezTo>
                      <a:cubicBezTo>
                        <a:pt x="272" y="935"/>
                        <a:pt x="362" y="986"/>
                        <a:pt x="465" y="1012"/>
                      </a:cubicBezTo>
                      <a:cubicBezTo>
                        <a:pt x="568" y="1038"/>
                        <a:pt x="684" y="1063"/>
                        <a:pt x="800" y="1063"/>
                      </a:cubicBezTo>
                      <a:cubicBezTo>
                        <a:pt x="852" y="1063"/>
                        <a:pt x="916" y="1051"/>
                        <a:pt x="981" y="1051"/>
                      </a:cubicBezTo>
                      <a:cubicBezTo>
                        <a:pt x="1045" y="1038"/>
                        <a:pt x="1097" y="1012"/>
                        <a:pt x="1161" y="999"/>
                      </a:cubicBezTo>
                      <a:cubicBezTo>
                        <a:pt x="1278" y="947"/>
                        <a:pt x="1381" y="896"/>
                        <a:pt x="1484" y="818"/>
                      </a:cubicBezTo>
                      <a:cubicBezTo>
                        <a:pt x="1587" y="754"/>
                        <a:pt x="1664" y="677"/>
                        <a:pt x="1755" y="612"/>
                      </a:cubicBezTo>
                      <a:cubicBezTo>
                        <a:pt x="1858" y="535"/>
                        <a:pt x="1935" y="457"/>
                        <a:pt x="2013" y="393"/>
                      </a:cubicBezTo>
                      <a:cubicBezTo>
                        <a:pt x="2090" y="341"/>
                        <a:pt x="2167" y="277"/>
                        <a:pt x="2258" y="238"/>
                      </a:cubicBezTo>
                      <a:cubicBezTo>
                        <a:pt x="2335" y="200"/>
                        <a:pt x="2412" y="161"/>
                        <a:pt x="2503" y="135"/>
                      </a:cubicBezTo>
                      <a:cubicBezTo>
                        <a:pt x="2567" y="122"/>
                        <a:pt x="2644" y="109"/>
                        <a:pt x="2709" y="109"/>
                      </a:cubicBezTo>
                      <a:cubicBezTo>
                        <a:pt x="2773" y="109"/>
                        <a:pt x="2825" y="122"/>
                        <a:pt x="2876" y="148"/>
                      </a:cubicBezTo>
                      <a:cubicBezTo>
                        <a:pt x="2902" y="174"/>
                        <a:pt x="2928" y="200"/>
                        <a:pt x="2954" y="225"/>
                      </a:cubicBezTo>
                      <a:cubicBezTo>
                        <a:pt x="2954" y="187"/>
                        <a:pt x="2941" y="148"/>
                        <a:pt x="2902" y="109"/>
                      </a:cubicBezTo>
                      <a:cubicBezTo>
                        <a:pt x="2851" y="71"/>
                        <a:pt x="2799" y="32"/>
                        <a:pt x="2735"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8"/>
                <p:cNvSpPr/>
                <p:nvPr/>
              </p:nvSpPr>
              <p:spPr>
                <a:xfrm>
                  <a:off x="3251265" y="648922"/>
                  <a:ext cx="175925" cy="63369"/>
                </a:xfrm>
                <a:custGeom>
                  <a:avLst/>
                  <a:gdLst/>
                  <a:ahLst/>
                  <a:cxnLst/>
                  <a:rect l="l" t="t" r="r" b="b"/>
                  <a:pathLst>
                    <a:path w="2954" h="1064" extrusionOk="0">
                      <a:moveTo>
                        <a:pt x="2547" y="1"/>
                      </a:moveTo>
                      <a:cubicBezTo>
                        <a:pt x="2523" y="1"/>
                        <a:pt x="2499" y="2"/>
                        <a:pt x="2476" y="6"/>
                      </a:cubicBezTo>
                      <a:cubicBezTo>
                        <a:pt x="2373" y="19"/>
                        <a:pt x="2270" y="45"/>
                        <a:pt x="2180" y="84"/>
                      </a:cubicBezTo>
                      <a:cubicBezTo>
                        <a:pt x="2076" y="122"/>
                        <a:pt x="1986" y="174"/>
                        <a:pt x="1896" y="238"/>
                      </a:cubicBezTo>
                      <a:cubicBezTo>
                        <a:pt x="1806" y="303"/>
                        <a:pt x="1703" y="367"/>
                        <a:pt x="1612" y="445"/>
                      </a:cubicBezTo>
                      <a:cubicBezTo>
                        <a:pt x="1535" y="509"/>
                        <a:pt x="1445" y="586"/>
                        <a:pt x="1354" y="638"/>
                      </a:cubicBezTo>
                      <a:cubicBezTo>
                        <a:pt x="1264" y="702"/>
                        <a:pt x="1174" y="754"/>
                        <a:pt x="1071" y="806"/>
                      </a:cubicBezTo>
                      <a:cubicBezTo>
                        <a:pt x="1019" y="818"/>
                        <a:pt x="980" y="831"/>
                        <a:pt x="929" y="844"/>
                      </a:cubicBezTo>
                      <a:cubicBezTo>
                        <a:pt x="877" y="857"/>
                        <a:pt x="826" y="870"/>
                        <a:pt x="787" y="870"/>
                      </a:cubicBezTo>
                      <a:cubicBezTo>
                        <a:pt x="684" y="870"/>
                        <a:pt x="594" y="870"/>
                        <a:pt x="503" y="857"/>
                      </a:cubicBezTo>
                      <a:cubicBezTo>
                        <a:pt x="413" y="844"/>
                        <a:pt x="336" y="818"/>
                        <a:pt x="258" y="780"/>
                      </a:cubicBezTo>
                      <a:cubicBezTo>
                        <a:pt x="194" y="754"/>
                        <a:pt x="142" y="702"/>
                        <a:pt x="91" y="651"/>
                      </a:cubicBezTo>
                      <a:cubicBezTo>
                        <a:pt x="65" y="612"/>
                        <a:pt x="52" y="548"/>
                        <a:pt x="65" y="509"/>
                      </a:cubicBezTo>
                      <a:cubicBezTo>
                        <a:pt x="65" y="470"/>
                        <a:pt x="104" y="445"/>
                        <a:pt x="129" y="445"/>
                      </a:cubicBezTo>
                      <a:lnTo>
                        <a:pt x="168" y="445"/>
                      </a:lnTo>
                      <a:cubicBezTo>
                        <a:pt x="168" y="432"/>
                        <a:pt x="155" y="419"/>
                        <a:pt x="142" y="419"/>
                      </a:cubicBezTo>
                      <a:cubicBezTo>
                        <a:pt x="130" y="416"/>
                        <a:pt x="118" y="414"/>
                        <a:pt x="106" y="414"/>
                      </a:cubicBezTo>
                      <a:cubicBezTo>
                        <a:pt x="69" y="414"/>
                        <a:pt x="36" y="431"/>
                        <a:pt x="26" y="470"/>
                      </a:cubicBezTo>
                      <a:cubicBezTo>
                        <a:pt x="0" y="535"/>
                        <a:pt x="0"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0" y="1051"/>
                      </a:cubicBezTo>
                      <a:cubicBezTo>
                        <a:pt x="1032" y="1038"/>
                        <a:pt x="1097" y="1012"/>
                        <a:pt x="1161" y="999"/>
                      </a:cubicBezTo>
                      <a:cubicBezTo>
                        <a:pt x="1264" y="947"/>
                        <a:pt x="1380" y="896"/>
                        <a:pt x="1483" y="818"/>
                      </a:cubicBezTo>
                      <a:cubicBezTo>
                        <a:pt x="1574" y="754"/>
                        <a:pt x="1664" y="677"/>
                        <a:pt x="1754" y="612"/>
                      </a:cubicBezTo>
                      <a:cubicBezTo>
                        <a:pt x="1844" y="535"/>
                        <a:pt x="1922" y="457"/>
                        <a:pt x="2012" y="393"/>
                      </a:cubicBezTo>
                      <a:cubicBezTo>
                        <a:pt x="2089" y="341"/>
                        <a:pt x="2167" y="277"/>
                        <a:pt x="2257" y="238"/>
                      </a:cubicBezTo>
                      <a:cubicBezTo>
                        <a:pt x="2334" y="200"/>
                        <a:pt x="2412" y="161"/>
                        <a:pt x="2489" y="135"/>
                      </a:cubicBezTo>
                      <a:cubicBezTo>
                        <a:pt x="2566" y="122"/>
                        <a:pt x="2631" y="109"/>
                        <a:pt x="2708" y="109"/>
                      </a:cubicBezTo>
                      <a:cubicBezTo>
                        <a:pt x="2760" y="109"/>
                        <a:pt x="2824" y="122"/>
                        <a:pt x="2876" y="148"/>
                      </a:cubicBezTo>
                      <a:cubicBezTo>
                        <a:pt x="2902" y="174"/>
                        <a:pt x="2928" y="200"/>
                        <a:pt x="2940" y="225"/>
                      </a:cubicBezTo>
                      <a:cubicBezTo>
                        <a:pt x="2953" y="238"/>
                        <a:pt x="2953" y="251"/>
                        <a:pt x="2953" y="264"/>
                      </a:cubicBezTo>
                      <a:cubicBezTo>
                        <a:pt x="2953" y="251"/>
                        <a:pt x="2953" y="238"/>
                        <a:pt x="2953" y="225"/>
                      </a:cubicBezTo>
                      <a:cubicBezTo>
                        <a:pt x="2953" y="187"/>
                        <a:pt x="2928" y="148"/>
                        <a:pt x="2902" y="109"/>
                      </a:cubicBezTo>
                      <a:cubicBezTo>
                        <a:pt x="2850" y="71"/>
                        <a:pt x="2786" y="32"/>
                        <a:pt x="2721" y="19"/>
                      </a:cubicBezTo>
                      <a:cubicBezTo>
                        <a:pt x="2667" y="10"/>
                        <a:pt x="2605"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8"/>
                <p:cNvSpPr/>
                <p:nvPr/>
              </p:nvSpPr>
              <p:spPr>
                <a:xfrm>
                  <a:off x="3348815" y="648922"/>
                  <a:ext cx="176640" cy="63369"/>
                </a:xfrm>
                <a:custGeom>
                  <a:avLst/>
                  <a:gdLst/>
                  <a:ahLst/>
                  <a:cxnLst/>
                  <a:rect l="l" t="t" r="r" b="b"/>
                  <a:pathLst>
                    <a:path w="2966" h="1064" extrusionOk="0">
                      <a:moveTo>
                        <a:pt x="2559" y="1"/>
                      </a:moveTo>
                      <a:cubicBezTo>
                        <a:pt x="2535" y="1"/>
                        <a:pt x="2511" y="2"/>
                        <a:pt x="2489" y="6"/>
                      </a:cubicBezTo>
                      <a:cubicBezTo>
                        <a:pt x="2386" y="19"/>
                        <a:pt x="2282" y="45"/>
                        <a:pt x="2192" y="84"/>
                      </a:cubicBezTo>
                      <a:cubicBezTo>
                        <a:pt x="2089" y="122"/>
                        <a:pt x="1999" y="174"/>
                        <a:pt x="1908" y="238"/>
                      </a:cubicBezTo>
                      <a:cubicBezTo>
                        <a:pt x="1805" y="303"/>
                        <a:pt x="1715" y="367"/>
                        <a:pt x="1625" y="445"/>
                      </a:cubicBezTo>
                      <a:cubicBezTo>
                        <a:pt x="1535" y="509"/>
                        <a:pt x="1457" y="586"/>
                        <a:pt x="1354" y="638"/>
                      </a:cubicBezTo>
                      <a:cubicBezTo>
                        <a:pt x="1277" y="702"/>
                        <a:pt x="1186" y="754"/>
                        <a:pt x="1083" y="806"/>
                      </a:cubicBezTo>
                      <a:cubicBezTo>
                        <a:pt x="1032" y="818"/>
                        <a:pt x="993" y="831"/>
                        <a:pt x="941" y="844"/>
                      </a:cubicBezTo>
                      <a:cubicBezTo>
                        <a:pt x="890" y="857"/>
                        <a:pt x="838" y="870"/>
                        <a:pt x="800" y="870"/>
                      </a:cubicBezTo>
                      <a:cubicBezTo>
                        <a:pt x="696" y="870"/>
                        <a:pt x="606"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55" y="419"/>
                      </a:cubicBezTo>
                      <a:cubicBezTo>
                        <a:pt x="143" y="416"/>
                        <a:pt x="130" y="414"/>
                        <a:pt x="119" y="414"/>
                      </a:cubicBezTo>
                      <a:cubicBezTo>
                        <a:pt x="81" y="414"/>
                        <a:pt x="49" y="431"/>
                        <a:pt x="39" y="470"/>
                      </a:cubicBezTo>
                      <a:cubicBezTo>
                        <a:pt x="0" y="535"/>
                        <a:pt x="0" y="612"/>
                        <a:pt x="39" y="677"/>
                      </a:cubicBezTo>
                      <a:cubicBezTo>
                        <a:pt x="65" y="754"/>
                        <a:pt x="129" y="818"/>
                        <a:pt x="193" y="883"/>
                      </a:cubicBezTo>
                      <a:cubicBezTo>
                        <a:pt x="284" y="935"/>
                        <a:pt x="374" y="986"/>
                        <a:pt x="477" y="1012"/>
                      </a:cubicBezTo>
                      <a:cubicBezTo>
                        <a:pt x="580" y="1038"/>
                        <a:pt x="696" y="1063"/>
                        <a:pt x="800" y="1063"/>
                      </a:cubicBezTo>
                      <a:cubicBezTo>
                        <a:pt x="864" y="1063"/>
                        <a:pt x="928" y="1051"/>
                        <a:pt x="980" y="1051"/>
                      </a:cubicBezTo>
                      <a:cubicBezTo>
                        <a:pt x="1045" y="1038"/>
                        <a:pt x="1109" y="1012"/>
                        <a:pt x="1161" y="999"/>
                      </a:cubicBezTo>
                      <a:cubicBezTo>
                        <a:pt x="1277" y="947"/>
                        <a:pt x="1393" y="896"/>
                        <a:pt x="1483" y="818"/>
                      </a:cubicBezTo>
                      <a:cubicBezTo>
                        <a:pt x="1586" y="754"/>
                        <a:pt x="1676" y="677"/>
                        <a:pt x="1767" y="612"/>
                      </a:cubicBezTo>
                      <a:cubicBezTo>
                        <a:pt x="1857" y="535"/>
                        <a:pt x="1934" y="457"/>
                        <a:pt x="2025" y="393"/>
                      </a:cubicBezTo>
                      <a:cubicBezTo>
                        <a:pt x="2102" y="341"/>
                        <a:pt x="2179" y="277"/>
                        <a:pt x="2270" y="238"/>
                      </a:cubicBezTo>
                      <a:cubicBezTo>
                        <a:pt x="2334" y="200"/>
                        <a:pt x="2424" y="161"/>
                        <a:pt x="2502" y="135"/>
                      </a:cubicBezTo>
                      <a:cubicBezTo>
                        <a:pt x="2579" y="122"/>
                        <a:pt x="2643" y="109"/>
                        <a:pt x="2721" y="109"/>
                      </a:cubicBezTo>
                      <a:cubicBezTo>
                        <a:pt x="2772" y="109"/>
                        <a:pt x="2837" y="122"/>
                        <a:pt x="2888" y="148"/>
                      </a:cubicBezTo>
                      <a:cubicBezTo>
                        <a:pt x="2914" y="174"/>
                        <a:pt x="2940" y="200"/>
                        <a:pt x="2953" y="225"/>
                      </a:cubicBezTo>
                      <a:cubicBezTo>
                        <a:pt x="2953" y="238"/>
                        <a:pt x="2966" y="251"/>
                        <a:pt x="2966" y="264"/>
                      </a:cubicBezTo>
                      <a:cubicBezTo>
                        <a:pt x="2966" y="251"/>
                        <a:pt x="2966" y="238"/>
                        <a:pt x="2966" y="225"/>
                      </a:cubicBezTo>
                      <a:cubicBezTo>
                        <a:pt x="2966" y="187"/>
                        <a:pt x="2940" y="148"/>
                        <a:pt x="2914" y="109"/>
                      </a:cubicBezTo>
                      <a:cubicBezTo>
                        <a:pt x="2863" y="71"/>
                        <a:pt x="2798" y="32"/>
                        <a:pt x="2734" y="19"/>
                      </a:cubicBezTo>
                      <a:cubicBezTo>
                        <a:pt x="2679" y="10"/>
                        <a:pt x="2618" y="1"/>
                        <a:pt x="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8"/>
                <p:cNvSpPr/>
                <p:nvPr/>
              </p:nvSpPr>
              <p:spPr>
                <a:xfrm>
                  <a:off x="3447081" y="648922"/>
                  <a:ext cx="176700" cy="63369"/>
                </a:xfrm>
                <a:custGeom>
                  <a:avLst/>
                  <a:gdLst/>
                  <a:ahLst/>
                  <a:cxnLst/>
                  <a:rect l="l" t="t" r="r" b="b"/>
                  <a:pathLst>
                    <a:path w="2967" h="1064" extrusionOk="0">
                      <a:moveTo>
                        <a:pt x="2553" y="1"/>
                      </a:moveTo>
                      <a:cubicBezTo>
                        <a:pt x="2528" y="1"/>
                        <a:pt x="2503" y="2"/>
                        <a:pt x="2476" y="6"/>
                      </a:cubicBezTo>
                      <a:cubicBezTo>
                        <a:pt x="2373" y="19"/>
                        <a:pt x="2283" y="45"/>
                        <a:pt x="2193" y="84"/>
                      </a:cubicBezTo>
                      <a:cubicBezTo>
                        <a:pt x="2089" y="122"/>
                        <a:pt x="1986" y="174"/>
                        <a:pt x="1896" y="238"/>
                      </a:cubicBezTo>
                      <a:cubicBezTo>
                        <a:pt x="1806" y="303"/>
                        <a:pt x="1716" y="367"/>
                        <a:pt x="1625" y="445"/>
                      </a:cubicBezTo>
                      <a:cubicBezTo>
                        <a:pt x="1535" y="509"/>
                        <a:pt x="1445" y="586"/>
                        <a:pt x="1355" y="638"/>
                      </a:cubicBezTo>
                      <a:cubicBezTo>
                        <a:pt x="1264" y="702"/>
                        <a:pt x="1174" y="754"/>
                        <a:pt x="1084" y="806"/>
                      </a:cubicBezTo>
                      <a:cubicBezTo>
                        <a:pt x="1032" y="818"/>
                        <a:pt x="981" y="831"/>
                        <a:pt x="929" y="844"/>
                      </a:cubicBezTo>
                      <a:cubicBezTo>
                        <a:pt x="890" y="857"/>
                        <a:pt x="839" y="870"/>
                        <a:pt x="787" y="870"/>
                      </a:cubicBezTo>
                      <a:cubicBezTo>
                        <a:pt x="697" y="870"/>
                        <a:pt x="594" y="870"/>
                        <a:pt x="503" y="857"/>
                      </a:cubicBezTo>
                      <a:cubicBezTo>
                        <a:pt x="413" y="844"/>
                        <a:pt x="336" y="818"/>
                        <a:pt x="258" y="780"/>
                      </a:cubicBezTo>
                      <a:cubicBezTo>
                        <a:pt x="194" y="754"/>
                        <a:pt x="142" y="702"/>
                        <a:pt x="104" y="651"/>
                      </a:cubicBezTo>
                      <a:cubicBezTo>
                        <a:pt x="65" y="612"/>
                        <a:pt x="52" y="548"/>
                        <a:pt x="65" y="509"/>
                      </a:cubicBezTo>
                      <a:cubicBezTo>
                        <a:pt x="78" y="470"/>
                        <a:pt x="104" y="445"/>
                        <a:pt x="142" y="445"/>
                      </a:cubicBezTo>
                      <a:lnTo>
                        <a:pt x="181" y="445"/>
                      </a:lnTo>
                      <a:cubicBezTo>
                        <a:pt x="168" y="432"/>
                        <a:pt x="155" y="419"/>
                        <a:pt x="142"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3" y="818"/>
                      </a:cubicBezTo>
                      <a:cubicBezTo>
                        <a:pt x="1587" y="754"/>
                        <a:pt x="1677" y="677"/>
                        <a:pt x="1767" y="612"/>
                      </a:cubicBezTo>
                      <a:cubicBezTo>
                        <a:pt x="1857" y="535"/>
                        <a:pt x="1935" y="457"/>
                        <a:pt x="2012" y="393"/>
                      </a:cubicBezTo>
                      <a:cubicBezTo>
                        <a:pt x="2089" y="341"/>
                        <a:pt x="2167" y="277"/>
                        <a:pt x="2257" y="238"/>
                      </a:cubicBezTo>
                      <a:cubicBezTo>
                        <a:pt x="2334" y="200"/>
                        <a:pt x="2412" y="161"/>
                        <a:pt x="2502" y="135"/>
                      </a:cubicBezTo>
                      <a:cubicBezTo>
                        <a:pt x="2567" y="122"/>
                        <a:pt x="2644" y="109"/>
                        <a:pt x="2708" y="109"/>
                      </a:cubicBezTo>
                      <a:cubicBezTo>
                        <a:pt x="2773" y="109"/>
                        <a:pt x="2824" y="122"/>
                        <a:pt x="2876" y="148"/>
                      </a:cubicBezTo>
                      <a:cubicBezTo>
                        <a:pt x="2902" y="174"/>
                        <a:pt x="2928" y="200"/>
                        <a:pt x="2953" y="225"/>
                      </a:cubicBezTo>
                      <a:cubicBezTo>
                        <a:pt x="2953" y="238"/>
                        <a:pt x="2953" y="251"/>
                        <a:pt x="2966" y="264"/>
                      </a:cubicBezTo>
                      <a:cubicBezTo>
                        <a:pt x="2966" y="251"/>
                        <a:pt x="2966" y="238"/>
                        <a:pt x="2966" y="225"/>
                      </a:cubicBezTo>
                      <a:cubicBezTo>
                        <a:pt x="2953" y="187"/>
                        <a:pt x="2941" y="148"/>
                        <a:pt x="2902" y="109"/>
                      </a:cubicBezTo>
                      <a:cubicBezTo>
                        <a:pt x="2863" y="71"/>
                        <a:pt x="2799"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8"/>
                <p:cNvSpPr/>
                <p:nvPr/>
              </p:nvSpPr>
              <p:spPr>
                <a:xfrm>
                  <a:off x="3545406" y="648922"/>
                  <a:ext cx="176640" cy="63369"/>
                </a:xfrm>
                <a:custGeom>
                  <a:avLst/>
                  <a:gdLst/>
                  <a:ahLst/>
                  <a:cxnLst/>
                  <a:rect l="l" t="t" r="r" b="b"/>
                  <a:pathLst>
                    <a:path w="2966" h="1064" extrusionOk="0">
                      <a:moveTo>
                        <a:pt x="2555" y="1"/>
                      </a:moveTo>
                      <a:cubicBezTo>
                        <a:pt x="2529" y="1"/>
                        <a:pt x="2502" y="2"/>
                        <a:pt x="2476" y="6"/>
                      </a:cubicBezTo>
                      <a:cubicBezTo>
                        <a:pt x="2386" y="19"/>
                        <a:pt x="2282" y="45"/>
                        <a:pt x="2192" y="84"/>
                      </a:cubicBezTo>
                      <a:cubicBezTo>
                        <a:pt x="2089" y="122"/>
                        <a:pt x="1986" y="174"/>
                        <a:pt x="1896" y="238"/>
                      </a:cubicBezTo>
                      <a:cubicBezTo>
                        <a:pt x="1805" y="303"/>
                        <a:pt x="1715" y="367"/>
                        <a:pt x="1625" y="445"/>
                      </a:cubicBezTo>
                      <a:cubicBezTo>
                        <a:pt x="1535" y="509"/>
                        <a:pt x="1444" y="586"/>
                        <a:pt x="1354" y="638"/>
                      </a:cubicBezTo>
                      <a:cubicBezTo>
                        <a:pt x="1277" y="702"/>
                        <a:pt x="1173" y="754"/>
                        <a:pt x="1083" y="806"/>
                      </a:cubicBezTo>
                      <a:cubicBezTo>
                        <a:pt x="1032" y="818"/>
                        <a:pt x="980" y="831"/>
                        <a:pt x="941" y="844"/>
                      </a:cubicBezTo>
                      <a:cubicBezTo>
                        <a:pt x="890" y="857"/>
                        <a:pt x="838" y="870"/>
                        <a:pt x="787" y="870"/>
                      </a:cubicBezTo>
                      <a:cubicBezTo>
                        <a:pt x="696" y="870"/>
                        <a:pt x="593" y="870"/>
                        <a:pt x="503" y="857"/>
                      </a:cubicBezTo>
                      <a:cubicBezTo>
                        <a:pt x="426" y="844"/>
                        <a:pt x="335" y="818"/>
                        <a:pt x="271" y="780"/>
                      </a:cubicBezTo>
                      <a:cubicBezTo>
                        <a:pt x="206" y="754"/>
                        <a:pt x="142" y="702"/>
                        <a:pt x="103" y="651"/>
                      </a:cubicBezTo>
                      <a:cubicBezTo>
                        <a:pt x="77" y="612"/>
                        <a:pt x="65" y="548"/>
                        <a:pt x="77" y="509"/>
                      </a:cubicBezTo>
                      <a:cubicBezTo>
                        <a:pt x="77" y="470"/>
                        <a:pt x="103" y="445"/>
                        <a:pt x="142" y="445"/>
                      </a:cubicBezTo>
                      <a:lnTo>
                        <a:pt x="181" y="445"/>
                      </a:lnTo>
                      <a:cubicBezTo>
                        <a:pt x="168" y="432"/>
                        <a:pt x="155" y="419"/>
                        <a:pt x="142" y="419"/>
                      </a:cubicBezTo>
                      <a:cubicBezTo>
                        <a:pt x="133" y="416"/>
                        <a:pt x="123" y="414"/>
                        <a:pt x="113" y="414"/>
                      </a:cubicBezTo>
                      <a:cubicBezTo>
                        <a:pt x="81" y="414"/>
                        <a:pt x="49" y="431"/>
                        <a:pt x="39" y="470"/>
                      </a:cubicBezTo>
                      <a:cubicBezTo>
                        <a:pt x="0" y="535"/>
                        <a:pt x="0" y="612"/>
                        <a:pt x="39" y="677"/>
                      </a:cubicBezTo>
                      <a:cubicBezTo>
                        <a:pt x="65" y="754"/>
                        <a:pt x="116" y="818"/>
                        <a:pt x="193" y="883"/>
                      </a:cubicBezTo>
                      <a:cubicBezTo>
                        <a:pt x="271" y="935"/>
                        <a:pt x="374" y="986"/>
                        <a:pt x="464" y="1012"/>
                      </a:cubicBezTo>
                      <a:cubicBezTo>
                        <a:pt x="580" y="1038"/>
                        <a:pt x="683" y="1063"/>
                        <a:pt x="800" y="1063"/>
                      </a:cubicBezTo>
                      <a:cubicBezTo>
                        <a:pt x="864" y="1063"/>
                        <a:pt x="928" y="1051"/>
                        <a:pt x="980" y="1051"/>
                      </a:cubicBezTo>
                      <a:cubicBezTo>
                        <a:pt x="1045" y="1038"/>
                        <a:pt x="1109"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24" y="161"/>
                        <a:pt x="2502" y="135"/>
                      </a:cubicBezTo>
                      <a:cubicBezTo>
                        <a:pt x="2566" y="122"/>
                        <a:pt x="2643" y="109"/>
                        <a:pt x="2721" y="109"/>
                      </a:cubicBezTo>
                      <a:cubicBezTo>
                        <a:pt x="2772" y="109"/>
                        <a:pt x="2824" y="122"/>
                        <a:pt x="2876" y="148"/>
                      </a:cubicBezTo>
                      <a:cubicBezTo>
                        <a:pt x="2914" y="174"/>
                        <a:pt x="2940" y="200"/>
                        <a:pt x="2953" y="225"/>
                      </a:cubicBezTo>
                      <a:cubicBezTo>
                        <a:pt x="2953" y="238"/>
                        <a:pt x="2966" y="251"/>
                        <a:pt x="2966" y="264"/>
                      </a:cubicBezTo>
                      <a:cubicBezTo>
                        <a:pt x="2966" y="251"/>
                        <a:pt x="2966" y="238"/>
                        <a:pt x="2966" y="225"/>
                      </a:cubicBezTo>
                      <a:cubicBezTo>
                        <a:pt x="2953" y="187"/>
                        <a:pt x="2940" y="148"/>
                        <a:pt x="2914" y="109"/>
                      </a:cubicBezTo>
                      <a:cubicBezTo>
                        <a:pt x="2863" y="71"/>
                        <a:pt x="2798" y="32"/>
                        <a:pt x="2734" y="19"/>
                      </a:cubicBezTo>
                      <a:cubicBezTo>
                        <a:pt x="2679" y="10"/>
                        <a:pt x="2618"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8"/>
                <p:cNvSpPr/>
                <p:nvPr/>
              </p:nvSpPr>
              <p:spPr>
                <a:xfrm>
                  <a:off x="3642897" y="648922"/>
                  <a:ext cx="176700" cy="63369"/>
                </a:xfrm>
                <a:custGeom>
                  <a:avLst/>
                  <a:gdLst/>
                  <a:ahLst/>
                  <a:cxnLst/>
                  <a:rect l="l" t="t" r="r" b="b"/>
                  <a:pathLst>
                    <a:path w="2967" h="1064" extrusionOk="0">
                      <a:moveTo>
                        <a:pt x="2560" y="1"/>
                      </a:moveTo>
                      <a:cubicBezTo>
                        <a:pt x="2536" y="1"/>
                        <a:pt x="2512" y="2"/>
                        <a:pt x="2489" y="6"/>
                      </a:cubicBezTo>
                      <a:cubicBezTo>
                        <a:pt x="2386" y="19"/>
                        <a:pt x="2283" y="45"/>
                        <a:pt x="2193" y="84"/>
                      </a:cubicBezTo>
                      <a:cubicBezTo>
                        <a:pt x="2090" y="122"/>
                        <a:pt x="1999" y="174"/>
                        <a:pt x="1909" y="238"/>
                      </a:cubicBezTo>
                      <a:cubicBezTo>
                        <a:pt x="1819" y="303"/>
                        <a:pt x="1716" y="367"/>
                        <a:pt x="1625" y="445"/>
                      </a:cubicBezTo>
                      <a:cubicBezTo>
                        <a:pt x="1548" y="509"/>
                        <a:pt x="1458" y="586"/>
                        <a:pt x="1368" y="638"/>
                      </a:cubicBezTo>
                      <a:cubicBezTo>
                        <a:pt x="1277" y="702"/>
                        <a:pt x="1187" y="754"/>
                        <a:pt x="1084" y="806"/>
                      </a:cubicBezTo>
                      <a:cubicBezTo>
                        <a:pt x="1032" y="818"/>
                        <a:pt x="994" y="831"/>
                        <a:pt x="942" y="844"/>
                      </a:cubicBezTo>
                      <a:cubicBezTo>
                        <a:pt x="890" y="857"/>
                        <a:pt x="839" y="870"/>
                        <a:pt x="800" y="870"/>
                      </a:cubicBezTo>
                      <a:cubicBezTo>
                        <a:pt x="697" y="870"/>
                        <a:pt x="607" y="870"/>
                        <a:pt x="504" y="857"/>
                      </a:cubicBezTo>
                      <a:cubicBezTo>
                        <a:pt x="426" y="844"/>
                        <a:pt x="349" y="818"/>
                        <a:pt x="271" y="780"/>
                      </a:cubicBezTo>
                      <a:cubicBezTo>
                        <a:pt x="207" y="754"/>
                        <a:pt x="155" y="702"/>
                        <a:pt x="104" y="651"/>
                      </a:cubicBezTo>
                      <a:cubicBezTo>
                        <a:pt x="78" y="612"/>
                        <a:pt x="65" y="548"/>
                        <a:pt x="78" y="509"/>
                      </a:cubicBezTo>
                      <a:cubicBezTo>
                        <a:pt x="78" y="470"/>
                        <a:pt x="104" y="445"/>
                        <a:pt x="143" y="445"/>
                      </a:cubicBezTo>
                      <a:lnTo>
                        <a:pt x="181" y="445"/>
                      </a:lnTo>
                      <a:cubicBezTo>
                        <a:pt x="168" y="432"/>
                        <a:pt x="168" y="419"/>
                        <a:pt x="155" y="419"/>
                      </a:cubicBezTo>
                      <a:cubicBezTo>
                        <a:pt x="143" y="416"/>
                        <a:pt x="131" y="414"/>
                        <a:pt x="119" y="414"/>
                      </a:cubicBezTo>
                      <a:cubicBezTo>
                        <a:pt x="82" y="414"/>
                        <a:pt x="49" y="431"/>
                        <a:pt x="39" y="470"/>
                      </a:cubicBezTo>
                      <a:cubicBezTo>
                        <a:pt x="1" y="535"/>
                        <a:pt x="1" y="612"/>
                        <a:pt x="39" y="677"/>
                      </a:cubicBezTo>
                      <a:cubicBezTo>
                        <a:pt x="65" y="754"/>
                        <a:pt x="130" y="818"/>
                        <a:pt x="194" y="883"/>
                      </a:cubicBezTo>
                      <a:cubicBezTo>
                        <a:pt x="284" y="935"/>
                        <a:pt x="375" y="986"/>
                        <a:pt x="478" y="1012"/>
                      </a:cubicBezTo>
                      <a:cubicBezTo>
                        <a:pt x="581" y="1038"/>
                        <a:pt x="697" y="1063"/>
                        <a:pt x="813" y="1063"/>
                      </a:cubicBezTo>
                      <a:cubicBezTo>
                        <a:pt x="865" y="1063"/>
                        <a:pt x="929" y="1051"/>
                        <a:pt x="994" y="1051"/>
                      </a:cubicBezTo>
                      <a:cubicBezTo>
                        <a:pt x="1045" y="1038"/>
                        <a:pt x="1110" y="1012"/>
                        <a:pt x="1174" y="999"/>
                      </a:cubicBezTo>
                      <a:cubicBezTo>
                        <a:pt x="1277" y="947"/>
                        <a:pt x="1393" y="896"/>
                        <a:pt x="1496" y="818"/>
                      </a:cubicBezTo>
                      <a:cubicBezTo>
                        <a:pt x="1587" y="754"/>
                        <a:pt x="1677" y="677"/>
                        <a:pt x="1767" y="612"/>
                      </a:cubicBezTo>
                      <a:cubicBezTo>
                        <a:pt x="1858" y="535"/>
                        <a:pt x="1935" y="457"/>
                        <a:pt x="2025" y="393"/>
                      </a:cubicBezTo>
                      <a:cubicBezTo>
                        <a:pt x="2102" y="341"/>
                        <a:pt x="2180" y="277"/>
                        <a:pt x="2270" y="238"/>
                      </a:cubicBezTo>
                      <a:cubicBezTo>
                        <a:pt x="2347" y="200"/>
                        <a:pt x="2425" y="161"/>
                        <a:pt x="2502" y="135"/>
                      </a:cubicBezTo>
                      <a:cubicBezTo>
                        <a:pt x="2580" y="122"/>
                        <a:pt x="2644" y="109"/>
                        <a:pt x="2721" y="109"/>
                      </a:cubicBezTo>
                      <a:cubicBezTo>
                        <a:pt x="2773" y="109"/>
                        <a:pt x="2837" y="122"/>
                        <a:pt x="2889" y="148"/>
                      </a:cubicBezTo>
                      <a:cubicBezTo>
                        <a:pt x="2915" y="174"/>
                        <a:pt x="2941" y="200"/>
                        <a:pt x="2954" y="225"/>
                      </a:cubicBezTo>
                      <a:cubicBezTo>
                        <a:pt x="2966" y="238"/>
                        <a:pt x="2966" y="251"/>
                        <a:pt x="2966" y="264"/>
                      </a:cubicBezTo>
                      <a:cubicBezTo>
                        <a:pt x="2966" y="251"/>
                        <a:pt x="2966" y="238"/>
                        <a:pt x="2966" y="225"/>
                      </a:cubicBezTo>
                      <a:cubicBezTo>
                        <a:pt x="2966" y="187"/>
                        <a:pt x="2941" y="148"/>
                        <a:pt x="2915" y="109"/>
                      </a:cubicBezTo>
                      <a:cubicBezTo>
                        <a:pt x="2863" y="71"/>
                        <a:pt x="2799" y="32"/>
                        <a:pt x="2734" y="19"/>
                      </a:cubicBezTo>
                      <a:cubicBezTo>
                        <a:pt x="2680" y="10"/>
                        <a:pt x="2618" y="1"/>
                        <a:pt x="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8"/>
                <p:cNvSpPr/>
                <p:nvPr/>
              </p:nvSpPr>
              <p:spPr>
                <a:xfrm>
                  <a:off x="3741222" y="648922"/>
                  <a:ext cx="176640" cy="63369"/>
                </a:xfrm>
                <a:custGeom>
                  <a:avLst/>
                  <a:gdLst/>
                  <a:ahLst/>
                  <a:cxnLst/>
                  <a:rect l="l" t="t" r="r" b="b"/>
                  <a:pathLst>
                    <a:path w="2966" h="1064" extrusionOk="0">
                      <a:moveTo>
                        <a:pt x="2553" y="1"/>
                      </a:moveTo>
                      <a:cubicBezTo>
                        <a:pt x="2528" y="1"/>
                        <a:pt x="2502" y="2"/>
                        <a:pt x="2476" y="6"/>
                      </a:cubicBezTo>
                      <a:cubicBezTo>
                        <a:pt x="2386" y="19"/>
                        <a:pt x="2283" y="45"/>
                        <a:pt x="2192" y="84"/>
                      </a:cubicBezTo>
                      <a:cubicBezTo>
                        <a:pt x="2089" y="122"/>
                        <a:pt x="1986" y="174"/>
                        <a:pt x="1896" y="238"/>
                      </a:cubicBezTo>
                      <a:cubicBezTo>
                        <a:pt x="1805" y="303"/>
                        <a:pt x="1715" y="367"/>
                        <a:pt x="1625" y="445"/>
                      </a:cubicBezTo>
                      <a:cubicBezTo>
                        <a:pt x="1535" y="509"/>
                        <a:pt x="1444" y="586"/>
                        <a:pt x="1354" y="638"/>
                      </a:cubicBezTo>
                      <a:cubicBezTo>
                        <a:pt x="1264" y="702"/>
                        <a:pt x="1174" y="754"/>
                        <a:pt x="1083" y="806"/>
                      </a:cubicBezTo>
                      <a:cubicBezTo>
                        <a:pt x="1032" y="818"/>
                        <a:pt x="980" y="831"/>
                        <a:pt x="941" y="844"/>
                      </a:cubicBezTo>
                      <a:cubicBezTo>
                        <a:pt x="890" y="857"/>
                        <a:pt x="838" y="870"/>
                        <a:pt x="787" y="870"/>
                      </a:cubicBezTo>
                      <a:cubicBezTo>
                        <a:pt x="696" y="870"/>
                        <a:pt x="593" y="870"/>
                        <a:pt x="503" y="857"/>
                      </a:cubicBezTo>
                      <a:cubicBezTo>
                        <a:pt x="426" y="844"/>
                        <a:pt x="335" y="818"/>
                        <a:pt x="258" y="780"/>
                      </a:cubicBezTo>
                      <a:cubicBezTo>
                        <a:pt x="194" y="754"/>
                        <a:pt x="142" y="702"/>
                        <a:pt x="103" y="651"/>
                      </a:cubicBezTo>
                      <a:cubicBezTo>
                        <a:pt x="65" y="612"/>
                        <a:pt x="65" y="548"/>
                        <a:pt x="65" y="509"/>
                      </a:cubicBezTo>
                      <a:cubicBezTo>
                        <a:pt x="78" y="470"/>
                        <a:pt x="103" y="445"/>
                        <a:pt x="142" y="445"/>
                      </a:cubicBezTo>
                      <a:lnTo>
                        <a:pt x="181" y="445"/>
                      </a:lnTo>
                      <a:cubicBezTo>
                        <a:pt x="168" y="432"/>
                        <a:pt x="155" y="419"/>
                        <a:pt x="142" y="419"/>
                      </a:cubicBezTo>
                      <a:cubicBezTo>
                        <a:pt x="133" y="416"/>
                        <a:pt x="123" y="414"/>
                        <a:pt x="113" y="414"/>
                      </a:cubicBezTo>
                      <a:cubicBezTo>
                        <a:pt x="80" y="414"/>
                        <a:pt x="46" y="431"/>
                        <a:pt x="26" y="470"/>
                      </a:cubicBezTo>
                      <a:cubicBezTo>
                        <a:pt x="0" y="535"/>
                        <a:pt x="0" y="612"/>
                        <a:pt x="26" y="677"/>
                      </a:cubicBezTo>
                      <a:cubicBezTo>
                        <a:pt x="65" y="754"/>
                        <a:pt x="116" y="818"/>
                        <a:pt x="194" y="883"/>
                      </a:cubicBezTo>
                      <a:cubicBezTo>
                        <a:pt x="271" y="935"/>
                        <a:pt x="361" y="986"/>
                        <a:pt x="464" y="1012"/>
                      </a:cubicBezTo>
                      <a:cubicBezTo>
                        <a:pt x="580" y="1038"/>
                        <a:pt x="684" y="1063"/>
                        <a:pt x="800" y="1063"/>
                      </a:cubicBezTo>
                      <a:cubicBezTo>
                        <a:pt x="864" y="1063"/>
                        <a:pt x="916" y="1051"/>
                        <a:pt x="980" y="1051"/>
                      </a:cubicBezTo>
                      <a:cubicBezTo>
                        <a:pt x="1045" y="1038"/>
                        <a:pt x="1096" y="1012"/>
                        <a:pt x="1161" y="999"/>
                      </a:cubicBezTo>
                      <a:cubicBezTo>
                        <a:pt x="1277" y="947"/>
                        <a:pt x="1380" y="896"/>
                        <a:pt x="1483" y="818"/>
                      </a:cubicBezTo>
                      <a:cubicBezTo>
                        <a:pt x="1586" y="754"/>
                        <a:pt x="1676" y="677"/>
                        <a:pt x="1767" y="612"/>
                      </a:cubicBezTo>
                      <a:cubicBezTo>
                        <a:pt x="1857" y="535"/>
                        <a:pt x="1934" y="457"/>
                        <a:pt x="2012" y="393"/>
                      </a:cubicBezTo>
                      <a:cubicBezTo>
                        <a:pt x="2089" y="341"/>
                        <a:pt x="2179" y="277"/>
                        <a:pt x="2257" y="238"/>
                      </a:cubicBezTo>
                      <a:cubicBezTo>
                        <a:pt x="2334" y="200"/>
                        <a:pt x="2411" y="161"/>
                        <a:pt x="2502" y="135"/>
                      </a:cubicBezTo>
                      <a:cubicBezTo>
                        <a:pt x="2566" y="122"/>
                        <a:pt x="2644" y="109"/>
                        <a:pt x="2721" y="109"/>
                      </a:cubicBezTo>
                      <a:cubicBezTo>
                        <a:pt x="2773" y="109"/>
                        <a:pt x="2824" y="122"/>
                        <a:pt x="2876" y="148"/>
                      </a:cubicBezTo>
                      <a:cubicBezTo>
                        <a:pt x="2901" y="174"/>
                        <a:pt x="2927" y="200"/>
                        <a:pt x="2953" y="225"/>
                      </a:cubicBezTo>
                      <a:cubicBezTo>
                        <a:pt x="2953" y="238"/>
                        <a:pt x="2953" y="251"/>
                        <a:pt x="2966" y="264"/>
                      </a:cubicBezTo>
                      <a:cubicBezTo>
                        <a:pt x="2966" y="251"/>
                        <a:pt x="2966" y="238"/>
                        <a:pt x="2966" y="225"/>
                      </a:cubicBezTo>
                      <a:cubicBezTo>
                        <a:pt x="2953" y="187"/>
                        <a:pt x="2940" y="148"/>
                        <a:pt x="2914" y="109"/>
                      </a:cubicBezTo>
                      <a:cubicBezTo>
                        <a:pt x="2863" y="71"/>
                        <a:pt x="2798" y="32"/>
                        <a:pt x="2734" y="19"/>
                      </a:cubicBezTo>
                      <a:cubicBezTo>
                        <a:pt x="2670"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8"/>
                <p:cNvSpPr/>
                <p:nvPr/>
              </p:nvSpPr>
              <p:spPr>
                <a:xfrm>
                  <a:off x="3839488" y="648922"/>
                  <a:ext cx="176700" cy="63369"/>
                </a:xfrm>
                <a:custGeom>
                  <a:avLst/>
                  <a:gdLst/>
                  <a:ahLst/>
                  <a:cxnLst/>
                  <a:rect l="l" t="t" r="r" b="b"/>
                  <a:pathLst>
                    <a:path w="2967" h="1064" extrusionOk="0">
                      <a:moveTo>
                        <a:pt x="2954" y="225"/>
                      </a:moveTo>
                      <a:cubicBezTo>
                        <a:pt x="2954" y="238"/>
                        <a:pt x="2954" y="251"/>
                        <a:pt x="2954" y="264"/>
                      </a:cubicBezTo>
                      <a:cubicBezTo>
                        <a:pt x="2966" y="251"/>
                        <a:pt x="2966" y="238"/>
                        <a:pt x="2954" y="225"/>
                      </a:cubicBezTo>
                      <a:close/>
                      <a:moveTo>
                        <a:pt x="2553" y="1"/>
                      </a:moveTo>
                      <a:cubicBezTo>
                        <a:pt x="2528" y="1"/>
                        <a:pt x="2503" y="2"/>
                        <a:pt x="2476" y="6"/>
                      </a:cubicBezTo>
                      <a:cubicBezTo>
                        <a:pt x="2373" y="19"/>
                        <a:pt x="2283" y="45"/>
                        <a:pt x="2180" y="84"/>
                      </a:cubicBezTo>
                      <a:cubicBezTo>
                        <a:pt x="2077" y="122"/>
                        <a:pt x="1986" y="174"/>
                        <a:pt x="1896" y="238"/>
                      </a:cubicBezTo>
                      <a:cubicBezTo>
                        <a:pt x="1806" y="303"/>
                        <a:pt x="1716" y="367"/>
                        <a:pt x="1625" y="445"/>
                      </a:cubicBezTo>
                      <a:cubicBezTo>
                        <a:pt x="1535" y="509"/>
                        <a:pt x="1445" y="586"/>
                        <a:pt x="1355" y="638"/>
                      </a:cubicBezTo>
                      <a:cubicBezTo>
                        <a:pt x="1264" y="702"/>
                        <a:pt x="1174" y="754"/>
                        <a:pt x="1071" y="806"/>
                      </a:cubicBezTo>
                      <a:cubicBezTo>
                        <a:pt x="1032" y="818"/>
                        <a:pt x="981" y="831"/>
                        <a:pt x="929" y="844"/>
                      </a:cubicBezTo>
                      <a:cubicBezTo>
                        <a:pt x="890" y="857"/>
                        <a:pt x="839" y="870"/>
                        <a:pt x="787" y="870"/>
                      </a:cubicBezTo>
                      <a:cubicBezTo>
                        <a:pt x="697" y="870"/>
                        <a:pt x="594" y="870"/>
                        <a:pt x="504" y="857"/>
                      </a:cubicBezTo>
                      <a:cubicBezTo>
                        <a:pt x="413" y="844"/>
                        <a:pt x="336" y="818"/>
                        <a:pt x="259" y="780"/>
                      </a:cubicBezTo>
                      <a:cubicBezTo>
                        <a:pt x="194" y="754"/>
                        <a:pt x="143" y="702"/>
                        <a:pt x="104" y="651"/>
                      </a:cubicBezTo>
                      <a:cubicBezTo>
                        <a:pt x="65" y="612"/>
                        <a:pt x="52" y="548"/>
                        <a:pt x="65" y="509"/>
                      </a:cubicBezTo>
                      <a:cubicBezTo>
                        <a:pt x="78" y="470"/>
                        <a:pt x="104" y="445"/>
                        <a:pt x="143" y="445"/>
                      </a:cubicBezTo>
                      <a:lnTo>
                        <a:pt x="181" y="445"/>
                      </a:lnTo>
                      <a:cubicBezTo>
                        <a:pt x="168" y="432"/>
                        <a:pt x="155" y="419"/>
                        <a:pt x="143" y="419"/>
                      </a:cubicBezTo>
                      <a:cubicBezTo>
                        <a:pt x="130" y="416"/>
                        <a:pt x="119" y="414"/>
                        <a:pt x="108" y="414"/>
                      </a:cubicBezTo>
                      <a:cubicBezTo>
                        <a:pt x="73" y="414"/>
                        <a:pt x="46" y="431"/>
                        <a:pt x="26" y="470"/>
                      </a:cubicBezTo>
                      <a:cubicBezTo>
                        <a:pt x="1" y="535"/>
                        <a:pt x="1" y="612"/>
                        <a:pt x="26" y="677"/>
                      </a:cubicBezTo>
                      <a:cubicBezTo>
                        <a:pt x="65" y="754"/>
                        <a:pt x="117" y="818"/>
                        <a:pt x="194" y="883"/>
                      </a:cubicBezTo>
                      <a:cubicBezTo>
                        <a:pt x="271" y="935"/>
                        <a:pt x="362" y="986"/>
                        <a:pt x="465" y="1012"/>
                      </a:cubicBezTo>
                      <a:cubicBezTo>
                        <a:pt x="568" y="1038"/>
                        <a:pt x="684" y="1063"/>
                        <a:pt x="800" y="1063"/>
                      </a:cubicBezTo>
                      <a:cubicBezTo>
                        <a:pt x="852" y="1063"/>
                        <a:pt x="916" y="1051"/>
                        <a:pt x="981" y="1051"/>
                      </a:cubicBezTo>
                      <a:cubicBezTo>
                        <a:pt x="1045" y="1038"/>
                        <a:pt x="1097" y="1012"/>
                        <a:pt x="1161" y="999"/>
                      </a:cubicBezTo>
                      <a:cubicBezTo>
                        <a:pt x="1277" y="947"/>
                        <a:pt x="1380" y="896"/>
                        <a:pt x="1484" y="818"/>
                      </a:cubicBezTo>
                      <a:cubicBezTo>
                        <a:pt x="1587" y="754"/>
                        <a:pt x="1664" y="677"/>
                        <a:pt x="1754" y="612"/>
                      </a:cubicBezTo>
                      <a:cubicBezTo>
                        <a:pt x="1858" y="535"/>
                        <a:pt x="1935" y="457"/>
                        <a:pt x="2012" y="393"/>
                      </a:cubicBezTo>
                      <a:cubicBezTo>
                        <a:pt x="2090" y="341"/>
                        <a:pt x="2167" y="277"/>
                        <a:pt x="2257" y="238"/>
                      </a:cubicBezTo>
                      <a:cubicBezTo>
                        <a:pt x="2335" y="200"/>
                        <a:pt x="2412" y="161"/>
                        <a:pt x="2502" y="135"/>
                      </a:cubicBezTo>
                      <a:cubicBezTo>
                        <a:pt x="2567" y="122"/>
                        <a:pt x="2644" y="109"/>
                        <a:pt x="2709" y="109"/>
                      </a:cubicBezTo>
                      <a:cubicBezTo>
                        <a:pt x="2773" y="109"/>
                        <a:pt x="2825" y="122"/>
                        <a:pt x="2876" y="148"/>
                      </a:cubicBezTo>
                      <a:cubicBezTo>
                        <a:pt x="2902" y="174"/>
                        <a:pt x="2928" y="200"/>
                        <a:pt x="2954" y="225"/>
                      </a:cubicBezTo>
                      <a:cubicBezTo>
                        <a:pt x="2954" y="187"/>
                        <a:pt x="2928" y="148"/>
                        <a:pt x="2902" y="109"/>
                      </a:cubicBezTo>
                      <a:cubicBezTo>
                        <a:pt x="2850" y="71"/>
                        <a:pt x="2799" y="32"/>
                        <a:pt x="2734" y="19"/>
                      </a:cubicBezTo>
                      <a:cubicBezTo>
                        <a:pt x="2671" y="10"/>
                        <a:pt x="2613" y="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8"/>
                <p:cNvSpPr/>
                <p:nvPr/>
              </p:nvSpPr>
              <p:spPr>
                <a:xfrm>
                  <a:off x="3937813" y="648922"/>
                  <a:ext cx="175925" cy="63369"/>
                </a:xfrm>
                <a:custGeom>
                  <a:avLst/>
                  <a:gdLst/>
                  <a:ahLst/>
                  <a:cxnLst/>
                  <a:rect l="l" t="t" r="r" b="b"/>
                  <a:pathLst>
                    <a:path w="2954" h="1064" extrusionOk="0">
                      <a:moveTo>
                        <a:pt x="2547" y="1"/>
                      </a:moveTo>
                      <a:cubicBezTo>
                        <a:pt x="2522" y="1"/>
                        <a:pt x="2499" y="2"/>
                        <a:pt x="2476" y="6"/>
                      </a:cubicBezTo>
                      <a:cubicBezTo>
                        <a:pt x="2373" y="19"/>
                        <a:pt x="2270" y="45"/>
                        <a:pt x="2179" y="84"/>
                      </a:cubicBezTo>
                      <a:cubicBezTo>
                        <a:pt x="2076" y="122"/>
                        <a:pt x="1986" y="174"/>
                        <a:pt x="1896" y="238"/>
                      </a:cubicBezTo>
                      <a:cubicBezTo>
                        <a:pt x="1805" y="303"/>
                        <a:pt x="1702" y="367"/>
                        <a:pt x="1625" y="445"/>
                      </a:cubicBezTo>
                      <a:cubicBezTo>
                        <a:pt x="1535" y="509"/>
                        <a:pt x="1444" y="586"/>
                        <a:pt x="1354" y="638"/>
                      </a:cubicBezTo>
                      <a:cubicBezTo>
                        <a:pt x="1264" y="702"/>
                        <a:pt x="1174" y="754"/>
                        <a:pt x="1070" y="806"/>
                      </a:cubicBezTo>
                      <a:cubicBezTo>
                        <a:pt x="1032" y="818"/>
                        <a:pt x="980" y="831"/>
                        <a:pt x="929" y="844"/>
                      </a:cubicBezTo>
                      <a:cubicBezTo>
                        <a:pt x="877" y="857"/>
                        <a:pt x="838" y="870"/>
                        <a:pt x="787" y="870"/>
                      </a:cubicBezTo>
                      <a:cubicBezTo>
                        <a:pt x="684" y="870"/>
                        <a:pt x="593" y="870"/>
                        <a:pt x="490" y="857"/>
                      </a:cubicBezTo>
                      <a:cubicBezTo>
                        <a:pt x="413" y="844"/>
                        <a:pt x="335" y="818"/>
                        <a:pt x="258" y="780"/>
                      </a:cubicBezTo>
                      <a:cubicBezTo>
                        <a:pt x="194" y="754"/>
                        <a:pt x="142" y="702"/>
                        <a:pt x="90" y="651"/>
                      </a:cubicBezTo>
                      <a:cubicBezTo>
                        <a:pt x="65" y="612"/>
                        <a:pt x="52" y="548"/>
                        <a:pt x="65" y="509"/>
                      </a:cubicBezTo>
                      <a:cubicBezTo>
                        <a:pt x="65" y="470"/>
                        <a:pt x="103" y="445"/>
                        <a:pt x="129" y="445"/>
                      </a:cubicBezTo>
                      <a:lnTo>
                        <a:pt x="168" y="445"/>
                      </a:lnTo>
                      <a:cubicBezTo>
                        <a:pt x="168" y="432"/>
                        <a:pt x="155" y="419"/>
                        <a:pt x="142" y="419"/>
                      </a:cubicBezTo>
                      <a:cubicBezTo>
                        <a:pt x="130" y="416"/>
                        <a:pt x="118" y="414"/>
                        <a:pt x="108" y="414"/>
                      </a:cubicBezTo>
                      <a:cubicBezTo>
                        <a:pt x="73" y="414"/>
                        <a:pt x="46" y="431"/>
                        <a:pt x="26" y="470"/>
                      </a:cubicBezTo>
                      <a:cubicBezTo>
                        <a:pt x="0" y="535"/>
                        <a:pt x="0" y="612"/>
                        <a:pt x="26" y="677"/>
                      </a:cubicBezTo>
                      <a:cubicBezTo>
                        <a:pt x="65" y="754"/>
                        <a:pt x="116" y="818"/>
                        <a:pt x="194" y="883"/>
                      </a:cubicBezTo>
                      <a:cubicBezTo>
                        <a:pt x="271" y="935"/>
                        <a:pt x="361" y="986"/>
                        <a:pt x="464" y="1012"/>
                      </a:cubicBezTo>
                      <a:cubicBezTo>
                        <a:pt x="568" y="1038"/>
                        <a:pt x="684" y="1063"/>
                        <a:pt x="800" y="1063"/>
                      </a:cubicBezTo>
                      <a:cubicBezTo>
                        <a:pt x="851" y="1063"/>
                        <a:pt x="916" y="1051"/>
                        <a:pt x="980" y="1051"/>
                      </a:cubicBezTo>
                      <a:cubicBezTo>
                        <a:pt x="1032" y="1038"/>
                        <a:pt x="1096" y="1012"/>
                        <a:pt x="1161" y="999"/>
                      </a:cubicBezTo>
                      <a:cubicBezTo>
                        <a:pt x="1264" y="947"/>
                        <a:pt x="1380" y="896"/>
                        <a:pt x="1483" y="818"/>
                      </a:cubicBezTo>
                      <a:cubicBezTo>
                        <a:pt x="1573" y="754"/>
                        <a:pt x="1664" y="677"/>
                        <a:pt x="1754" y="612"/>
                      </a:cubicBezTo>
                      <a:cubicBezTo>
                        <a:pt x="1844" y="535"/>
                        <a:pt x="1921" y="457"/>
                        <a:pt x="2012" y="393"/>
                      </a:cubicBezTo>
                      <a:cubicBezTo>
                        <a:pt x="2089" y="341"/>
                        <a:pt x="2166" y="277"/>
                        <a:pt x="2257" y="238"/>
                      </a:cubicBezTo>
                      <a:cubicBezTo>
                        <a:pt x="2334" y="200"/>
                        <a:pt x="2411" y="161"/>
                        <a:pt x="2489" y="135"/>
                      </a:cubicBezTo>
                      <a:cubicBezTo>
                        <a:pt x="2566" y="122"/>
                        <a:pt x="2644" y="109"/>
                        <a:pt x="2708" y="109"/>
                      </a:cubicBezTo>
                      <a:cubicBezTo>
                        <a:pt x="2773" y="109"/>
                        <a:pt x="2824" y="122"/>
                        <a:pt x="2876" y="148"/>
                      </a:cubicBezTo>
                      <a:cubicBezTo>
                        <a:pt x="2901" y="174"/>
                        <a:pt x="2927" y="200"/>
                        <a:pt x="2940" y="225"/>
                      </a:cubicBezTo>
                      <a:cubicBezTo>
                        <a:pt x="2953" y="238"/>
                        <a:pt x="2953" y="251"/>
                        <a:pt x="2953" y="264"/>
                      </a:cubicBezTo>
                      <a:cubicBezTo>
                        <a:pt x="2953" y="251"/>
                        <a:pt x="2953" y="238"/>
                        <a:pt x="2953" y="225"/>
                      </a:cubicBezTo>
                      <a:cubicBezTo>
                        <a:pt x="2953" y="187"/>
                        <a:pt x="2927" y="148"/>
                        <a:pt x="2901" y="109"/>
                      </a:cubicBezTo>
                      <a:cubicBezTo>
                        <a:pt x="2850" y="71"/>
                        <a:pt x="2798" y="32"/>
                        <a:pt x="2734" y="19"/>
                      </a:cubicBezTo>
                      <a:cubicBezTo>
                        <a:pt x="2670" y="10"/>
                        <a:pt x="2606"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8"/>
                <p:cNvSpPr/>
                <p:nvPr/>
              </p:nvSpPr>
              <p:spPr>
                <a:xfrm>
                  <a:off x="4035304" y="648922"/>
                  <a:ext cx="176700" cy="63369"/>
                </a:xfrm>
                <a:custGeom>
                  <a:avLst/>
                  <a:gdLst/>
                  <a:ahLst/>
                  <a:cxnLst/>
                  <a:rect l="l" t="t" r="r" b="b"/>
                  <a:pathLst>
                    <a:path w="2967" h="1064" extrusionOk="0">
                      <a:moveTo>
                        <a:pt x="2556" y="1"/>
                      </a:moveTo>
                      <a:cubicBezTo>
                        <a:pt x="2529" y="1"/>
                        <a:pt x="2503" y="2"/>
                        <a:pt x="2477" y="6"/>
                      </a:cubicBezTo>
                      <a:cubicBezTo>
                        <a:pt x="2386" y="19"/>
                        <a:pt x="2283" y="45"/>
                        <a:pt x="2193" y="84"/>
                      </a:cubicBezTo>
                      <a:cubicBezTo>
                        <a:pt x="2090" y="122"/>
                        <a:pt x="1987" y="174"/>
                        <a:pt x="1896" y="238"/>
                      </a:cubicBezTo>
                      <a:cubicBezTo>
                        <a:pt x="1806" y="303"/>
                        <a:pt x="1716" y="367"/>
                        <a:pt x="1626" y="445"/>
                      </a:cubicBezTo>
                      <a:cubicBezTo>
                        <a:pt x="1535" y="509"/>
                        <a:pt x="1445" y="586"/>
                        <a:pt x="1355" y="638"/>
                      </a:cubicBezTo>
                      <a:cubicBezTo>
                        <a:pt x="1277" y="702"/>
                        <a:pt x="1174" y="754"/>
                        <a:pt x="1084" y="806"/>
                      </a:cubicBezTo>
                      <a:cubicBezTo>
                        <a:pt x="1032" y="818"/>
                        <a:pt x="981" y="831"/>
                        <a:pt x="942" y="844"/>
                      </a:cubicBezTo>
                      <a:cubicBezTo>
                        <a:pt x="891" y="857"/>
                        <a:pt x="839" y="870"/>
                        <a:pt x="787" y="870"/>
                      </a:cubicBezTo>
                      <a:cubicBezTo>
                        <a:pt x="697" y="870"/>
                        <a:pt x="594" y="870"/>
                        <a:pt x="504" y="857"/>
                      </a:cubicBezTo>
                      <a:cubicBezTo>
                        <a:pt x="426" y="844"/>
                        <a:pt x="336" y="818"/>
                        <a:pt x="272" y="780"/>
                      </a:cubicBezTo>
                      <a:cubicBezTo>
                        <a:pt x="207" y="754"/>
                        <a:pt x="143" y="702"/>
                        <a:pt x="104" y="651"/>
                      </a:cubicBezTo>
                      <a:cubicBezTo>
                        <a:pt x="78" y="612"/>
                        <a:pt x="65" y="548"/>
                        <a:pt x="78" y="509"/>
                      </a:cubicBezTo>
                      <a:cubicBezTo>
                        <a:pt x="78" y="470"/>
                        <a:pt x="104" y="445"/>
                        <a:pt x="143" y="445"/>
                      </a:cubicBezTo>
                      <a:lnTo>
                        <a:pt x="181" y="445"/>
                      </a:lnTo>
                      <a:cubicBezTo>
                        <a:pt x="168" y="432"/>
                        <a:pt x="156" y="419"/>
                        <a:pt x="143" y="419"/>
                      </a:cubicBezTo>
                      <a:cubicBezTo>
                        <a:pt x="134" y="416"/>
                        <a:pt x="124" y="414"/>
                        <a:pt x="114" y="414"/>
                      </a:cubicBezTo>
                      <a:cubicBezTo>
                        <a:pt x="82" y="414"/>
                        <a:pt x="49" y="431"/>
                        <a:pt x="39" y="470"/>
                      </a:cubicBezTo>
                      <a:cubicBezTo>
                        <a:pt x="1" y="535"/>
                        <a:pt x="1" y="612"/>
                        <a:pt x="39" y="677"/>
                      </a:cubicBezTo>
                      <a:cubicBezTo>
                        <a:pt x="65" y="754"/>
                        <a:pt x="130" y="818"/>
                        <a:pt x="194" y="883"/>
                      </a:cubicBezTo>
                      <a:cubicBezTo>
                        <a:pt x="272" y="935"/>
                        <a:pt x="375" y="986"/>
                        <a:pt x="465" y="1012"/>
                      </a:cubicBezTo>
                      <a:cubicBezTo>
                        <a:pt x="581" y="1038"/>
                        <a:pt x="684" y="1063"/>
                        <a:pt x="800" y="1063"/>
                      </a:cubicBezTo>
                      <a:cubicBezTo>
                        <a:pt x="865" y="1063"/>
                        <a:pt x="929" y="1051"/>
                        <a:pt x="981" y="1051"/>
                      </a:cubicBezTo>
                      <a:cubicBezTo>
                        <a:pt x="1045" y="1038"/>
                        <a:pt x="1110" y="1012"/>
                        <a:pt x="1161" y="999"/>
                      </a:cubicBezTo>
                      <a:cubicBezTo>
                        <a:pt x="1277" y="947"/>
                        <a:pt x="1381" y="896"/>
                        <a:pt x="1484" y="818"/>
                      </a:cubicBezTo>
                      <a:cubicBezTo>
                        <a:pt x="1587" y="754"/>
                        <a:pt x="1677" y="677"/>
                        <a:pt x="1767" y="612"/>
                      </a:cubicBezTo>
                      <a:cubicBezTo>
                        <a:pt x="1858" y="535"/>
                        <a:pt x="1935" y="457"/>
                        <a:pt x="2012" y="393"/>
                      </a:cubicBezTo>
                      <a:cubicBezTo>
                        <a:pt x="2090" y="341"/>
                        <a:pt x="2180" y="277"/>
                        <a:pt x="2257" y="238"/>
                      </a:cubicBezTo>
                      <a:cubicBezTo>
                        <a:pt x="2335" y="200"/>
                        <a:pt x="2425" y="161"/>
                        <a:pt x="2502" y="135"/>
                      </a:cubicBezTo>
                      <a:cubicBezTo>
                        <a:pt x="2567" y="122"/>
                        <a:pt x="2644" y="109"/>
                        <a:pt x="2722" y="109"/>
                      </a:cubicBezTo>
                      <a:cubicBezTo>
                        <a:pt x="2773" y="109"/>
                        <a:pt x="2825" y="122"/>
                        <a:pt x="2876" y="148"/>
                      </a:cubicBezTo>
                      <a:cubicBezTo>
                        <a:pt x="2915" y="174"/>
                        <a:pt x="2941" y="200"/>
                        <a:pt x="2954" y="225"/>
                      </a:cubicBezTo>
                      <a:cubicBezTo>
                        <a:pt x="2954" y="238"/>
                        <a:pt x="2967" y="251"/>
                        <a:pt x="2967" y="264"/>
                      </a:cubicBezTo>
                      <a:cubicBezTo>
                        <a:pt x="2967" y="251"/>
                        <a:pt x="2967" y="238"/>
                        <a:pt x="2967" y="225"/>
                      </a:cubicBezTo>
                      <a:cubicBezTo>
                        <a:pt x="2954" y="187"/>
                        <a:pt x="2941" y="148"/>
                        <a:pt x="2915" y="109"/>
                      </a:cubicBezTo>
                      <a:cubicBezTo>
                        <a:pt x="2863" y="71"/>
                        <a:pt x="2799" y="32"/>
                        <a:pt x="2734" y="19"/>
                      </a:cubicBezTo>
                      <a:cubicBezTo>
                        <a:pt x="2680" y="10"/>
                        <a:pt x="2619" y="1"/>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3405" name="Google Shape;3405;p28"/>
          <p:cNvPicPr preferRelativeResize="0"/>
          <p:nvPr/>
        </p:nvPicPr>
        <p:blipFill>
          <a:blip r:embed="rId3">
            <a:alphaModFix/>
          </a:blip>
          <a:stretch>
            <a:fillRect/>
          </a:stretch>
        </p:blipFill>
        <p:spPr>
          <a:xfrm>
            <a:off x="7664150" y="-766380"/>
            <a:ext cx="2417899" cy="18134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ondamento"/>
              <a:buNone/>
              <a:defRPr sz="3000" b="1">
                <a:solidFill>
                  <a:schemeClr val="dk1"/>
                </a:solidFill>
                <a:latin typeface="Fondamento"/>
                <a:ea typeface="Fondamento"/>
                <a:cs typeface="Fondamento"/>
                <a:sym typeface="Fondamen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1pPr>
            <a:lvl2pPr marL="914400" lvl="1" indent="-3175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2pPr>
            <a:lvl3pPr marL="1371600" lvl="2" indent="-3175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3pPr>
            <a:lvl4pPr marL="1828800" lvl="3" indent="-3175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4pPr>
            <a:lvl5pPr marL="2286000" lvl="4" indent="-3175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5pPr>
            <a:lvl6pPr marL="2743200" lvl="5" indent="-3175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6pPr>
            <a:lvl7pPr marL="3200400" lvl="6" indent="-3175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7pPr>
            <a:lvl8pPr marL="3657600" lvl="7" indent="-3175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8pPr>
            <a:lvl9pPr marL="4114800" lvl="8" indent="-3175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3" r:id="rId7"/>
    <p:sldLayoutId id="2147483665" r:id="rId8"/>
    <p:sldLayoutId id="2147483674"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hyperlink" Target="https://logiclub.ro/" TargetMode="External"/><Relationship Id="rId3" Type="http://schemas.openxmlformats.org/officeDocument/2006/relationships/hyperlink" Target="https://olymp.abakus-center.eu/" TargetMode="External"/><Relationship Id="rId7" Type="http://schemas.openxmlformats.org/officeDocument/2006/relationships/hyperlink" Target="https://nominjyuku.ro/"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hyperlink" Target="https://www.soroban-aritmetica-mentala.ro/" TargetMode="External"/><Relationship Id="rId5" Type="http://schemas.openxmlformats.org/officeDocument/2006/relationships/hyperlink" Target="https://www.smarty-kids.ro/" TargetMode="External"/><Relationship Id="rId4" Type="http://schemas.openxmlformats.org/officeDocument/2006/relationships/hyperlink" Target="http://uaaa-global.org/2021globalcupfaq/"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video" Target="https://www.youtube.com/embed/E1o8jM08YlQ?start=27&amp;feature=oembed" TargetMode="Externa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6"/>
        <p:cNvGrpSpPr/>
        <p:nvPr/>
      </p:nvGrpSpPr>
      <p:grpSpPr>
        <a:xfrm>
          <a:off x="0" y="0"/>
          <a:ext cx="0" cy="0"/>
          <a:chOff x="0" y="0"/>
          <a:chExt cx="0" cy="0"/>
        </a:xfrm>
      </p:grpSpPr>
      <p:sp>
        <p:nvSpPr>
          <p:cNvPr id="3948" name="Google Shape;3948;p40"/>
          <p:cNvSpPr txBox="1">
            <a:spLocks noGrp="1"/>
          </p:cNvSpPr>
          <p:nvPr>
            <p:ph type="ctrTitle"/>
          </p:nvPr>
        </p:nvSpPr>
        <p:spPr>
          <a:xfrm>
            <a:off x="926550" y="974846"/>
            <a:ext cx="7291200" cy="13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ABACUL</a:t>
            </a:r>
          </a:p>
        </p:txBody>
      </p:sp>
      <p:sp>
        <p:nvSpPr>
          <p:cNvPr id="3950" name="Google Shape;3950;p40"/>
          <p:cNvSpPr/>
          <p:nvPr/>
        </p:nvSpPr>
        <p:spPr>
          <a:xfrm>
            <a:off x="8982209" y="4435066"/>
            <a:ext cx="15416" cy="14904"/>
          </a:xfrm>
          <a:custGeom>
            <a:avLst/>
            <a:gdLst/>
            <a:ahLst/>
            <a:cxnLst/>
            <a:rect l="l" t="t" r="r" b="b"/>
            <a:pathLst>
              <a:path w="422" h="408" extrusionOk="0">
                <a:moveTo>
                  <a:pt x="230" y="0"/>
                </a:moveTo>
                <a:cubicBezTo>
                  <a:pt x="0" y="0"/>
                  <a:pt x="0" y="115"/>
                  <a:pt x="77" y="268"/>
                </a:cubicBezTo>
                <a:cubicBezTo>
                  <a:pt x="106" y="327"/>
                  <a:pt x="136" y="408"/>
                  <a:pt x="200" y="408"/>
                </a:cubicBezTo>
                <a:cubicBezTo>
                  <a:pt x="219" y="408"/>
                  <a:pt x="241" y="400"/>
                  <a:pt x="268" y="383"/>
                </a:cubicBezTo>
                <a:cubicBezTo>
                  <a:pt x="383" y="383"/>
                  <a:pt x="421" y="268"/>
                  <a:pt x="383" y="153"/>
                </a:cubicBezTo>
                <a:cubicBezTo>
                  <a:pt x="345" y="77"/>
                  <a:pt x="306" y="38"/>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40"/>
          <p:cNvSpPr txBox="1">
            <a:spLocks noGrp="1"/>
          </p:cNvSpPr>
          <p:nvPr>
            <p:ph type="subTitle" idx="2"/>
          </p:nvPr>
        </p:nvSpPr>
        <p:spPr>
          <a:xfrm>
            <a:off x="926550" y="2515205"/>
            <a:ext cx="7291200" cy="6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2400" dirty="0"/>
              <a:t>Scurtă istorie                                                                        a primului                                                                         calculator</a:t>
            </a:r>
            <a:endParaRPr lang="en-US" sz="2400" dirty="0"/>
          </a:p>
        </p:txBody>
      </p:sp>
      <p:sp>
        <p:nvSpPr>
          <p:cNvPr id="3952" name="Google Shape;3952;p40"/>
          <p:cNvSpPr/>
          <p:nvPr/>
        </p:nvSpPr>
        <p:spPr>
          <a:xfrm rot="10800000">
            <a:off x="3004727" y="562860"/>
            <a:ext cx="11348" cy="10743"/>
          </a:xfrm>
          <a:custGeom>
            <a:avLst/>
            <a:gdLst/>
            <a:ahLst/>
            <a:cxnLst/>
            <a:rect l="l" t="t" r="r" b="b"/>
            <a:pathLst>
              <a:path w="75" h="71" extrusionOk="0">
                <a:moveTo>
                  <a:pt x="36" y="1"/>
                </a:moveTo>
                <a:cubicBezTo>
                  <a:pt x="23" y="1"/>
                  <a:pt x="10" y="13"/>
                  <a:pt x="10" y="39"/>
                </a:cubicBezTo>
                <a:cubicBezTo>
                  <a:pt x="1" y="58"/>
                  <a:pt x="12" y="70"/>
                  <a:pt x="29" y="70"/>
                </a:cubicBezTo>
                <a:cubicBezTo>
                  <a:pt x="35" y="70"/>
                  <a:pt x="42" y="68"/>
                  <a:pt x="49" y="65"/>
                </a:cubicBezTo>
                <a:cubicBezTo>
                  <a:pt x="62" y="65"/>
                  <a:pt x="74" y="52"/>
                  <a:pt x="74" y="39"/>
                </a:cubicBezTo>
                <a:cubicBezTo>
                  <a:pt x="74" y="13"/>
                  <a:pt x="62" y="1"/>
                  <a:pt x="36" y="1"/>
                </a:cubicBezTo>
                <a:close/>
              </a:path>
            </a:pathLst>
          </a:custGeom>
          <a:solidFill>
            <a:schemeClr val="dk2">
              <a:alpha val="232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DE0404B-43B7-4BCF-AAAB-25201FE044B7}"/>
              </a:ext>
            </a:extLst>
          </p:cNvPr>
          <p:cNvSpPr txBox="1"/>
          <p:nvPr/>
        </p:nvSpPr>
        <p:spPr>
          <a:xfrm>
            <a:off x="1254641" y="4189228"/>
            <a:ext cx="3175591" cy="338554"/>
          </a:xfrm>
          <a:prstGeom prst="rect">
            <a:avLst/>
          </a:prstGeom>
          <a:noFill/>
        </p:spPr>
        <p:txBody>
          <a:bodyPr wrap="square" rtlCol="0">
            <a:spAutoFit/>
          </a:bodyPr>
          <a:lstStyle/>
          <a:p>
            <a:r>
              <a:rPr lang="en-US" sz="800" dirty="0">
                <a:solidFill>
                  <a:schemeClr val="bg1">
                    <a:lumMod val="50000"/>
                  </a:schemeClr>
                </a:solidFill>
                <a:latin typeface="Fondamento" panose="020B0604020202020204" charset="0"/>
              </a:rPr>
              <a:t>Chitu Raluca Oana</a:t>
            </a:r>
          </a:p>
          <a:p>
            <a:r>
              <a:rPr lang="en-US" sz="800" dirty="0">
                <a:solidFill>
                  <a:schemeClr val="bg1">
                    <a:lumMod val="50000"/>
                  </a:schemeClr>
                </a:solidFill>
                <a:latin typeface="Fondamento" panose="020B0604020202020204" charset="0"/>
              </a:rPr>
              <a:t>I</a:t>
            </a:r>
            <a:r>
              <a:rPr lang="ro-RO" sz="800" dirty="0">
                <a:solidFill>
                  <a:schemeClr val="bg1">
                    <a:lumMod val="50000"/>
                  </a:schemeClr>
                </a:solidFill>
                <a:latin typeface="Fondamento" panose="020B0604020202020204" charset="0"/>
              </a:rPr>
              <a:t>nformatică ID</a:t>
            </a:r>
            <a:r>
              <a:rPr lang="en-US" sz="800" dirty="0">
                <a:solidFill>
                  <a:schemeClr val="bg1">
                    <a:lumMod val="50000"/>
                  </a:schemeClr>
                </a:solidFill>
                <a:latin typeface="Fondamento" panose="020B0604020202020204" charset="0"/>
              </a:rPr>
              <a:t>, </a:t>
            </a:r>
            <a:r>
              <a:rPr lang="ro-RO" sz="800" dirty="0">
                <a:solidFill>
                  <a:schemeClr val="bg1">
                    <a:lumMod val="50000"/>
                  </a:schemeClr>
                </a:solidFill>
                <a:latin typeface="Fondamento" panose="020B0604020202020204" charset="0"/>
              </a:rPr>
              <a:t>anul</a:t>
            </a:r>
            <a:r>
              <a:rPr lang="en-US" sz="800" dirty="0">
                <a:solidFill>
                  <a:schemeClr val="bg1">
                    <a:lumMod val="50000"/>
                  </a:schemeClr>
                </a:solidFill>
                <a:latin typeface="Fondamento" panose="020B0604020202020204" charset="0"/>
              </a:rPr>
              <a:t> I, </a:t>
            </a:r>
            <a:r>
              <a:rPr lang="ro-RO" sz="800" dirty="0">
                <a:solidFill>
                  <a:schemeClr val="bg1">
                    <a:lumMod val="50000"/>
                  </a:schemeClr>
                </a:solidFill>
                <a:latin typeface="Fondamento" panose="020B0604020202020204" charset="0"/>
              </a:rPr>
              <a:t>grupa I</a:t>
            </a:r>
            <a:r>
              <a:rPr lang="en-US" sz="800" dirty="0">
                <a:solidFill>
                  <a:schemeClr val="bg1">
                    <a:lumMod val="50000"/>
                  </a:schemeClr>
                </a:solidFill>
                <a:latin typeface="Fondamento" panose="020B0604020202020204" charset="0"/>
              </a:rPr>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28"/>
        <p:cNvGrpSpPr/>
        <p:nvPr/>
      </p:nvGrpSpPr>
      <p:grpSpPr>
        <a:xfrm>
          <a:off x="0" y="0"/>
          <a:ext cx="0" cy="0"/>
          <a:chOff x="0" y="0"/>
          <a:chExt cx="0" cy="0"/>
        </a:xfrm>
      </p:grpSpPr>
      <p:sp>
        <p:nvSpPr>
          <p:cNvPr id="61" name="TextBox 60">
            <a:extLst>
              <a:ext uri="{FF2B5EF4-FFF2-40B4-BE49-F238E27FC236}">
                <a16:creationId xmlns:a16="http://schemas.microsoft.com/office/drawing/2014/main" id="{5F4CAD16-9FB5-4AD2-9D19-BACF609646FF}"/>
              </a:ext>
            </a:extLst>
          </p:cNvPr>
          <p:cNvSpPr txBox="1"/>
          <p:nvPr/>
        </p:nvSpPr>
        <p:spPr>
          <a:xfrm>
            <a:off x="1522268" y="339722"/>
            <a:ext cx="5330536" cy="641714"/>
          </a:xfrm>
          <a:prstGeom prst="rect">
            <a:avLst/>
          </a:prstGeom>
          <a:noFill/>
        </p:spPr>
        <p:txBody>
          <a:bodyPr wrap="square">
            <a:spAutoFit/>
          </a:bodyPr>
          <a:lstStyle/>
          <a:p>
            <a:pPr algn="ctr">
              <a:lnSpc>
                <a:spcPct val="102000"/>
              </a:lnSpc>
              <a:spcAft>
                <a:spcPts val="800"/>
              </a:spcAft>
            </a:pPr>
            <a:r>
              <a:rPr lang="ro-RO" sz="3500" b="1" dirty="0">
                <a:solidFill>
                  <a:schemeClr val="dk1"/>
                </a:solidFill>
                <a:latin typeface="Fondamento"/>
                <a:sym typeface="Fondamento"/>
              </a:rPr>
              <a:t>China</a:t>
            </a:r>
            <a:endParaRPr lang="en-US" sz="3500" b="1" dirty="0">
              <a:solidFill>
                <a:schemeClr val="dk1"/>
              </a:solidFill>
              <a:latin typeface="Fondamento"/>
              <a:sym typeface="Fondamento"/>
            </a:endParaRPr>
          </a:p>
        </p:txBody>
      </p:sp>
      <p:sp>
        <p:nvSpPr>
          <p:cNvPr id="63" name="TextBox 62">
            <a:extLst>
              <a:ext uri="{FF2B5EF4-FFF2-40B4-BE49-F238E27FC236}">
                <a16:creationId xmlns:a16="http://schemas.microsoft.com/office/drawing/2014/main" id="{CF1595D6-297E-4536-BA38-D974A02EEA52}"/>
              </a:ext>
            </a:extLst>
          </p:cNvPr>
          <p:cNvSpPr txBox="1"/>
          <p:nvPr/>
        </p:nvSpPr>
        <p:spPr>
          <a:xfrm>
            <a:off x="2923309" y="2292263"/>
            <a:ext cx="5694217" cy="2101601"/>
          </a:xfrm>
          <a:prstGeom prst="rect">
            <a:avLst/>
          </a:prstGeom>
          <a:noFill/>
        </p:spPr>
        <p:txBody>
          <a:bodyPr wrap="square">
            <a:spAutoFit/>
          </a:bodyPr>
          <a:lstStyle/>
          <a:p>
            <a:pPr indent="457200" algn="ctr">
              <a:lnSpc>
                <a:spcPct val="102000"/>
              </a:lnSpc>
              <a:spcAft>
                <a:spcPts val="800"/>
              </a:spcAft>
            </a:pPr>
            <a:r>
              <a:rPr lang="ro-RO" sz="1600" i="1" dirty="0">
                <a:solidFill>
                  <a:schemeClr val="dk2"/>
                </a:solidFill>
                <a:latin typeface="Fondamento" panose="020B0604020202020204" charset="0"/>
              </a:rPr>
              <a:t>Suanpan</a:t>
            </a:r>
            <a:r>
              <a:rPr lang="ro-RO" sz="1600" dirty="0">
                <a:solidFill>
                  <a:schemeClr val="dk2"/>
                </a:solidFill>
                <a:latin typeface="Fondamento" panose="020B0604020202020204" charset="0"/>
              </a:rPr>
              <a:t>, abacul chinezesc este pentru prima dată menționat de către Xu Yue, în cartea sa Note despre tradițiile metodelor aritmetice. Conform descrierii, acest instrument avea inițial cinci mărgele strânse cu un băț în fiecare coloană, separate printr-o tijă transversală și așezate într-o cutie dreptunghiulară de lemn. Unul din partea de sus reprezintă cinci și fiecare din patru din partea de jos reprezintă unul. În vederea realizării calculului, mărgelele se mută. </a:t>
            </a:r>
            <a:endParaRPr lang="en-US" sz="1600" dirty="0">
              <a:solidFill>
                <a:schemeClr val="dk2"/>
              </a:solidFill>
              <a:latin typeface="Fondamento" panose="020B0604020202020204" charset="0"/>
            </a:endParaRPr>
          </a:p>
        </p:txBody>
      </p:sp>
      <p:pic>
        <p:nvPicPr>
          <p:cNvPr id="6" name="Picture 5" descr="A picture containing object, abacus, sandglass&#10;&#10;Description automatically generated">
            <a:extLst>
              <a:ext uri="{FF2B5EF4-FFF2-40B4-BE49-F238E27FC236}">
                <a16:creationId xmlns:a16="http://schemas.microsoft.com/office/drawing/2014/main" id="{FC595F2D-F31E-4E0B-A9E6-EB0FD0091D59}"/>
              </a:ext>
            </a:extLst>
          </p:cNvPr>
          <p:cNvPicPr/>
          <p:nvPr/>
        </p:nvPicPr>
        <p:blipFill>
          <a:blip r:embed="rId3"/>
          <a:srcRect/>
          <a:stretch>
            <a:fillRect/>
          </a:stretch>
        </p:blipFill>
        <p:spPr>
          <a:xfrm>
            <a:off x="390698" y="2412105"/>
            <a:ext cx="2263140" cy="1219835"/>
          </a:xfrm>
          <a:prstGeom prst="rect">
            <a:avLst/>
          </a:prstGeom>
          <a:noFill/>
          <a:ln>
            <a:noFill/>
            <a:prstDash/>
          </a:ln>
        </p:spPr>
      </p:pic>
    </p:spTree>
    <p:extLst>
      <p:ext uri="{BB962C8B-B14F-4D97-AF65-F5344CB8AC3E}">
        <p14:creationId xmlns:p14="http://schemas.microsoft.com/office/powerpoint/2010/main" val="130379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28"/>
        <p:cNvGrpSpPr/>
        <p:nvPr/>
      </p:nvGrpSpPr>
      <p:grpSpPr>
        <a:xfrm>
          <a:off x="0" y="0"/>
          <a:ext cx="0" cy="0"/>
          <a:chOff x="0" y="0"/>
          <a:chExt cx="0" cy="0"/>
        </a:xfrm>
      </p:grpSpPr>
      <p:sp>
        <p:nvSpPr>
          <p:cNvPr id="61" name="TextBox 60">
            <a:extLst>
              <a:ext uri="{FF2B5EF4-FFF2-40B4-BE49-F238E27FC236}">
                <a16:creationId xmlns:a16="http://schemas.microsoft.com/office/drawing/2014/main" id="{5F4CAD16-9FB5-4AD2-9D19-BACF609646FF}"/>
              </a:ext>
            </a:extLst>
          </p:cNvPr>
          <p:cNvSpPr txBox="1"/>
          <p:nvPr/>
        </p:nvSpPr>
        <p:spPr>
          <a:xfrm>
            <a:off x="1522268" y="339722"/>
            <a:ext cx="5330536" cy="641714"/>
          </a:xfrm>
          <a:prstGeom prst="rect">
            <a:avLst/>
          </a:prstGeom>
          <a:noFill/>
        </p:spPr>
        <p:txBody>
          <a:bodyPr wrap="square">
            <a:spAutoFit/>
          </a:bodyPr>
          <a:lstStyle/>
          <a:p>
            <a:pPr algn="ctr">
              <a:lnSpc>
                <a:spcPct val="102000"/>
              </a:lnSpc>
              <a:spcAft>
                <a:spcPts val="800"/>
              </a:spcAft>
            </a:pPr>
            <a:r>
              <a:rPr lang="ro-RO" sz="3500" b="1" dirty="0">
                <a:solidFill>
                  <a:schemeClr val="dk1"/>
                </a:solidFill>
                <a:latin typeface="Fondamento"/>
                <a:sym typeface="Fondamento"/>
              </a:rPr>
              <a:t>Japonia</a:t>
            </a:r>
            <a:endParaRPr lang="en-US" sz="3500" b="1" dirty="0">
              <a:solidFill>
                <a:schemeClr val="dk1"/>
              </a:solidFill>
              <a:latin typeface="Fondamento"/>
              <a:sym typeface="Fondamento"/>
            </a:endParaRPr>
          </a:p>
        </p:txBody>
      </p:sp>
      <p:sp>
        <p:nvSpPr>
          <p:cNvPr id="63" name="TextBox 62">
            <a:extLst>
              <a:ext uri="{FF2B5EF4-FFF2-40B4-BE49-F238E27FC236}">
                <a16:creationId xmlns:a16="http://schemas.microsoft.com/office/drawing/2014/main" id="{CF1595D6-297E-4536-BA38-D974A02EEA52}"/>
              </a:ext>
            </a:extLst>
          </p:cNvPr>
          <p:cNvSpPr txBox="1"/>
          <p:nvPr/>
        </p:nvSpPr>
        <p:spPr>
          <a:xfrm>
            <a:off x="3089564" y="1124579"/>
            <a:ext cx="5562600" cy="4270080"/>
          </a:xfrm>
          <a:prstGeom prst="rect">
            <a:avLst/>
          </a:prstGeom>
          <a:noFill/>
        </p:spPr>
        <p:txBody>
          <a:bodyPr wrap="square">
            <a:spAutoFit/>
          </a:bodyPr>
          <a:lstStyle/>
          <a:p>
            <a:pPr indent="457200" algn="ctr">
              <a:lnSpc>
                <a:spcPct val="102000"/>
              </a:lnSpc>
              <a:spcAft>
                <a:spcPts val="800"/>
              </a:spcAft>
            </a:pPr>
            <a:endParaRPr lang="ro-RO" sz="1600" dirty="0">
              <a:solidFill>
                <a:schemeClr val="dk2"/>
              </a:solidFill>
              <a:latin typeface="Fondamento" panose="020B0604020202020204" charset="0"/>
            </a:endParaRPr>
          </a:p>
          <a:p>
            <a:pPr indent="457200" algn="ctr">
              <a:lnSpc>
                <a:spcPct val="102000"/>
              </a:lnSpc>
              <a:spcAft>
                <a:spcPts val="800"/>
              </a:spcAft>
            </a:pPr>
            <a:r>
              <a:rPr lang="ro-RO" sz="1600" dirty="0">
                <a:solidFill>
                  <a:schemeClr val="dk2"/>
                </a:solidFill>
                <a:latin typeface="Fondamento" panose="020B0604020202020204" charset="0"/>
              </a:rPr>
              <a:t>	</a:t>
            </a:r>
            <a:r>
              <a:rPr lang="ro-RO" sz="1600" i="1" dirty="0">
                <a:solidFill>
                  <a:schemeClr val="dk2"/>
                </a:solidFill>
                <a:latin typeface="Fondamento" panose="020B0604020202020204" charset="0"/>
              </a:rPr>
              <a:t>Sorobanul </a:t>
            </a:r>
            <a:r>
              <a:rPr lang="ro-RO" sz="1600" dirty="0">
                <a:solidFill>
                  <a:schemeClr val="dk2"/>
                </a:solidFill>
                <a:latin typeface="Fondamento" panose="020B0604020202020204" charset="0"/>
              </a:rPr>
              <a:t>este un abac dezvoltat în Japonia, derivat din suanpan, în secolul al XV-lea d.Hr. Cu ajutorul lui se pot efectua operații matematice precum adunare, scădere, înmulțire, împărțire, sau chiar mai complicate.</a:t>
            </a:r>
          </a:p>
          <a:p>
            <a:pPr indent="457200" algn="ctr">
              <a:lnSpc>
                <a:spcPct val="102000"/>
              </a:lnSpc>
              <a:spcAft>
                <a:spcPts val="800"/>
              </a:spcAft>
            </a:pPr>
            <a:r>
              <a:rPr lang="ro-RO" sz="1600" dirty="0">
                <a:solidFill>
                  <a:schemeClr val="dk2"/>
                </a:solidFill>
                <a:latin typeface="Fondamento" panose="020B0604020202020204" charset="0"/>
              </a:rPr>
              <a:t>În ultimii ani, metoda japoneză de aritmetică mentală a pătruns în Europa și a fost îmbrățișată cu succes, pentru că stimulează intelectul copiilor într-o manieră în care învățământul tradițional bazat pe memorare și reproducere, nu o face.</a:t>
            </a:r>
          </a:p>
          <a:p>
            <a:pPr indent="457200" algn="ctr">
              <a:lnSpc>
                <a:spcPct val="102000"/>
              </a:lnSpc>
              <a:spcAft>
                <a:spcPts val="800"/>
              </a:spcAft>
            </a:pPr>
            <a:r>
              <a:rPr lang="ro-RO" sz="1600" dirty="0">
                <a:solidFill>
                  <a:schemeClr val="dk2"/>
                </a:solidFill>
                <a:latin typeface="Fondamento" panose="020B0604020202020204" charset="0"/>
              </a:rPr>
              <a:t>Sorobanul are pe rândul de sus o bilă cu valoarea cinci, pe rândul de jos 4 bile cu valoarea 1. Cele mai multe variante de soroban au cel puțin 15 coloane, dar există și modele cu 21, 23, 27 sau 31 de coloane.</a:t>
            </a:r>
          </a:p>
          <a:p>
            <a:pPr indent="457200" algn="ctr">
              <a:lnSpc>
                <a:spcPct val="102000"/>
              </a:lnSpc>
              <a:spcAft>
                <a:spcPts val="800"/>
              </a:spcAft>
            </a:pPr>
            <a:r>
              <a:rPr lang="ro-RO" sz="1600" dirty="0">
                <a:solidFill>
                  <a:schemeClr val="dk2"/>
                </a:solidFill>
                <a:latin typeface="Fondamento" panose="020B0604020202020204" charset="0"/>
              </a:rPr>
              <a:t>. . </a:t>
            </a:r>
            <a:endParaRPr lang="en-US" sz="1600" dirty="0">
              <a:solidFill>
                <a:schemeClr val="dk2"/>
              </a:solidFill>
              <a:latin typeface="Fondamento" panose="020B0604020202020204" charset="0"/>
            </a:endParaRPr>
          </a:p>
        </p:txBody>
      </p:sp>
      <p:pic>
        <p:nvPicPr>
          <p:cNvPr id="6" name="Picture 5" descr="Soroban - Pentru profesori&lt;br&gt;Instrument pentru numărare">
            <a:extLst>
              <a:ext uri="{FF2B5EF4-FFF2-40B4-BE49-F238E27FC236}">
                <a16:creationId xmlns:a16="http://schemas.microsoft.com/office/drawing/2014/main" id="{671B6B27-9CBE-47E3-BD25-584082461EAA}"/>
              </a:ext>
            </a:extLst>
          </p:cNvPr>
          <p:cNvPicPr/>
          <p:nvPr/>
        </p:nvPicPr>
        <p:blipFill>
          <a:blip r:embed="rId3"/>
          <a:srcRect/>
          <a:stretch>
            <a:fillRect/>
          </a:stretch>
        </p:blipFill>
        <p:spPr>
          <a:xfrm>
            <a:off x="194455" y="2161308"/>
            <a:ext cx="2895109" cy="1683327"/>
          </a:xfrm>
          <a:prstGeom prst="rect">
            <a:avLst/>
          </a:prstGeom>
          <a:noFill/>
          <a:ln>
            <a:noFill/>
            <a:prstDash/>
          </a:ln>
        </p:spPr>
      </p:pic>
    </p:spTree>
    <p:extLst>
      <p:ext uri="{BB962C8B-B14F-4D97-AF65-F5344CB8AC3E}">
        <p14:creationId xmlns:p14="http://schemas.microsoft.com/office/powerpoint/2010/main" val="2299880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28"/>
        <p:cNvGrpSpPr/>
        <p:nvPr/>
      </p:nvGrpSpPr>
      <p:grpSpPr>
        <a:xfrm>
          <a:off x="0" y="0"/>
          <a:ext cx="0" cy="0"/>
          <a:chOff x="0" y="0"/>
          <a:chExt cx="0" cy="0"/>
        </a:xfrm>
      </p:grpSpPr>
      <p:sp>
        <p:nvSpPr>
          <p:cNvPr id="61" name="TextBox 60">
            <a:extLst>
              <a:ext uri="{FF2B5EF4-FFF2-40B4-BE49-F238E27FC236}">
                <a16:creationId xmlns:a16="http://schemas.microsoft.com/office/drawing/2014/main" id="{5F4CAD16-9FB5-4AD2-9D19-BACF609646FF}"/>
              </a:ext>
            </a:extLst>
          </p:cNvPr>
          <p:cNvSpPr txBox="1"/>
          <p:nvPr/>
        </p:nvSpPr>
        <p:spPr>
          <a:xfrm>
            <a:off x="1522268" y="339722"/>
            <a:ext cx="5330536" cy="641714"/>
          </a:xfrm>
          <a:prstGeom prst="rect">
            <a:avLst/>
          </a:prstGeom>
          <a:noFill/>
        </p:spPr>
        <p:txBody>
          <a:bodyPr wrap="square">
            <a:spAutoFit/>
          </a:bodyPr>
          <a:lstStyle/>
          <a:p>
            <a:pPr algn="ctr">
              <a:lnSpc>
                <a:spcPct val="102000"/>
              </a:lnSpc>
              <a:spcAft>
                <a:spcPts val="800"/>
              </a:spcAft>
            </a:pPr>
            <a:r>
              <a:rPr lang="ro-RO" sz="3500" b="1" dirty="0">
                <a:solidFill>
                  <a:schemeClr val="dk1"/>
                </a:solidFill>
                <a:latin typeface="Fondamento"/>
                <a:sym typeface="Fondamento"/>
              </a:rPr>
              <a:t>România</a:t>
            </a:r>
            <a:endParaRPr lang="en-US" sz="3500" b="1" dirty="0">
              <a:solidFill>
                <a:schemeClr val="dk1"/>
              </a:solidFill>
              <a:latin typeface="Fondamento"/>
              <a:sym typeface="Fondamento"/>
            </a:endParaRPr>
          </a:p>
        </p:txBody>
      </p:sp>
      <p:sp>
        <p:nvSpPr>
          <p:cNvPr id="63" name="TextBox 62">
            <a:extLst>
              <a:ext uri="{FF2B5EF4-FFF2-40B4-BE49-F238E27FC236}">
                <a16:creationId xmlns:a16="http://schemas.microsoft.com/office/drawing/2014/main" id="{CF1595D6-297E-4536-BA38-D974A02EEA52}"/>
              </a:ext>
            </a:extLst>
          </p:cNvPr>
          <p:cNvSpPr txBox="1"/>
          <p:nvPr/>
        </p:nvSpPr>
        <p:spPr>
          <a:xfrm>
            <a:off x="2923309" y="1828136"/>
            <a:ext cx="5694217" cy="2351541"/>
          </a:xfrm>
          <a:prstGeom prst="rect">
            <a:avLst/>
          </a:prstGeom>
          <a:noFill/>
        </p:spPr>
        <p:txBody>
          <a:bodyPr wrap="square">
            <a:spAutoFit/>
          </a:bodyPr>
          <a:lstStyle/>
          <a:p>
            <a:pPr indent="457200" algn="ctr">
              <a:lnSpc>
                <a:spcPct val="102000"/>
              </a:lnSpc>
              <a:spcAft>
                <a:spcPts val="800"/>
              </a:spcAft>
            </a:pPr>
            <a:r>
              <a:rPr lang="ro-RO" sz="1600" dirty="0">
                <a:solidFill>
                  <a:schemeClr val="dk2"/>
                </a:solidFill>
                <a:latin typeface="Fondamento" panose="020B0604020202020204" charset="0"/>
              </a:rPr>
              <a:t>Abacul românesc poartă denumirea de numărătoare sau socotitoare școlară. Este format dintr-un sistem de bile, acestea fiind fixate pe linii paralele din sârmă. O variantă este numărătoarea cu 10 coloane, având bilele dispuse fiecare pe câte un semicerc. La bază este notat numărul corespunzător numărului de bile aflate pe semicercul respectiv. De exemplu, în dreptul numărului 1 va fi o singură pe semicerc, iar în dreptul numărului 10, vom avea 10 bile pe semicerc. Calculul se face mutând bilele dintr-o parte în alta a peretelui despărțitor. </a:t>
            </a:r>
            <a:endParaRPr lang="en-US" sz="1600" dirty="0">
              <a:solidFill>
                <a:schemeClr val="dk2"/>
              </a:solidFill>
              <a:latin typeface="Fondamento" panose="020B0604020202020204" charset="0"/>
            </a:endParaRPr>
          </a:p>
        </p:txBody>
      </p:sp>
      <p:pic>
        <p:nvPicPr>
          <p:cNvPr id="6" name="Picture 5">
            <a:extLst>
              <a:ext uri="{FF2B5EF4-FFF2-40B4-BE49-F238E27FC236}">
                <a16:creationId xmlns:a16="http://schemas.microsoft.com/office/drawing/2014/main" id="{28C49CCA-23E0-421D-92C2-81A1F9FC8B14}"/>
              </a:ext>
            </a:extLst>
          </p:cNvPr>
          <p:cNvPicPr/>
          <p:nvPr/>
        </p:nvPicPr>
        <p:blipFill>
          <a:blip r:embed="rId3"/>
          <a:srcRect/>
          <a:stretch>
            <a:fillRect/>
          </a:stretch>
        </p:blipFill>
        <p:spPr>
          <a:xfrm>
            <a:off x="367837" y="1894185"/>
            <a:ext cx="2389217" cy="2351541"/>
          </a:xfrm>
          <a:prstGeom prst="rect">
            <a:avLst/>
          </a:prstGeom>
          <a:noFill/>
          <a:ln>
            <a:noFill/>
            <a:prstDash/>
          </a:ln>
        </p:spPr>
      </p:pic>
    </p:spTree>
    <p:extLst>
      <p:ext uri="{BB962C8B-B14F-4D97-AF65-F5344CB8AC3E}">
        <p14:creationId xmlns:p14="http://schemas.microsoft.com/office/powerpoint/2010/main" val="112229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33"/>
        <p:cNvGrpSpPr/>
        <p:nvPr/>
      </p:nvGrpSpPr>
      <p:grpSpPr>
        <a:xfrm>
          <a:off x="0" y="0"/>
          <a:ext cx="0" cy="0"/>
          <a:chOff x="0" y="0"/>
          <a:chExt cx="0" cy="0"/>
        </a:xfrm>
      </p:grpSpPr>
      <p:pic>
        <p:nvPicPr>
          <p:cNvPr id="4734" name="Google Shape;4734;p68"/>
          <p:cNvPicPr preferRelativeResize="0"/>
          <p:nvPr/>
        </p:nvPicPr>
        <p:blipFill rotWithShape="1">
          <a:blip r:embed="rId3">
            <a:alphaModFix/>
          </a:blip>
          <a:srcRect l="7398"/>
          <a:stretch/>
        </p:blipFill>
        <p:spPr>
          <a:xfrm>
            <a:off x="5103375" y="1428325"/>
            <a:ext cx="2239002" cy="2286851"/>
          </a:xfrm>
          <a:prstGeom prst="rect">
            <a:avLst/>
          </a:prstGeom>
          <a:noFill/>
          <a:ln>
            <a:noFill/>
          </a:ln>
        </p:spPr>
      </p:pic>
      <p:sp>
        <p:nvSpPr>
          <p:cNvPr id="4735" name="Google Shape;4735;p68"/>
          <p:cNvSpPr txBox="1">
            <a:spLocks noGrp="1"/>
          </p:cNvSpPr>
          <p:nvPr>
            <p:ph type="title"/>
          </p:nvPr>
        </p:nvSpPr>
        <p:spPr>
          <a:xfrm flipH="1">
            <a:off x="5318223" y="2018997"/>
            <a:ext cx="1809300" cy="11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736" name="Google Shape;4736;p68"/>
          <p:cNvSpPr txBox="1">
            <a:spLocks noGrp="1"/>
          </p:cNvSpPr>
          <p:nvPr>
            <p:ph type="title" idx="2"/>
          </p:nvPr>
        </p:nvSpPr>
        <p:spPr>
          <a:xfrm>
            <a:off x="1210550" y="1820600"/>
            <a:ext cx="3542400" cy="80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ro-RO" dirty="0"/>
              <a:t>Abacul astăzi</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33"/>
        <p:cNvGrpSpPr/>
        <p:nvPr/>
      </p:nvGrpSpPr>
      <p:grpSpPr>
        <a:xfrm>
          <a:off x="0" y="0"/>
          <a:ext cx="0" cy="0"/>
          <a:chOff x="0" y="0"/>
          <a:chExt cx="0" cy="0"/>
        </a:xfrm>
      </p:grpSpPr>
      <p:sp>
        <p:nvSpPr>
          <p:cNvPr id="14" name="TextBox 13">
            <a:extLst>
              <a:ext uri="{FF2B5EF4-FFF2-40B4-BE49-F238E27FC236}">
                <a16:creationId xmlns:a16="http://schemas.microsoft.com/office/drawing/2014/main" id="{845172AE-BA76-43AE-AECC-046126E9C7EF}"/>
              </a:ext>
            </a:extLst>
          </p:cNvPr>
          <p:cNvSpPr txBox="1"/>
          <p:nvPr/>
        </p:nvSpPr>
        <p:spPr>
          <a:xfrm>
            <a:off x="450274" y="450273"/>
            <a:ext cx="8118764" cy="4068614"/>
          </a:xfrm>
          <a:prstGeom prst="rect">
            <a:avLst/>
          </a:prstGeom>
          <a:noFill/>
        </p:spPr>
        <p:txBody>
          <a:bodyPr wrap="square">
            <a:spAutoFit/>
          </a:bodyPr>
          <a:lstStyle/>
          <a:p>
            <a:pPr>
              <a:lnSpc>
                <a:spcPct val="102000"/>
              </a:lnSpc>
              <a:spcAft>
                <a:spcPts val="800"/>
              </a:spcAft>
            </a:pPr>
            <a:r>
              <a:rPr lang="ro-RO" sz="1200" dirty="0">
                <a:effectLst/>
                <a:latin typeface="Calibri" panose="020F050202020403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2000"/>
              </a:lnSpc>
              <a:spcAft>
                <a:spcPts val="800"/>
              </a:spcAft>
            </a:pPr>
            <a:r>
              <a:rPr lang="ro-RO" sz="1100" dirty="0">
                <a:effectLst/>
                <a:latin typeface="Calibri" panose="020F0502020204030204" pitchFamily="34" charset="0"/>
                <a:ea typeface="Calibri" panose="020F0502020204030204" pitchFamily="34" charset="0"/>
                <a:cs typeface="Arial" panose="020B0604020202020204" pitchFamily="34" charset="0"/>
              </a:rPr>
              <a:t>	</a:t>
            </a:r>
            <a:r>
              <a:rPr lang="ro-RO" sz="1100" dirty="0">
                <a:solidFill>
                  <a:schemeClr val="dk2"/>
                </a:solidFill>
                <a:latin typeface="Fondamento" panose="020B0604020202020204" charset="0"/>
              </a:rPr>
              <a:t>Cu toate că abacul este un instrument de calcul extrem de vechi, el este utilizat și astăzi, în special în Asia. Dar nu numai. Utilizare lui se regăsește și în Europa, inclusiv în România, fiind un mod de învățare primară a calculelor uzuale. Și totodată este și benefic, ajutând la dezvoltarea cognitivă a copiilor și stimularea intelectuală a acestora. </a:t>
            </a:r>
            <a:endParaRPr lang="en-US" sz="1100" dirty="0">
              <a:solidFill>
                <a:schemeClr val="dk2"/>
              </a:solidFill>
              <a:latin typeface="Fondamento" panose="020B0604020202020204" charset="0"/>
            </a:endParaRPr>
          </a:p>
          <a:p>
            <a:pPr>
              <a:lnSpc>
                <a:spcPct val="102000"/>
              </a:lnSpc>
              <a:spcAft>
                <a:spcPts val="800"/>
              </a:spcAft>
            </a:pPr>
            <a:r>
              <a:rPr lang="ro-RO" sz="1100" dirty="0">
                <a:solidFill>
                  <a:schemeClr val="dk2"/>
                </a:solidFill>
                <a:latin typeface="Fondamento" panose="020B0604020202020204" charset="0"/>
              </a:rPr>
              <a:t>	Există de asemenea competiții la nivel global cum ar fi:</a:t>
            </a:r>
            <a:endParaRPr lang="en-US" sz="1100" dirty="0">
              <a:solidFill>
                <a:schemeClr val="dk2"/>
              </a:solidFill>
              <a:latin typeface="Fondamento" panose="020B0604020202020204" charset="0"/>
            </a:endParaRPr>
          </a:p>
          <a:p>
            <a:pPr>
              <a:lnSpc>
                <a:spcPct val="102000"/>
              </a:lnSpc>
              <a:spcAft>
                <a:spcPts val="800"/>
              </a:spcAft>
            </a:pPr>
            <a:r>
              <a:rPr lang="ro-RO" sz="1100" dirty="0">
                <a:solidFill>
                  <a:schemeClr val="dk2"/>
                </a:solidFill>
                <a:latin typeface="Fondamento" panose="020B0604020202020204" charset="0"/>
              </a:rPr>
              <a:t> </a:t>
            </a:r>
            <a:endParaRPr lang="en-US" sz="1100" dirty="0">
              <a:solidFill>
                <a:schemeClr val="dk2"/>
              </a:solidFill>
              <a:latin typeface="Fondamento" panose="020B0604020202020204" charset="0"/>
            </a:endParaRPr>
          </a:p>
          <a:p>
            <a:pPr marL="342900" lvl="0" indent="-342900">
              <a:lnSpc>
                <a:spcPct val="102000"/>
              </a:lnSpc>
              <a:buFont typeface="Wingdings" panose="05000000000000000000" pitchFamily="2" charset="2"/>
              <a:buChar char=""/>
            </a:pPr>
            <a:r>
              <a:rPr lang="ro-RO" sz="1100" dirty="0">
                <a:solidFill>
                  <a:schemeClr val="dk2"/>
                </a:solidFill>
                <a:latin typeface="Fondamento" panose="020B0604020202020204" charset="0"/>
              </a:rPr>
              <a:t>Olimpiada internațională pentru Abac: </a:t>
            </a:r>
            <a:r>
              <a:rPr lang="ro-RO" sz="1100" dirty="0">
                <a:solidFill>
                  <a:srgbClr val="3399FF"/>
                </a:solidFill>
                <a:latin typeface="Fondamento" panose="020B0604020202020204" charset="0"/>
                <a:hlinkClick r:id="rId3">
                  <a:extLst>
                    <a:ext uri="{A12FA001-AC4F-418D-AE19-62706E023703}">
                      <ahyp:hlinkClr xmlns:ahyp="http://schemas.microsoft.com/office/drawing/2018/hyperlinkcolor" val="tx"/>
                    </a:ext>
                  </a:extLst>
                </a:hlinkClick>
              </a:rPr>
              <a:t>https://olymp.abakus-center.eu/</a:t>
            </a:r>
            <a:r>
              <a:rPr lang="ro-RO" sz="1100" dirty="0">
                <a:solidFill>
                  <a:srgbClr val="3399FF"/>
                </a:solidFill>
                <a:latin typeface="Fondamento" panose="020B0604020202020204" charset="0"/>
              </a:rPr>
              <a:t> </a:t>
            </a:r>
            <a:endParaRPr lang="en-US" sz="1100" dirty="0">
              <a:solidFill>
                <a:srgbClr val="3399FF"/>
              </a:solidFill>
              <a:latin typeface="Fondamento" panose="020B0604020202020204" charset="0"/>
            </a:endParaRPr>
          </a:p>
          <a:p>
            <a:pPr marL="342900" lvl="0" indent="-342900">
              <a:lnSpc>
                <a:spcPct val="102000"/>
              </a:lnSpc>
              <a:spcAft>
                <a:spcPts val="800"/>
              </a:spcAft>
              <a:buFont typeface="Wingdings" panose="05000000000000000000" pitchFamily="2" charset="2"/>
              <a:buChar char=""/>
            </a:pPr>
            <a:r>
              <a:rPr lang="ro-RO" sz="1100" dirty="0">
                <a:solidFill>
                  <a:schemeClr val="dk2"/>
                </a:solidFill>
                <a:latin typeface="Fondamento" panose="020B0604020202020204" charset="0"/>
              </a:rPr>
              <a:t>2021 UAAA Global Cup Abacus and Mental Arithmetic Online Competition: </a:t>
            </a:r>
            <a:r>
              <a:rPr lang="ro-RO" sz="1100" dirty="0">
                <a:solidFill>
                  <a:srgbClr val="3399FF"/>
                </a:solidFill>
                <a:latin typeface="Fondamento" panose="020B0604020202020204" charset="0"/>
                <a:hlinkClick r:id="rId4">
                  <a:extLst>
                    <a:ext uri="{A12FA001-AC4F-418D-AE19-62706E023703}">
                      <ahyp:hlinkClr xmlns:ahyp="http://schemas.microsoft.com/office/drawing/2018/hyperlinkcolor" val="tx"/>
                    </a:ext>
                  </a:extLst>
                </a:hlinkClick>
              </a:rPr>
              <a:t>http://uaaa-global.org/2021globalcupfaq/</a:t>
            </a:r>
            <a:r>
              <a:rPr lang="ro-RO" sz="1100" dirty="0">
                <a:solidFill>
                  <a:srgbClr val="3399FF"/>
                </a:solidFill>
                <a:latin typeface="Fondamento" panose="020B0604020202020204" charset="0"/>
              </a:rPr>
              <a:t> </a:t>
            </a:r>
            <a:endParaRPr lang="en-US" sz="1100" dirty="0">
              <a:solidFill>
                <a:srgbClr val="3399FF"/>
              </a:solidFill>
              <a:latin typeface="Fondamento" panose="020B0604020202020204" charset="0"/>
            </a:endParaRPr>
          </a:p>
          <a:p>
            <a:pPr>
              <a:lnSpc>
                <a:spcPct val="102000"/>
              </a:lnSpc>
              <a:spcAft>
                <a:spcPts val="800"/>
              </a:spcAft>
            </a:pPr>
            <a:r>
              <a:rPr lang="ro-RO" sz="1100" dirty="0">
                <a:solidFill>
                  <a:schemeClr val="dk2"/>
                </a:solidFill>
                <a:latin typeface="Fondamento" panose="020B0604020202020204" charset="0"/>
              </a:rPr>
              <a:t> </a:t>
            </a:r>
            <a:endParaRPr lang="en-US" sz="1100" dirty="0">
              <a:solidFill>
                <a:schemeClr val="dk2"/>
              </a:solidFill>
              <a:latin typeface="Fondamento" panose="020B0604020202020204" charset="0"/>
            </a:endParaRPr>
          </a:p>
          <a:p>
            <a:pPr indent="457200" algn="just">
              <a:lnSpc>
                <a:spcPct val="102000"/>
              </a:lnSpc>
              <a:spcAft>
                <a:spcPts val="800"/>
              </a:spcAft>
            </a:pPr>
            <a:r>
              <a:rPr lang="ro-RO" sz="1100" dirty="0">
                <a:solidFill>
                  <a:schemeClr val="dk2"/>
                </a:solidFill>
                <a:latin typeface="Fondamento" panose="020B0604020202020204" charset="0"/>
              </a:rPr>
              <a:t>În țara noastră, pe lângă folosirea abacului tradițional există centre în care se folosește abacul japonez , sorobanul:</a:t>
            </a:r>
            <a:endParaRPr lang="en-US" sz="1100" dirty="0">
              <a:solidFill>
                <a:schemeClr val="dk2"/>
              </a:solidFill>
              <a:latin typeface="Fondamento" panose="020B0604020202020204" charset="0"/>
            </a:endParaRPr>
          </a:p>
          <a:p>
            <a:pPr indent="457200" algn="just">
              <a:lnSpc>
                <a:spcPct val="102000"/>
              </a:lnSpc>
              <a:spcAft>
                <a:spcPts val="800"/>
              </a:spcAft>
            </a:pPr>
            <a:r>
              <a:rPr lang="ro-RO" sz="1100" dirty="0">
                <a:solidFill>
                  <a:schemeClr val="dk2"/>
                </a:solidFill>
                <a:latin typeface="Fondamento" panose="020B0604020202020204" charset="0"/>
              </a:rPr>
              <a:t> </a:t>
            </a:r>
            <a:endParaRPr lang="en-US" sz="1100" dirty="0">
              <a:solidFill>
                <a:schemeClr val="dk2"/>
              </a:solidFill>
              <a:latin typeface="Fondamento" panose="020B0604020202020204" charset="0"/>
            </a:endParaRPr>
          </a:p>
          <a:p>
            <a:pPr marL="342900" lvl="0" indent="-342900" algn="just">
              <a:lnSpc>
                <a:spcPct val="102000"/>
              </a:lnSpc>
              <a:buFont typeface="Wingdings" panose="05000000000000000000" pitchFamily="2" charset="2"/>
              <a:buChar char=""/>
            </a:pPr>
            <a:r>
              <a:rPr lang="ro-RO" sz="1100" dirty="0">
                <a:solidFill>
                  <a:srgbClr val="3399FF"/>
                </a:solidFill>
                <a:latin typeface="Fondamento" panose="020B0604020202020204" charset="0"/>
                <a:hlinkClick r:id="rId5">
                  <a:extLst>
                    <a:ext uri="{A12FA001-AC4F-418D-AE19-62706E023703}">
                      <ahyp:hlinkClr xmlns:ahyp="http://schemas.microsoft.com/office/drawing/2018/hyperlinkcolor" val="tx"/>
                    </a:ext>
                  </a:extLst>
                </a:hlinkClick>
              </a:rPr>
              <a:t>https://www.smarty-kids.ro</a:t>
            </a:r>
            <a:r>
              <a:rPr lang="ro-RO" sz="1100" dirty="0">
                <a:solidFill>
                  <a:srgbClr val="3399FF"/>
                </a:solidFill>
                <a:latin typeface="Fondamento" panose="020B0604020202020204" charset="0"/>
              </a:rPr>
              <a:t> </a:t>
            </a:r>
            <a:endParaRPr lang="en-US" sz="1100" dirty="0">
              <a:solidFill>
                <a:srgbClr val="3399FF"/>
              </a:solidFill>
              <a:latin typeface="Fondamento" panose="020B0604020202020204" charset="0"/>
            </a:endParaRPr>
          </a:p>
          <a:p>
            <a:pPr marL="342900" lvl="0" indent="-342900" algn="just">
              <a:lnSpc>
                <a:spcPct val="102000"/>
              </a:lnSpc>
              <a:buFont typeface="Wingdings" panose="05000000000000000000" pitchFamily="2" charset="2"/>
              <a:buChar char=""/>
            </a:pPr>
            <a:r>
              <a:rPr lang="ro-RO" sz="1100" dirty="0">
                <a:solidFill>
                  <a:srgbClr val="3399FF"/>
                </a:solidFill>
                <a:latin typeface="Fondamento" panose="020B0604020202020204" charset="0"/>
                <a:hlinkClick r:id="rId6">
                  <a:extLst>
                    <a:ext uri="{A12FA001-AC4F-418D-AE19-62706E023703}">
                      <ahyp:hlinkClr xmlns:ahyp="http://schemas.microsoft.com/office/drawing/2018/hyperlinkcolor" val="tx"/>
                    </a:ext>
                  </a:extLst>
                </a:hlinkClick>
              </a:rPr>
              <a:t>https://www.soroban-aritmetica-mentala.ro/</a:t>
            </a:r>
            <a:r>
              <a:rPr lang="ro-RO" sz="1100" dirty="0">
                <a:solidFill>
                  <a:srgbClr val="3399FF"/>
                </a:solidFill>
                <a:latin typeface="Fondamento" panose="020B0604020202020204" charset="0"/>
              </a:rPr>
              <a:t> </a:t>
            </a:r>
            <a:endParaRPr lang="en-US" sz="1100" dirty="0">
              <a:solidFill>
                <a:srgbClr val="3399FF"/>
              </a:solidFill>
              <a:latin typeface="Fondamento" panose="020B0604020202020204" charset="0"/>
            </a:endParaRPr>
          </a:p>
          <a:p>
            <a:pPr marL="342900" lvl="0" indent="-342900" algn="just">
              <a:lnSpc>
                <a:spcPct val="102000"/>
              </a:lnSpc>
              <a:buFont typeface="Wingdings" panose="05000000000000000000" pitchFamily="2" charset="2"/>
              <a:buChar char=""/>
            </a:pPr>
            <a:r>
              <a:rPr lang="ro-RO" sz="1100" dirty="0">
                <a:solidFill>
                  <a:srgbClr val="3399FF"/>
                </a:solidFill>
                <a:latin typeface="Fondamento" panose="020B0604020202020204" charset="0"/>
                <a:hlinkClick r:id="rId7">
                  <a:extLst>
                    <a:ext uri="{A12FA001-AC4F-418D-AE19-62706E023703}">
                      <ahyp:hlinkClr xmlns:ahyp="http://schemas.microsoft.com/office/drawing/2018/hyperlinkcolor" val="tx"/>
                    </a:ext>
                  </a:extLst>
                </a:hlinkClick>
              </a:rPr>
              <a:t>https://nominjyuku.ro/</a:t>
            </a:r>
            <a:r>
              <a:rPr lang="ro-RO" sz="1100" dirty="0">
                <a:solidFill>
                  <a:srgbClr val="3399FF"/>
                </a:solidFill>
                <a:latin typeface="Fondamento" panose="020B0604020202020204" charset="0"/>
              </a:rPr>
              <a:t> </a:t>
            </a:r>
            <a:endParaRPr lang="en-US" sz="1100" dirty="0">
              <a:solidFill>
                <a:srgbClr val="3399FF"/>
              </a:solidFill>
              <a:latin typeface="Fondamento" panose="020B0604020202020204" charset="0"/>
            </a:endParaRPr>
          </a:p>
          <a:p>
            <a:pPr marL="342900" lvl="0" indent="-342900" algn="just">
              <a:lnSpc>
                <a:spcPct val="102000"/>
              </a:lnSpc>
              <a:spcAft>
                <a:spcPts val="800"/>
              </a:spcAft>
              <a:buFont typeface="Wingdings" panose="05000000000000000000" pitchFamily="2" charset="2"/>
              <a:buChar char=""/>
            </a:pPr>
            <a:r>
              <a:rPr lang="ro-RO" sz="1100" dirty="0">
                <a:solidFill>
                  <a:srgbClr val="3399FF"/>
                </a:solidFill>
                <a:latin typeface="Fondamento" panose="020B0604020202020204" charset="0"/>
                <a:hlinkClick r:id="rId8">
                  <a:extLst>
                    <a:ext uri="{A12FA001-AC4F-418D-AE19-62706E023703}">
                      <ahyp:hlinkClr xmlns:ahyp="http://schemas.microsoft.com/office/drawing/2018/hyperlinkcolor" val="tx"/>
                    </a:ext>
                  </a:extLst>
                </a:hlinkClick>
              </a:rPr>
              <a:t>https://logiclub.ro/</a:t>
            </a:r>
            <a:r>
              <a:rPr lang="ro-RO" sz="1100" dirty="0">
                <a:solidFill>
                  <a:srgbClr val="3399FF"/>
                </a:solidFill>
                <a:latin typeface="Fondamento" panose="020B0604020202020204" charset="0"/>
              </a:rPr>
              <a:t> </a:t>
            </a:r>
            <a:endParaRPr lang="en-US" sz="1100" dirty="0">
              <a:solidFill>
                <a:srgbClr val="3399FF"/>
              </a:solidFill>
              <a:latin typeface="Fondamento" panose="020B0604020202020204" charset="0"/>
            </a:endParaRPr>
          </a:p>
          <a:p>
            <a:pPr>
              <a:lnSpc>
                <a:spcPct val="102000"/>
              </a:lnSpc>
              <a:spcAft>
                <a:spcPts val="800"/>
              </a:spcAft>
            </a:pPr>
            <a:r>
              <a:rPr lang="ro-RO" sz="1100" dirty="0">
                <a:solidFill>
                  <a:schemeClr val="dk2"/>
                </a:solidFill>
                <a:latin typeface="Fondamento" panose="020B0604020202020204" charset="0"/>
              </a:rPr>
              <a:t> </a:t>
            </a:r>
            <a:endParaRPr lang="en-US" sz="1100" dirty="0">
              <a:solidFill>
                <a:schemeClr val="dk2"/>
              </a:solidFill>
              <a:latin typeface="Fondamento" panose="020B0604020202020204" charset="0"/>
            </a:endParaRPr>
          </a:p>
          <a:p>
            <a:pPr indent="457200">
              <a:lnSpc>
                <a:spcPct val="102000"/>
              </a:lnSpc>
              <a:spcAft>
                <a:spcPts val="800"/>
              </a:spcAft>
            </a:pPr>
            <a:r>
              <a:rPr lang="ro-RO" sz="1100" dirty="0">
                <a:solidFill>
                  <a:schemeClr val="dk2"/>
                </a:solidFill>
                <a:latin typeface="Fondamento" panose="020B0604020202020204" charset="0"/>
              </a:rPr>
              <a:t>Acest tip de abac a fost folosit pentru prima oară la noi în țară în anul 2015, la </a:t>
            </a:r>
            <a:r>
              <a:rPr lang="ro-RO" sz="1100" dirty="0">
                <a:solidFill>
                  <a:srgbClr val="FF9933"/>
                </a:solidFill>
                <a:latin typeface="Fondamento" panose="020B0604020202020204" charset="0"/>
              </a:rPr>
              <a:t>CentrulEducațional Japonez Nomin Jyuku</a:t>
            </a:r>
            <a:r>
              <a:rPr lang="ro-RO" sz="1100" dirty="0">
                <a:solidFill>
                  <a:schemeClr val="dk2"/>
                </a:solidFill>
                <a:latin typeface="Fondamento" panose="020B0604020202020204" charset="0"/>
              </a:rPr>
              <a:t>.</a:t>
            </a:r>
            <a:endParaRPr lang="en-US" sz="1100" dirty="0">
              <a:solidFill>
                <a:schemeClr val="dk2"/>
              </a:solidFill>
              <a:latin typeface="Fondamento" panose="020B0604020202020204" charset="0"/>
            </a:endParaRPr>
          </a:p>
        </p:txBody>
      </p:sp>
    </p:spTree>
    <p:extLst>
      <p:ext uri="{BB962C8B-B14F-4D97-AF65-F5344CB8AC3E}">
        <p14:creationId xmlns:p14="http://schemas.microsoft.com/office/powerpoint/2010/main" val="29760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33"/>
        <p:cNvGrpSpPr/>
        <p:nvPr/>
      </p:nvGrpSpPr>
      <p:grpSpPr>
        <a:xfrm>
          <a:off x="0" y="0"/>
          <a:ext cx="0" cy="0"/>
          <a:chOff x="0" y="0"/>
          <a:chExt cx="0" cy="0"/>
        </a:xfrm>
      </p:grpSpPr>
      <p:sp>
        <p:nvSpPr>
          <p:cNvPr id="4736" name="Google Shape;4736;p68"/>
          <p:cNvSpPr txBox="1">
            <a:spLocks noGrp="1"/>
          </p:cNvSpPr>
          <p:nvPr>
            <p:ph type="title" idx="2"/>
          </p:nvPr>
        </p:nvSpPr>
        <p:spPr>
          <a:xfrm>
            <a:off x="2175163" y="1843350"/>
            <a:ext cx="3572292" cy="80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ro-RO" dirty="0"/>
              <a:t>Concluzii</a:t>
            </a:r>
            <a:endParaRPr dirty="0"/>
          </a:p>
        </p:txBody>
      </p:sp>
    </p:spTree>
    <p:extLst>
      <p:ext uri="{BB962C8B-B14F-4D97-AF65-F5344CB8AC3E}">
        <p14:creationId xmlns:p14="http://schemas.microsoft.com/office/powerpoint/2010/main" val="104690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33"/>
        <p:cNvGrpSpPr/>
        <p:nvPr/>
      </p:nvGrpSpPr>
      <p:grpSpPr>
        <a:xfrm>
          <a:off x="0" y="0"/>
          <a:ext cx="0" cy="0"/>
          <a:chOff x="0" y="0"/>
          <a:chExt cx="0" cy="0"/>
        </a:xfrm>
      </p:grpSpPr>
      <p:sp>
        <p:nvSpPr>
          <p:cNvPr id="14" name="TextBox 13">
            <a:extLst>
              <a:ext uri="{FF2B5EF4-FFF2-40B4-BE49-F238E27FC236}">
                <a16:creationId xmlns:a16="http://schemas.microsoft.com/office/drawing/2014/main" id="{845172AE-BA76-43AE-AECC-046126E9C7EF}"/>
              </a:ext>
            </a:extLst>
          </p:cNvPr>
          <p:cNvSpPr txBox="1"/>
          <p:nvPr/>
        </p:nvSpPr>
        <p:spPr>
          <a:xfrm>
            <a:off x="200891" y="380998"/>
            <a:ext cx="8811491" cy="4549900"/>
          </a:xfrm>
          <a:prstGeom prst="rect">
            <a:avLst/>
          </a:prstGeom>
          <a:noFill/>
        </p:spPr>
        <p:txBody>
          <a:bodyPr wrap="square">
            <a:spAutoFit/>
          </a:bodyPr>
          <a:lstStyle/>
          <a:p>
            <a:pPr>
              <a:lnSpc>
                <a:spcPct val="102000"/>
              </a:lnSpc>
              <a:spcAft>
                <a:spcPts val="800"/>
              </a:spcAft>
            </a:pPr>
            <a:r>
              <a:rPr lang="ro-RO" sz="1200" dirty="0">
                <a:effectLst/>
                <a:latin typeface="Calibri" panose="020F050202020403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2000"/>
              </a:lnSpc>
              <a:spcAft>
                <a:spcPts val="800"/>
              </a:spcAft>
            </a:pPr>
            <a:r>
              <a:rPr lang="ro-RO" sz="1100" dirty="0">
                <a:effectLst/>
                <a:latin typeface="Calibri" panose="020F0502020204030204" pitchFamily="34" charset="0"/>
                <a:ea typeface="Calibri" panose="020F0502020204030204" pitchFamily="34" charset="0"/>
                <a:cs typeface="Arial" panose="020B0604020202020204" pitchFamily="34" charset="0"/>
              </a:rPr>
              <a:t>	</a:t>
            </a:r>
            <a:r>
              <a:rPr lang="ro-RO" sz="1100" dirty="0">
                <a:solidFill>
                  <a:schemeClr val="dk2"/>
                </a:solidFill>
                <a:latin typeface="Fondamento" panose="020B0604020202020204" charset="0"/>
              </a:rPr>
              <a:t>Ironic sau nu, țara care utilizează cel mai mult acest tip de instrument pentru calcul numit abac (în limba română), Japonia, este și una din cele mai dezvoltate din punct de vedere tehnologic, la nivel mondial. </a:t>
            </a:r>
          </a:p>
          <a:p>
            <a:pPr>
              <a:lnSpc>
                <a:spcPct val="102000"/>
              </a:lnSpc>
              <a:spcAft>
                <a:spcPts val="800"/>
              </a:spcAft>
            </a:pPr>
            <a:r>
              <a:rPr lang="ro-RO" sz="1100" dirty="0">
                <a:solidFill>
                  <a:schemeClr val="dk2"/>
                </a:solidFill>
                <a:latin typeface="Fondamento" panose="020B0604020202020204" charset="0"/>
              </a:rPr>
              <a:t>	Însă ceea ce a înțeles Japonia și încetul cu încetul țările din Europa, este faptul că tehnologia, utilizată în exces, poate afecta dezvoltarea cognitivă, îndeosebi a copiilor. </a:t>
            </a:r>
          </a:p>
          <a:p>
            <a:pPr>
              <a:lnSpc>
                <a:spcPct val="102000"/>
              </a:lnSpc>
              <a:spcAft>
                <a:spcPts val="800"/>
              </a:spcAft>
            </a:pPr>
            <a:r>
              <a:rPr lang="ro-RO" sz="1100" dirty="0">
                <a:solidFill>
                  <a:schemeClr val="dk2"/>
                </a:solidFill>
                <a:latin typeface="Fondamento" panose="020B0604020202020204" charset="0"/>
              </a:rPr>
              <a:t>	Foarte mulți copii japonezi, mai ales cei cu vârste cuprinse între 5 și 14 ani, studiază și astăzi sorobanul japonez și aritmetica mentală ca metodă alternativă de calcul, utilă pentru dezvoltarea creierului.</a:t>
            </a:r>
          </a:p>
          <a:p>
            <a:pPr>
              <a:lnSpc>
                <a:spcPct val="102000"/>
              </a:lnSpc>
              <a:spcAft>
                <a:spcPts val="800"/>
              </a:spcAft>
            </a:pPr>
            <a:r>
              <a:rPr lang="ro-RO" sz="1100" dirty="0">
                <a:solidFill>
                  <a:schemeClr val="dk2"/>
                </a:solidFill>
                <a:latin typeface="Fondamento" panose="020B0604020202020204" charset="0"/>
              </a:rPr>
              <a:t>	Concluzionând, abacul, în special cel japonez, prezintă o tehnică care ar trebui utilizată din ce în ce mai des în dezvoltarea copiilor, pentru că este o metodă de învățare care aduce și dezvoltă următoarele beneficii/avantaje:</a:t>
            </a:r>
          </a:p>
          <a:p>
            <a:pPr>
              <a:lnSpc>
                <a:spcPct val="102000"/>
              </a:lnSpc>
              <a:spcAft>
                <a:spcPts val="800"/>
              </a:spcAft>
            </a:pPr>
            <a:r>
              <a:rPr lang="ro-RO" sz="1100" dirty="0">
                <a:solidFill>
                  <a:schemeClr val="dk2"/>
                </a:solidFill>
                <a:latin typeface="Fondamento" panose="020B0604020202020204" charset="0"/>
              </a:rPr>
              <a:t>•	răbdarea;</a:t>
            </a:r>
          </a:p>
          <a:p>
            <a:pPr>
              <a:lnSpc>
                <a:spcPct val="102000"/>
              </a:lnSpc>
              <a:spcAft>
                <a:spcPts val="800"/>
              </a:spcAft>
            </a:pPr>
            <a:r>
              <a:rPr lang="ro-RO" sz="1100" dirty="0">
                <a:solidFill>
                  <a:schemeClr val="dk2"/>
                </a:solidFill>
                <a:latin typeface="Fondamento" panose="020B0604020202020204" charset="0"/>
              </a:rPr>
              <a:t>•	atenția;</a:t>
            </a:r>
          </a:p>
          <a:p>
            <a:pPr>
              <a:lnSpc>
                <a:spcPct val="102000"/>
              </a:lnSpc>
              <a:spcAft>
                <a:spcPts val="800"/>
              </a:spcAft>
            </a:pPr>
            <a:r>
              <a:rPr lang="ro-RO" sz="1100" dirty="0">
                <a:solidFill>
                  <a:schemeClr val="dk2"/>
                </a:solidFill>
                <a:latin typeface="Fondamento" panose="020B0604020202020204" charset="0"/>
              </a:rPr>
              <a:t>•	concentrarea;</a:t>
            </a:r>
          </a:p>
          <a:p>
            <a:pPr>
              <a:lnSpc>
                <a:spcPct val="102000"/>
              </a:lnSpc>
              <a:spcAft>
                <a:spcPts val="800"/>
              </a:spcAft>
            </a:pPr>
            <a:r>
              <a:rPr lang="ro-RO" sz="1100" dirty="0">
                <a:solidFill>
                  <a:schemeClr val="dk2"/>
                </a:solidFill>
                <a:latin typeface="Fondamento" panose="020B0604020202020204" charset="0"/>
              </a:rPr>
              <a:t>•	memoria;</a:t>
            </a:r>
          </a:p>
          <a:p>
            <a:pPr>
              <a:lnSpc>
                <a:spcPct val="102000"/>
              </a:lnSpc>
              <a:spcAft>
                <a:spcPts val="800"/>
              </a:spcAft>
            </a:pPr>
            <a:r>
              <a:rPr lang="ro-RO" sz="1100" dirty="0">
                <a:solidFill>
                  <a:schemeClr val="dk2"/>
                </a:solidFill>
                <a:latin typeface="Fondamento" panose="020B0604020202020204" charset="0"/>
              </a:rPr>
              <a:t>•	viteza de calcul;</a:t>
            </a:r>
          </a:p>
          <a:p>
            <a:pPr>
              <a:lnSpc>
                <a:spcPct val="102000"/>
              </a:lnSpc>
              <a:spcAft>
                <a:spcPts val="800"/>
              </a:spcAft>
            </a:pPr>
            <a:r>
              <a:rPr lang="ro-RO" sz="1100" dirty="0">
                <a:solidFill>
                  <a:schemeClr val="dk2"/>
                </a:solidFill>
                <a:latin typeface="Fondamento" panose="020B0604020202020204" charset="0"/>
              </a:rPr>
              <a:t>•	imaginația;</a:t>
            </a:r>
          </a:p>
          <a:p>
            <a:pPr>
              <a:lnSpc>
                <a:spcPct val="102000"/>
              </a:lnSpc>
              <a:spcAft>
                <a:spcPts val="800"/>
              </a:spcAft>
            </a:pPr>
            <a:r>
              <a:rPr lang="ro-RO" sz="1100" dirty="0">
                <a:solidFill>
                  <a:schemeClr val="dk2"/>
                </a:solidFill>
                <a:latin typeface="Fondamento" panose="020B0604020202020204" charset="0"/>
              </a:rPr>
              <a:t>•	rezultate mai bune la școală;</a:t>
            </a:r>
          </a:p>
          <a:p>
            <a:pPr>
              <a:lnSpc>
                <a:spcPct val="102000"/>
              </a:lnSpc>
              <a:spcAft>
                <a:spcPts val="800"/>
              </a:spcAft>
            </a:pPr>
            <a:r>
              <a:rPr lang="ro-RO" sz="1100" dirty="0">
                <a:solidFill>
                  <a:schemeClr val="dk2"/>
                </a:solidFill>
                <a:latin typeface="Fondamento" panose="020B0604020202020204" charset="0"/>
              </a:rPr>
              <a:t>•	încredere în sine. </a:t>
            </a:r>
          </a:p>
          <a:p>
            <a:pPr>
              <a:lnSpc>
                <a:spcPct val="102000"/>
              </a:lnSpc>
              <a:spcAft>
                <a:spcPts val="800"/>
              </a:spcAft>
            </a:pPr>
            <a:endParaRPr lang="en-US" sz="1100" dirty="0">
              <a:solidFill>
                <a:schemeClr val="dk2"/>
              </a:solidFill>
              <a:latin typeface="Fondamento" panose="020B0604020202020204" charset="0"/>
            </a:endParaRPr>
          </a:p>
        </p:txBody>
      </p:sp>
    </p:spTree>
    <p:extLst>
      <p:ext uri="{BB962C8B-B14F-4D97-AF65-F5344CB8AC3E}">
        <p14:creationId xmlns:p14="http://schemas.microsoft.com/office/powerpoint/2010/main" val="69384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41"/>
        <p:cNvGrpSpPr/>
        <p:nvPr/>
      </p:nvGrpSpPr>
      <p:grpSpPr>
        <a:xfrm>
          <a:off x="0" y="0"/>
          <a:ext cx="0" cy="0"/>
          <a:chOff x="0" y="0"/>
          <a:chExt cx="0" cy="0"/>
        </a:xfrm>
      </p:grpSpPr>
      <p:sp>
        <p:nvSpPr>
          <p:cNvPr id="4742" name="Google Shape;4742;p69"/>
          <p:cNvSpPr txBox="1">
            <a:spLocks noGrp="1"/>
          </p:cNvSpPr>
          <p:nvPr>
            <p:ph type="title"/>
          </p:nvPr>
        </p:nvSpPr>
        <p:spPr>
          <a:xfrm>
            <a:off x="2565550" y="399014"/>
            <a:ext cx="4012800" cy="69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Soroban</a:t>
            </a:r>
            <a:endParaRPr dirty="0"/>
          </a:p>
        </p:txBody>
      </p:sp>
      <p:pic>
        <p:nvPicPr>
          <p:cNvPr id="2" name="Online Media 1" title="Ce este Sorobanul?">
            <a:hlinkClick r:id="" action="ppaction://media"/>
            <a:extLst>
              <a:ext uri="{FF2B5EF4-FFF2-40B4-BE49-F238E27FC236}">
                <a16:creationId xmlns:a16="http://schemas.microsoft.com/office/drawing/2014/main" id="{D1DF3ACB-1B83-42E1-B5C7-BEF4DD8624A9}"/>
              </a:ext>
            </a:extLst>
          </p:cNvPr>
          <p:cNvPicPr>
            <a:picLocks noRot="1" noChangeAspect="1"/>
          </p:cNvPicPr>
          <p:nvPr>
            <a:videoFile r:link="rId1"/>
          </p:nvPr>
        </p:nvPicPr>
        <p:blipFill>
          <a:blip r:embed="rId4"/>
          <a:stretch>
            <a:fillRect/>
          </a:stretch>
        </p:blipFill>
        <p:spPr>
          <a:xfrm>
            <a:off x="2729295" y="1667741"/>
            <a:ext cx="3685309" cy="27639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41"/>
        <p:cNvGrpSpPr/>
        <p:nvPr/>
      </p:nvGrpSpPr>
      <p:grpSpPr>
        <a:xfrm>
          <a:off x="0" y="0"/>
          <a:ext cx="0" cy="0"/>
          <a:chOff x="0" y="0"/>
          <a:chExt cx="0" cy="0"/>
        </a:xfrm>
      </p:grpSpPr>
      <p:sp>
        <p:nvSpPr>
          <p:cNvPr id="4742" name="Google Shape;4742;p69"/>
          <p:cNvSpPr txBox="1">
            <a:spLocks noGrp="1"/>
          </p:cNvSpPr>
          <p:nvPr>
            <p:ph type="title"/>
          </p:nvPr>
        </p:nvSpPr>
        <p:spPr>
          <a:xfrm>
            <a:off x="2330023" y="2223450"/>
            <a:ext cx="4012800" cy="69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Mulțumesc!</a:t>
            </a:r>
            <a:endParaRPr dirty="0"/>
          </a:p>
        </p:txBody>
      </p:sp>
    </p:spTree>
    <p:extLst>
      <p:ext uri="{BB962C8B-B14F-4D97-AF65-F5344CB8AC3E}">
        <p14:creationId xmlns:p14="http://schemas.microsoft.com/office/powerpoint/2010/main" val="107703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pic>
        <p:nvPicPr>
          <p:cNvPr id="3976" name="Google Shape;3976;p44"/>
          <p:cNvPicPr preferRelativeResize="0"/>
          <p:nvPr/>
        </p:nvPicPr>
        <p:blipFill rotWithShape="1">
          <a:blip r:embed="rId3">
            <a:alphaModFix amt="32000"/>
          </a:blip>
          <a:srcRect l="7398"/>
          <a:stretch/>
        </p:blipFill>
        <p:spPr>
          <a:xfrm>
            <a:off x="4753751" y="1744250"/>
            <a:ext cx="1009751" cy="1031327"/>
          </a:xfrm>
          <a:prstGeom prst="rect">
            <a:avLst/>
          </a:prstGeom>
          <a:noFill/>
          <a:ln>
            <a:noFill/>
          </a:ln>
        </p:spPr>
      </p:pic>
      <p:pic>
        <p:nvPicPr>
          <p:cNvPr id="3977" name="Google Shape;3977;p44"/>
          <p:cNvPicPr preferRelativeResize="0"/>
          <p:nvPr/>
        </p:nvPicPr>
        <p:blipFill rotWithShape="1">
          <a:blip r:embed="rId3">
            <a:alphaModFix amt="32000"/>
          </a:blip>
          <a:srcRect l="7398"/>
          <a:stretch/>
        </p:blipFill>
        <p:spPr>
          <a:xfrm>
            <a:off x="687301" y="3401613"/>
            <a:ext cx="1009751" cy="1031327"/>
          </a:xfrm>
          <a:prstGeom prst="rect">
            <a:avLst/>
          </a:prstGeom>
          <a:noFill/>
          <a:ln>
            <a:noFill/>
          </a:ln>
        </p:spPr>
      </p:pic>
      <p:pic>
        <p:nvPicPr>
          <p:cNvPr id="3978" name="Google Shape;3978;p44"/>
          <p:cNvPicPr preferRelativeResize="0"/>
          <p:nvPr/>
        </p:nvPicPr>
        <p:blipFill rotWithShape="1">
          <a:blip r:embed="rId3">
            <a:alphaModFix amt="32000"/>
          </a:blip>
          <a:srcRect l="7398"/>
          <a:stretch/>
        </p:blipFill>
        <p:spPr>
          <a:xfrm>
            <a:off x="4753751" y="3401613"/>
            <a:ext cx="1009751" cy="1031327"/>
          </a:xfrm>
          <a:prstGeom prst="rect">
            <a:avLst/>
          </a:prstGeom>
          <a:noFill/>
          <a:ln>
            <a:noFill/>
          </a:ln>
        </p:spPr>
      </p:pic>
      <p:pic>
        <p:nvPicPr>
          <p:cNvPr id="3979" name="Google Shape;3979;p44"/>
          <p:cNvPicPr preferRelativeResize="0"/>
          <p:nvPr/>
        </p:nvPicPr>
        <p:blipFill rotWithShape="1">
          <a:blip r:embed="rId3">
            <a:alphaModFix amt="32000"/>
          </a:blip>
          <a:srcRect l="7398"/>
          <a:stretch/>
        </p:blipFill>
        <p:spPr>
          <a:xfrm>
            <a:off x="687301" y="1744250"/>
            <a:ext cx="1009751" cy="1031327"/>
          </a:xfrm>
          <a:prstGeom prst="rect">
            <a:avLst/>
          </a:prstGeom>
          <a:noFill/>
          <a:ln>
            <a:noFill/>
          </a:ln>
        </p:spPr>
      </p:pic>
      <p:sp>
        <p:nvSpPr>
          <p:cNvPr id="3980" name="Google Shape;3980;p44"/>
          <p:cNvSpPr txBox="1">
            <a:spLocks noGrp="1"/>
          </p:cNvSpPr>
          <p:nvPr>
            <p:ph type="title"/>
          </p:nvPr>
        </p:nvSpPr>
        <p:spPr>
          <a:xfrm flipH="1">
            <a:off x="727625" y="1899179"/>
            <a:ext cx="929100" cy="7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981" name="Google Shape;3981;p44"/>
          <p:cNvSpPr txBox="1">
            <a:spLocks noGrp="1"/>
          </p:cNvSpPr>
          <p:nvPr>
            <p:ph type="subTitle" idx="1"/>
          </p:nvPr>
        </p:nvSpPr>
        <p:spPr>
          <a:xfrm>
            <a:off x="1762403" y="2161025"/>
            <a:ext cx="2247000" cy="54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latin typeface="Fondamento" panose="020B0604020202020204" charset="0"/>
              </a:rPr>
              <a:t>De unde provind de fapt cuvântul </a:t>
            </a:r>
            <a:r>
              <a:rPr lang="ro-RO" i="1" dirty="0">
                <a:latin typeface="Fondamento" panose="020B0604020202020204" charset="0"/>
              </a:rPr>
              <a:t>abac? </a:t>
            </a:r>
            <a:endParaRPr dirty="0">
              <a:latin typeface="Fondamento" panose="020B0604020202020204" charset="0"/>
            </a:endParaRPr>
          </a:p>
        </p:txBody>
      </p:sp>
      <p:sp>
        <p:nvSpPr>
          <p:cNvPr id="3982" name="Google Shape;3982;p44"/>
          <p:cNvSpPr txBox="1">
            <a:spLocks noGrp="1"/>
          </p:cNvSpPr>
          <p:nvPr>
            <p:ph type="subTitle" idx="2"/>
          </p:nvPr>
        </p:nvSpPr>
        <p:spPr>
          <a:xfrm>
            <a:off x="1762400" y="1813775"/>
            <a:ext cx="23625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Etimologie</a:t>
            </a:r>
            <a:endParaRPr dirty="0"/>
          </a:p>
        </p:txBody>
      </p:sp>
      <p:sp>
        <p:nvSpPr>
          <p:cNvPr id="3983" name="Google Shape;3983;p44"/>
          <p:cNvSpPr txBox="1">
            <a:spLocks noGrp="1"/>
          </p:cNvSpPr>
          <p:nvPr>
            <p:ph type="title" idx="3"/>
          </p:nvPr>
        </p:nvSpPr>
        <p:spPr>
          <a:xfrm flipH="1">
            <a:off x="4794073" y="1899179"/>
            <a:ext cx="929100" cy="7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984" name="Google Shape;3984;p44"/>
          <p:cNvSpPr txBox="1">
            <a:spLocks noGrp="1"/>
          </p:cNvSpPr>
          <p:nvPr>
            <p:ph type="subTitle" idx="4"/>
          </p:nvPr>
        </p:nvSpPr>
        <p:spPr>
          <a:xfrm>
            <a:off x="5836400" y="2161025"/>
            <a:ext cx="2247000" cy="54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latin typeface="Fondamento" panose="020B0604020202020204" charset="0"/>
              </a:rPr>
              <a:t>Apariția abacului</a:t>
            </a:r>
            <a:endParaRPr dirty="0">
              <a:latin typeface="Fondamento" panose="020B0604020202020204" charset="0"/>
            </a:endParaRPr>
          </a:p>
        </p:txBody>
      </p:sp>
      <p:sp>
        <p:nvSpPr>
          <p:cNvPr id="3985" name="Google Shape;3985;p44"/>
          <p:cNvSpPr txBox="1">
            <a:spLocks noGrp="1"/>
          </p:cNvSpPr>
          <p:nvPr>
            <p:ph type="subTitle" idx="5"/>
          </p:nvPr>
        </p:nvSpPr>
        <p:spPr>
          <a:xfrm>
            <a:off x="5836400" y="1813775"/>
            <a:ext cx="2247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Origini</a:t>
            </a:r>
            <a:endParaRPr dirty="0"/>
          </a:p>
        </p:txBody>
      </p:sp>
      <p:sp>
        <p:nvSpPr>
          <p:cNvPr id="3986" name="Google Shape;3986;p44"/>
          <p:cNvSpPr txBox="1">
            <a:spLocks noGrp="1"/>
          </p:cNvSpPr>
          <p:nvPr>
            <p:ph type="title" idx="6"/>
          </p:nvPr>
        </p:nvSpPr>
        <p:spPr>
          <a:xfrm flipH="1">
            <a:off x="727625" y="3556526"/>
            <a:ext cx="929100" cy="7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987" name="Google Shape;3987;p44"/>
          <p:cNvSpPr txBox="1">
            <a:spLocks noGrp="1"/>
          </p:cNvSpPr>
          <p:nvPr>
            <p:ph type="subTitle" idx="7"/>
          </p:nvPr>
        </p:nvSpPr>
        <p:spPr>
          <a:xfrm>
            <a:off x="1769950" y="3887840"/>
            <a:ext cx="2247000" cy="545100"/>
          </a:xfrm>
          <a:prstGeom prst="rect">
            <a:avLst/>
          </a:prstGeom>
        </p:spPr>
        <p:txBody>
          <a:bodyPr spcFirstLastPara="1" wrap="square" lIns="91425" tIns="91425" rIns="91425" bIns="91425" anchor="ctr" anchorCtr="0">
            <a:noAutofit/>
          </a:bodyPr>
          <a:lstStyle/>
          <a:p>
            <a:pPr marL="0" indent="0"/>
            <a:r>
              <a:rPr lang="ro-RO" dirty="0">
                <a:latin typeface="Fondamento" panose="020B0604020202020204" charset="0"/>
              </a:rPr>
              <a:t>Dezvoltarea abacului în diverse părți ale mapamondului</a:t>
            </a:r>
            <a:endParaRPr dirty="0">
              <a:latin typeface="Fondamento" panose="020B0604020202020204" charset="0"/>
            </a:endParaRPr>
          </a:p>
        </p:txBody>
      </p:sp>
      <p:sp>
        <p:nvSpPr>
          <p:cNvPr id="3988" name="Google Shape;3988;p44"/>
          <p:cNvSpPr txBox="1">
            <a:spLocks noGrp="1"/>
          </p:cNvSpPr>
          <p:nvPr>
            <p:ph type="subTitle" idx="8"/>
          </p:nvPr>
        </p:nvSpPr>
        <p:spPr>
          <a:xfrm>
            <a:off x="1762400" y="3474350"/>
            <a:ext cx="2247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Tipuri de abac</a:t>
            </a:r>
            <a:endParaRPr dirty="0"/>
          </a:p>
        </p:txBody>
      </p:sp>
      <p:sp>
        <p:nvSpPr>
          <p:cNvPr id="3989" name="Google Shape;3989;p44"/>
          <p:cNvSpPr txBox="1">
            <a:spLocks noGrp="1"/>
          </p:cNvSpPr>
          <p:nvPr>
            <p:ph type="title" idx="13"/>
          </p:nvPr>
        </p:nvSpPr>
        <p:spPr>
          <a:xfrm flipH="1">
            <a:off x="4794073" y="3556526"/>
            <a:ext cx="929100" cy="7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990" name="Google Shape;3990;p44"/>
          <p:cNvSpPr txBox="1">
            <a:spLocks noGrp="1"/>
          </p:cNvSpPr>
          <p:nvPr>
            <p:ph type="subTitle" idx="14"/>
          </p:nvPr>
        </p:nvSpPr>
        <p:spPr>
          <a:xfrm>
            <a:off x="5836400" y="3821734"/>
            <a:ext cx="2247000" cy="54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latin typeface="Fondamento" panose="020B0604020202020204" charset="0"/>
              </a:rPr>
              <a:t>Beneficiile utilizării abacului</a:t>
            </a:r>
            <a:endParaRPr dirty="0">
              <a:latin typeface="Fondamento" panose="020B0604020202020204" charset="0"/>
            </a:endParaRPr>
          </a:p>
        </p:txBody>
      </p:sp>
      <p:sp>
        <p:nvSpPr>
          <p:cNvPr id="3991" name="Google Shape;3991;p44"/>
          <p:cNvSpPr txBox="1">
            <a:spLocks noGrp="1"/>
          </p:cNvSpPr>
          <p:nvPr>
            <p:ph type="subTitle" idx="15"/>
          </p:nvPr>
        </p:nvSpPr>
        <p:spPr>
          <a:xfrm>
            <a:off x="5836400" y="3474225"/>
            <a:ext cx="2247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Abacul astăzi</a:t>
            </a:r>
            <a:endParaRPr dirty="0"/>
          </a:p>
        </p:txBody>
      </p:sp>
      <p:sp>
        <p:nvSpPr>
          <p:cNvPr id="3992" name="Google Shape;3992;p44"/>
          <p:cNvSpPr txBox="1">
            <a:spLocks noGrp="1"/>
          </p:cNvSpPr>
          <p:nvPr>
            <p:ph type="title" idx="9"/>
          </p:nvPr>
        </p:nvSpPr>
        <p:spPr>
          <a:xfrm>
            <a:off x="714175" y="466300"/>
            <a:ext cx="7715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Cuprins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96"/>
        <p:cNvGrpSpPr/>
        <p:nvPr/>
      </p:nvGrpSpPr>
      <p:grpSpPr>
        <a:xfrm>
          <a:off x="0" y="0"/>
          <a:ext cx="0" cy="0"/>
          <a:chOff x="0" y="0"/>
          <a:chExt cx="0" cy="0"/>
        </a:xfrm>
      </p:grpSpPr>
      <p:grpSp>
        <p:nvGrpSpPr>
          <p:cNvPr id="3997" name="Google Shape;3997;p45"/>
          <p:cNvGrpSpPr/>
          <p:nvPr/>
        </p:nvGrpSpPr>
        <p:grpSpPr>
          <a:xfrm>
            <a:off x="3634228" y="994675"/>
            <a:ext cx="1934950" cy="1723086"/>
            <a:chOff x="3634228" y="994675"/>
            <a:chExt cx="1934950" cy="1723086"/>
          </a:xfrm>
        </p:grpSpPr>
        <p:sp>
          <p:nvSpPr>
            <p:cNvPr id="3998" name="Google Shape;3998;p45"/>
            <p:cNvSpPr/>
            <p:nvPr/>
          </p:nvSpPr>
          <p:spPr>
            <a:xfrm>
              <a:off x="3653339" y="1072449"/>
              <a:ext cx="1790137" cy="1645312"/>
            </a:xfrm>
            <a:custGeom>
              <a:avLst/>
              <a:gdLst/>
              <a:ahLst/>
              <a:cxnLst/>
              <a:rect l="l" t="t" r="r" b="b"/>
              <a:pathLst>
                <a:path w="12200" h="11213" extrusionOk="0">
                  <a:moveTo>
                    <a:pt x="5820" y="1"/>
                  </a:moveTo>
                  <a:cubicBezTo>
                    <a:pt x="5744" y="26"/>
                    <a:pt x="5668" y="77"/>
                    <a:pt x="5617" y="153"/>
                  </a:cubicBezTo>
                  <a:cubicBezTo>
                    <a:pt x="5465" y="382"/>
                    <a:pt x="5312" y="306"/>
                    <a:pt x="5083" y="331"/>
                  </a:cubicBezTo>
                  <a:cubicBezTo>
                    <a:pt x="4575" y="356"/>
                    <a:pt x="3813" y="356"/>
                    <a:pt x="3635" y="763"/>
                  </a:cubicBezTo>
                  <a:cubicBezTo>
                    <a:pt x="3433" y="1151"/>
                    <a:pt x="3241" y="1331"/>
                    <a:pt x="2983" y="1331"/>
                  </a:cubicBezTo>
                  <a:cubicBezTo>
                    <a:pt x="2818" y="1331"/>
                    <a:pt x="2627" y="1258"/>
                    <a:pt x="2389" y="1119"/>
                  </a:cubicBezTo>
                  <a:lnTo>
                    <a:pt x="2389" y="1119"/>
                  </a:lnTo>
                  <a:cubicBezTo>
                    <a:pt x="2440" y="1653"/>
                    <a:pt x="2440" y="2110"/>
                    <a:pt x="1881" y="2288"/>
                  </a:cubicBezTo>
                  <a:cubicBezTo>
                    <a:pt x="1754" y="2339"/>
                    <a:pt x="1678" y="2466"/>
                    <a:pt x="1652" y="2593"/>
                  </a:cubicBezTo>
                  <a:cubicBezTo>
                    <a:pt x="1550" y="3559"/>
                    <a:pt x="915" y="4194"/>
                    <a:pt x="458" y="4957"/>
                  </a:cubicBezTo>
                  <a:lnTo>
                    <a:pt x="381" y="5033"/>
                  </a:lnTo>
                  <a:lnTo>
                    <a:pt x="508" y="4982"/>
                  </a:lnTo>
                  <a:cubicBezTo>
                    <a:pt x="552" y="4976"/>
                    <a:pt x="593" y="4973"/>
                    <a:pt x="631" y="4973"/>
                  </a:cubicBezTo>
                  <a:cubicBezTo>
                    <a:pt x="1072" y="4973"/>
                    <a:pt x="1097" y="5366"/>
                    <a:pt x="1144" y="5694"/>
                  </a:cubicBezTo>
                  <a:cubicBezTo>
                    <a:pt x="1195" y="6151"/>
                    <a:pt x="813" y="6202"/>
                    <a:pt x="508" y="6253"/>
                  </a:cubicBezTo>
                  <a:cubicBezTo>
                    <a:pt x="494" y="6255"/>
                    <a:pt x="479" y="6256"/>
                    <a:pt x="463" y="6256"/>
                  </a:cubicBezTo>
                  <a:cubicBezTo>
                    <a:pt x="371" y="6256"/>
                    <a:pt x="265" y="6228"/>
                    <a:pt x="178" y="6228"/>
                  </a:cubicBezTo>
                  <a:cubicBezTo>
                    <a:pt x="76" y="6228"/>
                    <a:pt x="0" y="6266"/>
                    <a:pt x="0" y="6431"/>
                  </a:cubicBezTo>
                  <a:cubicBezTo>
                    <a:pt x="0" y="6710"/>
                    <a:pt x="305" y="6634"/>
                    <a:pt x="508" y="6685"/>
                  </a:cubicBezTo>
                  <a:cubicBezTo>
                    <a:pt x="941" y="6761"/>
                    <a:pt x="1398" y="6837"/>
                    <a:pt x="813" y="7371"/>
                  </a:cubicBezTo>
                  <a:cubicBezTo>
                    <a:pt x="636" y="7549"/>
                    <a:pt x="585" y="7727"/>
                    <a:pt x="966" y="7778"/>
                  </a:cubicBezTo>
                  <a:cubicBezTo>
                    <a:pt x="1627" y="7880"/>
                    <a:pt x="2008" y="8185"/>
                    <a:pt x="1805" y="8947"/>
                  </a:cubicBezTo>
                  <a:cubicBezTo>
                    <a:pt x="1754" y="9074"/>
                    <a:pt x="1855" y="9227"/>
                    <a:pt x="2008" y="9252"/>
                  </a:cubicBezTo>
                  <a:cubicBezTo>
                    <a:pt x="2024" y="9251"/>
                    <a:pt x="2039" y="9251"/>
                    <a:pt x="2055" y="9251"/>
                  </a:cubicBezTo>
                  <a:cubicBezTo>
                    <a:pt x="2543" y="9251"/>
                    <a:pt x="2571" y="9644"/>
                    <a:pt x="2694" y="9989"/>
                  </a:cubicBezTo>
                  <a:cubicBezTo>
                    <a:pt x="2852" y="10463"/>
                    <a:pt x="3010" y="10658"/>
                    <a:pt x="3310" y="10658"/>
                  </a:cubicBezTo>
                  <a:cubicBezTo>
                    <a:pt x="3445" y="10658"/>
                    <a:pt x="3608" y="10619"/>
                    <a:pt x="3813" y="10548"/>
                  </a:cubicBezTo>
                  <a:cubicBezTo>
                    <a:pt x="3935" y="10497"/>
                    <a:pt x="4067" y="10470"/>
                    <a:pt x="4196" y="10470"/>
                  </a:cubicBezTo>
                  <a:cubicBezTo>
                    <a:pt x="4388" y="10470"/>
                    <a:pt x="4576" y="10528"/>
                    <a:pt x="4727" y="10650"/>
                  </a:cubicBezTo>
                  <a:cubicBezTo>
                    <a:pt x="4913" y="10781"/>
                    <a:pt x="5112" y="10818"/>
                    <a:pt x="5317" y="10818"/>
                  </a:cubicBezTo>
                  <a:cubicBezTo>
                    <a:pt x="5592" y="10818"/>
                    <a:pt x="5877" y="10751"/>
                    <a:pt x="6156" y="10751"/>
                  </a:cubicBezTo>
                  <a:cubicBezTo>
                    <a:pt x="6355" y="10751"/>
                    <a:pt x="6551" y="10786"/>
                    <a:pt x="6735" y="10904"/>
                  </a:cubicBezTo>
                  <a:cubicBezTo>
                    <a:pt x="6735" y="10904"/>
                    <a:pt x="6786" y="10879"/>
                    <a:pt x="6812" y="10879"/>
                  </a:cubicBezTo>
                  <a:cubicBezTo>
                    <a:pt x="6949" y="10741"/>
                    <a:pt x="7070" y="10674"/>
                    <a:pt x="7176" y="10674"/>
                  </a:cubicBezTo>
                  <a:cubicBezTo>
                    <a:pt x="7324" y="10674"/>
                    <a:pt x="7445" y="10805"/>
                    <a:pt x="7549" y="11056"/>
                  </a:cubicBezTo>
                  <a:cubicBezTo>
                    <a:pt x="7599" y="11133"/>
                    <a:pt x="7676" y="11184"/>
                    <a:pt x="7752" y="11209"/>
                  </a:cubicBezTo>
                  <a:cubicBezTo>
                    <a:pt x="7763" y="11211"/>
                    <a:pt x="7774" y="11212"/>
                    <a:pt x="7784" y="11212"/>
                  </a:cubicBezTo>
                  <a:cubicBezTo>
                    <a:pt x="7887" y="11212"/>
                    <a:pt x="7928" y="11101"/>
                    <a:pt x="7904" y="11031"/>
                  </a:cubicBezTo>
                  <a:cubicBezTo>
                    <a:pt x="7815" y="10574"/>
                    <a:pt x="7892" y="10427"/>
                    <a:pt x="8047" y="10427"/>
                  </a:cubicBezTo>
                  <a:cubicBezTo>
                    <a:pt x="8203" y="10427"/>
                    <a:pt x="8438" y="10574"/>
                    <a:pt x="8667" y="10701"/>
                  </a:cubicBezTo>
                  <a:cubicBezTo>
                    <a:pt x="8686" y="10234"/>
                    <a:pt x="8759" y="9850"/>
                    <a:pt x="9099" y="9850"/>
                  </a:cubicBezTo>
                  <a:cubicBezTo>
                    <a:pt x="9222" y="9850"/>
                    <a:pt x="9379" y="9900"/>
                    <a:pt x="9582" y="10014"/>
                  </a:cubicBezTo>
                  <a:cubicBezTo>
                    <a:pt x="9600" y="10026"/>
                    <a:pt x="9623" y="10031"/>
                    <a:pt x="9648" y="10031"/>
                  </a:cubicBezTo>
                  <a:cubicBezTo>
                    <a:pt x="9730" y="10031"/>
                    <a:pt x="9830" y="9977"/>
                    <a:pt x="9811" y="9938"/>
                  </a:cubicBezTo>
                  <a:cubicBezTo>
                    <a:pt x="9429" y="9227"/>
                    <a:pt x="10116" y="9430"/>
                    <a:pt x="10370" y="9227"/>
                  </a:cubicBezTo>
                  <a:cubicBezTo>
                    <a:pt x="10599" y="9049"/>
                    <a:pt x="10878" y="8896"/>
                    <a:pt x="10904" y="8591"/>
                  </a:cubicBezTo>
                  <a:cubicBezTo>
                    <a:pt x="10954" y="8159"/>
                    <a:pt x="11081" y="7829"/>
                    <a:pt x="11564" y="7752"/>
                  </a:cubicBezTo>
                  <a:cubicBezTo>
                    <a:pt x="11717" y="7727"/>
                    <a:pt x="11793" y="7524"/>
                    <a:pt x="11666" y="7397"/>
                  </a:cubicBezTo>
                  <a:cubicBezTo>
                    <a:pt x="11081" y="6787"/>
                    <a:pt x="11564" y="6304"/>
                    <a:pt x="11920" y="5897"/>
                  </a:cubicBezTo>
                  <a:cubicBezTo>
                    <a:pt x="12149" y="5567"/>
                    <a:pt x="12200" y="5338"/>
                    <a:pt x="11946" y="5109"/>
                  </a:cubicBezTo>
                  <a:cubicBezTo>
                    <a:pt x="11513" y="4779"/>
                    <a:pt x="11081" y="4474"/>
                    <a:pt x="11539" y="3838"/>
                  </a:cubicBezTo>
                  <a:cubicBezTo>
                    <a:pt x="11539" y="3813"/>
                    <a:pt x="11386" y="3661"/>
                    <a:pt x="11336" y="3584"/>
                  </a:cubicBezTo>
                  <a:lnTo>
                    <a:pt x="11336" y="3584"/>
                  </a:lnTo>
                  <a:cubicBezTo>
                    <a:pt x="11351" y="3587"/>
                    <a:pt x="11367" y="3588"/>
                    <a:pt x="11382" y="3588"/>
                  </a:cubicBezTo>
                  <a:cubicBezTo>
                    <a:pt x="11513" y="3588"/>
                    <a:pt x="11618" y="3492"/>
                    <a:pt x="11641" y="3356"/>
                  </a:cubicBezTo>
                  <a:lnTo>
                    <a:pt x="11564" y="3254"/>
                  </a:lnTo>
                  <a:cubicBezTo>
                    <a:pt x="11437" y="3051"/>
                    <a:pt x="11361" y="2796"/>
                    <a:pt x="11361" y="2542"/>
                  </a:cubicBezTo>
                  <a:cubicBezTo>
                    <a:pt x="11343" y="2379"/>
                    <a:pt x="11235" y="2165"/>
                    <a:pt x="11073" y="2165"/>
                  </a:cubicBezTo>
                  <a:cubicBezTo>
                    <a:pt x="11007" y="2165"/>
                    <a:pt x="10933" y="2200"/>
                    <a:pt x="10853" y="2288"/>
                  </a:cubicBezTo>
                  <a:cubicBezTo>
                    <a:pt x="10696" y="2456"/>
                    <a:pt x="10588" y="2540"/>
                    <a:pt x="10513" y="2540"/>
                  </a:cubicBezTo>
                  <a:cubicBezTo>
                    <a:pt x="10417" y="2540"/>
                    <a:pt x="10373" y="2405"/>
                    <a:pt x="10344" y="2136"/>
                  </a:cubicBezTo>
                  <a:cubicBezTo>
                    <a:pt x="10319" y="1983"/>
                    <a:pt x="10217" y="1907"/>
                    <a:pt x="10065" y="1856"/>
                  </a:cubicBezTo>
                  <a:cubicBezTo>
                    <a:pt x="9658" y="1678"/>
                    <a:pt x="9302" y="1399"/>
                    <a:pt x="9023" y="1043"/>
                  </a:cubicBezTo>
                  <a:cubicBezTo>
                    <a:pt x="8764" y="543"/>
                    <a:pt x="8478" y="367"/>
                    <a:pt x="8096" y="367"/>
                  </a:cubicBezTo>
                  <a:cubicBezTo>
                    <a:pt x="7953" y="367"/>
                    <a:pt x="7798" y="391"/>
                    <a:pt x="7625" y="433"/>
                  </a:cubicBezTo>
                  <a:cubicBezTo>
                    <a:pt x="7472" y="433"/>
                    <a:pt x="7345" y="407"/>
                    <a:pt x="7218" y="331"/>
                  </a:cubicBezTo>
                  <a:cubicBezTo>
                    <a:pt x="7106" y="240"/>
                    <a:pt x="6977" y="214"/>
                    <a:pt x="6843" y="214"/>
                  </a:cubicBezTo>
                  <a:cubicBezTo>
                    <a:pt x="6677" y="214"/>
                    <a:pt x="6502" y="253"/>
                    <a:pt x="6333" y="253"/>
                  </a:cubicBezTo>
                  <a:cubicBezTo>
                    <a:pt x="6145" y="253"/>
                    <a:pt x="5966" y="205"/>
                    <a:pt x="5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5"/>
            <p:cNvSpPr/>
            <p:nvPr/>
          </p:nvSpPr>
          <p:spPr>
            <a:xfrm rot="-5400000">
              <a:off x="3641484" y="1114174"/>
              <a:ext cx="95846" cy="110359"/>
            </a:xfrm>
            <a:custGeom>
              <a:avLst/>
              <a:gdLst/>
              <a:ahLst/>
              <a:cxnLst/>
              <a:rect l="l" t="t" r="r" b="b"/>
              <a:pathLst>
                <a:path w="865" h="996" extrusionOk="0">
                  <a:moveTo>
                    <a:pt x="424" y="0"/>
                  </a:moveTo>
                  <a:cubicBezTo>
                    <a:pt x="410" y="0"/>
                    <a:pt x="396" y="1"/>
                    <a:pt x="382" y="2"/>
                  </a:cubicBezTo>
                  <a:cubicBezTo>
                    <a:pt x="77" y="28"/>
                    <a:pt x="1" y="256"/>
                    <a:pt x="26" y="511"/>
                  </a:cubicBezTo>
                  <a:cubicBezTo>
                    <a:pt x="50" y="753"/>
                    <a:pt x="167" y="995"/>
                    <a:pt x="464" y="995"/>
                  </a:cubicBezTo>
                  <a:cubicBezTo>
                    <a:pt x="479" y="995"/>
                    <a:pt x="494" y="995"/>
                    <a:pt x="509" y="993"/>
                  </a:cubicBezTo>
                  <a:cubicBezTo>
                    <a:pt x="789" y="993"/>
                    <a:pt x="840" y="739"/>
                    <a:pt x="865" y="460"/>
                  </a:cubicBezTo>
                  <a:cubicBezTo>
                    <a:pt x="816" y="242"/>
                    <a:pt x="699"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5"/>
            <p:cNvSpPr/>
            <p:nvPr/>
          </p:nvSpPr>
          <p:spPr>
            <a:xfrm rot="-5400000">
              <a:off x="4473281" y="1076059"/>
              <a:ext cx="62162" cy="56952"/>
            </a:xfrm>
            <a:custGeom>
              <a:avLst/>
              <a:gdLst/>
              <a:ahLst/>
              <a:cxnLst/>
              <a:rect l="l" t="t" r="r" b="b"/>
              <a:pathLst>
                <a:path w="561" h="514" extrusionOk="0">
                  <a:moveTo>
                    <a:pt x="274" y="1"/>
                  </a:moveTo>
                  <a:cubicBezTo>
                    <a:pt x="235" y="1"/>
                    <a:pt x="194" y="10"/>
                    <a:pt x="153" y="31"/>
                  </a:cubicBezTo>
                  <a:cubicBezTo>
                    <a:pt x="103" y="56"/>
                    <a:pt x="52" y="107"/>
                    <a:pt x="26" y="183"/>
                  </a:cubicBezTo>
                  <a:cubicBezTo>
                    <a:pt x="1" y="310"/>
                    <a:pt x="77" y="463"/>
                    <a:pt x="230" y="488"/>
                  </a:cubicBezTo>
                  <a:cubicBezTo>
                    <a:pt x="331" y="514"/>
                    <a:pt x="458" y="514"/>
                    <a:pt x="560" y="514"/>
                  </a:cubicBezTo>
                  <a:cubicBezTo>
                    <a:pt x="560" y="387"/>
                    <a:pt x="535" y="285"/>
                    <a:pt x="484" y="183"/>
                  </a:cubicBezTo>
                  <a:cubicBezTo>
                    <a:pt x="465" y="72"/>
                    <a:pt x="378" y="1"/>
                    <a:pt x="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5"/>
            <p:cNvSpPr/>
            <p:nvPr/>
          </p:nvSpPr>
          <p:spPr>
            <a:xfrm rot="-5400000">
              <a:off x="5516989" y="1731066"/>
              <a:ext cx="53630" cy="50748"/>
            </a:xfrm>
            <a:custGeom>
              <a:avLst/>
              <a:gdLst/>
              <a:ahLst/>
              <a:cxnLst/>
              <a:rect l="l" t="t" r="r" b="b"/>
              <a:pathLst>
                <a:path w="484" h="458" extrusionOk="0">
                  <a:moveTo>
                    <a:pt x="458" y="0"/>
                  </a:moveTo>
                  <a:lnTo>
                    <a:pt x="458" y="0"/>
                  </a:lnTo>
                  <a:cubicBezTo>
                    <a:pt x="229" y="51"/>
                    <a:pt x="76" y="127"/>
                    <a:pt x="0" y="331"/>
                  </a:cubicBezTo>
                  <a:cubicBezTo>
                    <a:pt x="0" y="356"/>
                    <a:pt x="76" y="458"/>
                    <a:pt x="102" y="458"/>
                  </a:cubicBezTo>
                  <a:cubicBezTo>
                    <a:pt x="331" y="432"/>
                    <a:pt x="483" y="331"/>
                    <a:pt x="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5"/>
            <p:cNvSpPr/>
            <p:nvPr/>
          </p:nvSpPr>
          <p:spPr>
            <a:xfrm rot="-5400000">
              <a:off x="4532395" y="1037223"/>
              <a:ext cx="59281" cy="58615"/>
            </a:xfrm>
            <a:custGeom>
              <a:avLst/>
              <a:gdLst/>
              <a:ahLst/>
              <a:cxnLst/>
              <a:rect l="l" t="t" r="r" b="b"/>
              <a:pathLst>
                <a:path w="535" h="529" extrusionOk="0">
                  <a:moveTo>
                    <a:pt x="204" y="1"/>
                  </a:moveTo>
                  <a:cubicBezTo>
                    <a:pt x="128" y="153"/>
                    <a:pt x="1" y="331"/>
                    <a:pt x="204" y="484"/>
                  </a:cubicBezTo>
                  <a:cubicBezTo>
                    <a:pt x="224" y="514"/>
                    <a:pt x="256" y="528"/>
                    <a:pt x="290" y="528"/>
                  </a:cubicBezTo>
                  <a:cubicBezTo>
                    <a:pt x="343" y="528"/>
                    <a:pt x="402" y="494"/>
                    <a:pt x="433" y="433"/>
                  </a:cubicBezTo>
                  <a:cubicBezTo>
                    <a:pt x="534" y="230"/>
                    <a:pt x="357" y="128"/>
                    <a:pt x="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5"/>
            <p:cNvSpPr/>
            <p:nvPr/>
          </p:nvSpPr>
          <p:spPr>
            <a:xfrm rot="-5400000">
              <a:off x="4376551" y="1082707"/>
              <a:ext cx="45098" cy="43656"/>
            </a:xfrm>
            <a:custGeom>
              <a:avLst/>
              <a:gdLst/>
              <a:ahLst/>
              <a:cxnLst/>
              <a:rect l="l" t="t" r="r" b="b"/>
              <a:pathLst>
                <a:path w="407" h="394" extrusionOk="0">
                  <a:moveTo>
                    <a:pt x="172" y="1"/>
                  </a:moveTo>
                  <a:cubicBezTo>
                    <a:pt x="102" y="1"/>
                    <a:pt x="22" y="70"/>
                    <a:pt x="0" y="158"/>
                  </a:cubicBezTo>
                  <a:cubicBezTo>
                    <a:pt x="0" y="285"/>
                    <a:pt x="76" y="362"/>
                    <a:pt x="203" y="387"/>
                  </a:cubicBezTo>
                  <a:cubicBezTo>
                    <a:pt x="221" y="392"/>
                    <a:pt x="238" y="394"/>
                    <a:pt x="253" y="394"/>
                  </a:cubicBezTo>
                  <a:cubicBezTo>
                    <a:pt x="329" y="394"/>
                    <a:pt x="381" y="344"/>
                    <a:pt x="381" y="260"/>
                  </a:cubicBezTo>
                  <a:cubicBezTo>
                    <a:pt x="407" y="133"/>
                    <a:pt x="331" y="31"/>
                    <a:pt x="203" y="6"/>
                  </a:cubicBezTo>
                  <a:cubicBezTo>
                    <a:pt x="193" y="3"/>
                    <a:pt x="183" y="1"/>
                    <a:pt x="1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5"/>
            <p:cNvSpPr/>
            <p:nvPr/>
          </p:nvSpPr>
          <p:spPr>
            <a:xfrm rot="-5400000">
              <a:off x="5442862" y="1647411"/>
              <a:ext cx="53630" cy="43435"/>
            </a:xfrm>
            <a:custGeom>
              <a:avLst/>
              <a:gdLst/>
              <a:ahLst/>
              <a:cxnLst/>
              <a:rect l="l" t="t" r="r" b="b"/>
              <a:pathLst>
                <a:path w="484" h="392" extrusionOk="0">
                  <a:moveTo>
                    <a:pt x="483" y="1"/>
                  </a:moveTo>
                  <a:lnTo>
                    <a:pt x="483" y="1"/>
                  </a:lnTo>
                  <a:cubicBezTo>
                    <a:pt x="381" y="26"/>
                    <a:pt x="305" y="52"/>
                    <a:pt x="229" y="103"/>
                  </a:cubicBezTo>
                  <a:cubicBezTo>
                    <a:pt x="178" y="179"/>
                    <a:pt x="0" y="306"/>
                    <a:pt x="178" y="382"/>
                  </a:cubicBezTo>
                  <a:cubicBezTo>
                    <a:pt x="198" y="389"/>
                    <a:pt x="217" y="392"/>
                    <a:pt x="235" y="392"/>
                  </a:cubicBezTo>
                  <a:cubicBezTo>
                    <a:pt x="361" y="392"/>
                    <a:pt x="461" y="245"/>
                    <a:pt x="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5"/>
            <p:cNvSpPr/>
            <p:nvPr/>
          </p:nvSpPr>
          <p:spPr>
            <a:xfrm rot="-5400000">
              <a:off x="4638212" y="1076890"/>
              <a:ext cx="25485" cy="24377"/>
            </a:xfrm>
            <a:custGeom>
              <a:avLst/>
              <a:gdLst/>
              <a:ahLst/>
              <a:cxnLst/>
              <a:rect l="l" t="t" r="r" b="b"/>
              <a:pathLst>
                <a:path w="230" h="220" extrusionOk="0">
                  <a:moveTo>
                    <a:pt x="127" y="0"/>
                  </a:moveTo>
                  <a:cubicBezTo>
                    <a:pt x="112" y="0"/>
                    <a:pt x="95" y="4"/>
                    <a:pt x="77" y="10"/>
                  </a:cubicBezTo>
                  <a:cubicBezTo>
                    <a:pt x="26" y="10"/>
                    <a:pt x="1" y="60"/>
                    <a:pt x="1" y="111"/>
                  </a:cubicBezTo>
                  <a:cubicBezTo>
                    <a:pt x="1" y="174"/>
                    <a:pt x="52" y="220"/>
                    <a:pt x="113" y="220"/>
                  </a:cubicBezTo>
                  <a:cubicBezTo>
                    <a:pt x="126" y="220"/>
                    <a:pt x="140" y="217"/>
                    <a:pt x="153" y="213"/>
                  </a:cubicBezTo>
                  <a:cubicBezTo>
                    <a:pt x="179" y="213"/>
                    <a:pt x="204" y="137"/>
                    <a:pt x="230" y="111"/>
                  </a:cubicBezTo>
                  <a:cubicBezTo>
                    <a:pt x="210" y="34"/>
                    <a:pt x="176" y="0"/>
                    <a:pt x="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5"/>
            <p:cNvSpPr/>
            <p:nvPr/>
          </p:nvSpPr>
          <p:spPr>
            <a:xfrm rot="-5400000">
              <a:off x="4343753" y="1014010"/>
              <a:ext cx="22604" cy="23379"/>
            </a:xfrm>
            <a:custGeom>
              <a:avLst/>
              <a:gdLst/>
              <a:ahLst/>
              <a:cxnLst/>
              <a:rect l="l" t="t" r="r" b="b"/>
              <a:pathLst>
                <a:path w="204" h="211" extrusionOk="0">
                  <a:moveTo>
                    <a:pt x="115" y="0"/>
                  </a:moveTo>
                  <a:cubicBezTo>
                    <a:pt x="103" y="0"/>
                    <a:pt x="90" y="2"/>
                    <a:pt x="77" y="7"/>
                  </a:cubicBezTo>
                  <a:cubicBezTo>
                    <a:pt x="0" y="32"/>
                    <a:pt x="26" y="83"/>
                    <a:pt x="0" y="109"/>
                  </a:cubicBezTo>
                  <a:cubicBezTo>
                    <a:pt x="26" y="134"/>
                    <a:pt x="77" y="185"/>
                    <a:pt x="128" y="210"/>
                  </a:cubicBezTo>
                  <a:cubicBezTo>
                    <a:pt x="128" y="210"/>
                    <a:pt x="178" y="134"/>
                    <a:pt x="204" y="109"/>
                  </a:cubicBezTo>
                  <a:cubicBezTo>
                    <a:pt x="204" y="46"/>
                    <a:pt x="169" y="0"/>
                    <a:pt x="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5"/>
            <p:cNvSpPr/>
            <p:nvPr/>
          </p:nvSpPr>
          <p:spPr>
            <a:xfrm rot="-5400000">
              <a:off x="4324196" y="1123981"/>
              <a:ext cx="25374" cy="20277"/>
            </a:xfrm>
            <a:custGeom>
              <a:avLst/>
              <a:gdLst/>
              <a:ahLst/>
              <a:cxnLst/>
              <a:rect l="l" t="t" r="r" b="b"/>
              <a:pathLst>
                <a:path w="229" h="183" extrusionOk="0">
                  <a:moveTo>
                    <a:pt x="68" y="0"/>
                  </a:moveTo>
                  <a:cubicBezTo>
                    <a:pt x="45" y="0"/>
                    <a:pt x="23" y="81"/>
                    <a:pt x="0" y="81"/>
                  </a:cubicBezTo>
                  <a:cubicBezTo>
                    <a:pt x="51" y="132"/>
                    <a:pt x="76" y="157"/>
                    <a:pt x="153" y="182"/>
                  </a:cubicBezTo>
                  <a:cubicBezTo>
                    <a:pt x="153" y="182"/>
                    <a:pt x="204" y="132"/>
                    <a:pt x="229" y="81"/>
                  </a:cubicBezTo>
                  <a:cubicBezTo>
                    <a:pt x="178" y="30"/>
                    <a:pt x="127" y="4"/>
                    <a:pt x="76" y="4"/>
                  </a:cubicBezTo>
                  <a:cubicBezTo>
                    <a:pt x="74" y="2"/>
                    <a:pt x="71" y="0"/>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5"/>
            <p:cNvSpPr/>
            <p:nvPr/>
          </p:nvSpPr>
          <p:spPr>
            <a:xfrm rot="-5400000">
              <a:off x="4447354" y="999938"/>
              <a:ext cx="33906" cy="23379"/>
            </a:xfrm>
            <a:custGeom>
              <a:avLst/>
              <a:gdLst/>
              <a:ahLst/>
              <a:cxnLst/>
              <a:rect l="l" t="t" r="r" b="b"/>
              <a:pathLst>
                <a:path w="306" h="211" extrusionOk="0">
                  <a:moveTo>
                    <a:pt x="107" y="0"/>
                  </a:moveTo>
                  <a:cubicBezTo>
                    <a:pt x="90" y="0"/>
                    <a:pt x="72" y="4"/>
                    <a:pt x="52" y="12"/>
                  </a:cubicBezTo>
                  <a:cubicBezTo>
                    <a:pt x="26" y="38"/>
                    <a:pt x="1" y="88"/>
                    <a:pt x="26" y="139"/>
                  </a:cubicBezTo>
                  <a:cubicBezTo>
                    <a:pt x="59" y="193"/>
                    <a:pt x="96" y="211"/>
                    <a:pt x="135" y="211"/>
                  </a:cubicBezTo>
                  <a:cubicBezTo>
                    <a:pt x="189" y="211"/>
                    <a:pt x="247" y="179"/>
                    <a:pt x="306" y="165"/>
                  </a:cubicBezTo>
                  <a:cubicBezTo>
                    <a:pt x="242" y="101"/>
                    <a:pt x="195"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5"/>
            <p:cNvSpPr/>
            <p:nvPr/>
          </p:nvSpPr>
          <p:spPr>
            <a:xfrm rot="-5400000">
              <a:off x="4265250" y="1115782"/>
              <a:ext cx="8532" cy="8532"/>
            </a:xfrm>
            <a:custGeom>
              <a:avLst/>
              <a:gdLst/>
              <a:ahLst/>
              <a:cxnLst/>
              <a:rect l="l" t="t" r="r" b="b"/>
              <a:pathLst>
                <a:path w="77" h="77" extrusionOk="0">
                  <a:moveTo>
                    <a:pt x="26" y="0"/>
                  </a:moveTo>
                  <a:cubicBezTo>
                    <a:pt x="26" y="0"/>
                    <a:pt x="1" y="26"/>
                    <a:pt x="1" y="51"/>
                  </a:cubicBezTo>
                  <a:cubicBezTo>
                    <a:pt x="1" y="51"/>
                    <a:pt x="26" y="51"/>
                    <a:pt x="51" y="77"/>
                  </a:cubicBezTo>
                  <a:lnTo>
                    <a:pt x="77" y="26"/>
                  </a:lnTo>
                  <a:cubicBezTo>
                    <a:pt x="51" y="26"/>
                    <a:pt x="51" y="0"/>
                    <a:pt x="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0" name="Google Shape;4010;p45"/>
          <p:cNvSpPr txBox="1">
            <a:spLocks noGrp="1"/>
          </p:cNvSpPr>
          <p:nvPr>
            <p:ph type="title" idx="2"/>
          </p:nvPr>
        </p:nvSpPr>
        <p:spPr>
          <a:xfrm>
            <a:off x="1383000" y="2761205"/>
            <a:ext cx="6378000" cy="876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ro-RO" dirty="0"/>
              <a:t>Etimologie</a:t>
            </a:r>
          </a:p>
        </p:txBody>
      </p:sp>
      <p:sp>
        <p:nvSpPr>
          <p:cNvPr id="4012" name="Google Shape;4012;p45"/>
          <p:cNvSpPr txBox="1">
            <a:spLocks noGrp="1"/>
          </p:cNvSpPr>
          <p:nvPr>
            <p:ph type="title"/>
          </p:nvPr>
        </p:nvSpPr>
        <p:spPr>
          <a:xfrm flipH="1">
            <a:off x="3784350" y="1360243"/>
            <a:ext cx="1575300" cy="10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16"/>
        <p:cNvGrpSpPr/>
        <p:nvPr/>
      </p:nvGrpSpPr>
      <p:grpSpPr>
        <a:xfrm>
          <a:off x="0" y="0"/>
          <a:ext cx="0" cy="0"/>
          <a:chOff x="0" y="0"/>
          <a:chExt cx="0" cy="0"/>
        </a:xfrm>
      </p:grpSpPr>
      <p:sp>
        <p:nvSpPr>
          <p:cNvPr id="4017" name="Google Shape;4017;p46"/>
          <p:cNvSpPr/>
          <p:nvPr/>
        </p:nvSpPr>
        <p:spPr>
          <a:xfrm>
            <a:off x="5311267" y="2990462"/>
            <a:ext cx="31280" cy="35865"/>
          </a:xfrm>
          <a:custGeom>
            <a:avLst/>
            <a:gdLst/>
            <a:ahLst/>
            <a:cxnLst/>
            <a:rect l="l" t="t" r="r" b="b"/>
            <a:pathLst>
              <a:path w="498" h="571" extrusionOk="0">
                <a:moveTo>
                  <a:pt x="230" y="0"/>
                </a:moveTo>
                <a:cubicBezTo>
                  <a:pt x="202" y="0"/>
                  <a:pt x="173" y="10"/>
                  <a:pt x="154" y="29"/>
                </a:cubicBezTo>
                <a:cubicBezTo>
                  <a:pt x="1" y="144"/>
                  <a:pt x="1" y="373"/>
                  <a:pt x="154" y="526"/>
                </a:cubicBezTo>
                <a:cubicBezTo>
                  <a:pt x="176" y="548"/>
                  <a:pt x="211" y="570"/>
                  <a:pt x="251" y="570"/>
                </a:cubicBezTo>
                <a:cubicBezTo>
                  <a:pt x="280" y="570"/>
                  <a:pt x="313" y="559"/>
                  <a:pt x="345" y="526"/>
                </a:cubicBezTo>
                <a:cubicBezTo>
                  <a:pt x="498" y="373"/>
                  <a:pt x="498" y="144"/>
                  <a:pt x="307" y="29"/>
                </a:cubicBezTo>
                <a:cubicBezTo>
                  <a:pt x="288" y="10"/>
                  <a:pt x="259" y="0"/>
                  <a:pt x="230" y="0"/>
                </a:cubicBezTo>
                <a:close/>
              </a:path>
            </a:pathLst>
          </a:custGeom>
          <a:solidFill>
            <a:srgbClr val="F0E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6"/>
          <p:cNvSpPr txBox="1">
            <a:spLocks noGrp="1"/>
          </p:cNvSpPr>
          <p:nvPr>
            <p:ph type="subTitle" idx="1"/>
          </p:nvPr>
        </p:nvSpPr>
        <p:spPr>
          <a:xfrm>
            <a:off x="783190" y="1197750"/>
            <a:ext cx="7577619" cy="137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1100" dirty="0">
                <a:latin typeface="Fondamento" panose="020B0604020202020204" charset="0"/>
              </a:rPr>
              <a:t>C</a:t>
            </a:r>
            <a:r>
              <a:rPr lang="en-US" sz="1100" dirty="0" err="1">
                <a:latin typeface="Fondamento" panose="020B0604020202020204" charset="0"/>
              </a:rPr>
              <a:t>onform</a:t>
            </a:r>
            <a:r>
              <a:rPr lang="en-US" sz="1100" dirty="0">
                <a:latin typeface="Fondamento" panose="020B0604020202020204" charset="0"/>
              </a:rPr>
              <a:t> </a:t>
            </a:r>
            <a:r>
              <a:rPr lang="en-US" sz="1100" dirty="0" err="1">
                <a:latin typeface="Fondamento" panose="020B0604020202020204" charset="0"/>
              </a:rPr>
              <a:t>Dicționarului</a:t>
            </a:r>
            <a:r>
              <a:rPr lang="en-US" sz="1100" dirty="0">
                <a:latin typeface="Fondamento" panose="020B0604020202020204" charset="0"/>
              </a:rPr>
              <a:t> </a:t>
            </a:r>
            <a:r>
              <a:rPr lang="en-US" sz="1100" dirty="0" err="1">
                <a:latin typeface="Fondamento" panose="020B0604020202020204" charset="0"/>
              </a:rPr>
              <a:t>Explicativ</a:t>
            </a:r>
            <a:r>
              <a:rPr lang="en-US" sz="1100" dirty="0">
                <a:latin typeface="Fondamento" panose="020B0604020202020204" charset="0"/>
              </a:rPr>
              <a:t> al </a:t>
            </a:r>
            <a:r>
              <a:rPr lang="en-US" sz="1100" dirty="0" err="1">
                <a:latin typeface="Fondamento" panose="020B0604020202020204" charset="0"/>
              </a:rPr>
              <a:t>limbii</a:t>
            </a:r>
            <a:r>
              <a:rPr lang="en-US" sz="1100" dirty="0">
                <a:latin typeface="Fondamento" panose="020B0604020202020204" charset="0"/>
              </a:rPr>
              <a:t> </a:t>
            </a:r>
            <a:r>
              <a:rPr lang="en-US" sz="1100" dirty="0" err="1">
                <a:latin typeface="Fondamento" panose="020B0604020202020204" charset="0"/>
              </a:rPr>
              <a:t>române</a:t>
            </a:r>
            <a:r>
              <a:rPr lang="en-US" sz="1100" dirty="0">
                <a:latin typeface="Fondamento" panose="020B0604020202020204" charset="0"/>
              </a:rPr>
              <a:t>, ne </a:t>
            </a:r>
            <a:r>
              <a:rPr lang="en-US" sz="1100" dirty="0" err="1">
                <a:latin typeface="Fondamento" panose="020B0604020202020204" charset="0"/>
              </a:rPr>
              <a:t>spune</a:t>
            </a:r>
            <a:r>
              <a:rPr lang="en-US" sz="1100" dirty="0">
                <a:latin typeface="Fondamento" panose="020B0604020202020204" charset="0"/>
              </a:rPr>
              <a:t> </a:t>
            </a:r>
            <a:r>
              <a:rPr lang="en-US" sz="1100" dirty="0" err="1">
                <a:latin typeface="Fondamento" panose="020B0604020202020204" charset="0"/>
              </a:rPr>
              <a:t>că</a:t>
            </a:r>
            <a:r>
              <a:rPr lang="en-US" sz="1100" dirty="0">
                <a:latin typeface="Fondamento" panose="020B0604020202020204" charset="0"/>
              </a:rPr>
              <a:t> </a:t>
            </a:r>
            <a:r>
              <a:rPr lang="en-US" sz="1100" dirty="0" err="1">
                <a:latin typeface="Fondamento" panose="020B0604020202020204" charset="0"/>
              </a:rPr>
              <a:t>abacul</a:t>
            </a:r>
            <a:r>
              <a:rPr lang="en-US" sz="1100" dirty="0">
                <a:latin typeface="Fondamento" panose="020B0604020202020204" charset="0"/>
              </a:rPr>
              <a:t> </a:t>
            </a:r>
            <a:r>
              <a:rPr lang="en-US" sz="1100" dirty="0" err="1">
                <a:latin typeface="Fondamento" panose="020B0604020202020204" charset="0"/>
              </a:rPr>
              <a:t>este</a:t>
            </a:r>
            <a:r>
              <a:rPr lang="en-US" sz="1100" dirty="0">
                <a:latin typeface="Fondamento" panose="020B0604020202020204" charset="0"/>
              </a:rPr>
              <a:t> fie un ,,instrument de </a:t>
            </a:r>
            <a:r>
              <a:rPr lang="en-US" sz="1100" dirty="0" err="1">
                <a:latin typeface="Fondamento" panose="020B0604020202020204" charset="0"/>
              </a:rPr>
              <a:t>calculat</a:t>
            </a:r>
            <a:r>
              <a:rPr lang="en-US" sz="1100" dirty="0">
                <a:latin typeface="Fondamento" panose="020B0604020202020204" charset="0"/>
              </a:rPr>
              <a:t> </a:t>
            </a:r>
            <a:r>
              <a:rPr lang="en-US" sz="1100" dirty="0" err="1">
                <a:latin typeface="Fondamento" panose="020B0604020202020204" charset="0"/>
              </a:rPr>
              <a:t>alcătuit</a:t>
            </a:r>
            <a:r>
              <a:rPr lang="en-US" sz="1100" dirty="0">
                <a:latin typeface="Fondamento" panose="020B0604020202020204" charset="0"/>
              </a:rPr>
              <a:t> </a:t>
            </a:r>
            <a:r>
              <a:rPr lang="en-US" sz="1100" dirty="0" err="1">
                <a:latin typeface="Fondamento" panose="020B0604020202020204" charset="0"/>
              </a:rPr>
              <a:t>dintr</a:t>
            </a:r>
            <a:r>
              <a:rPr lang="en-US" sz="1100" dirty="0">
                <a:latin typeface="Fondamento" panose="020B0604020202020204" charset="0"/>
              </a:rPr>
              <a:t>-un </a:t>
            </a:r>
            <a:r>
              <a:rPr lang="en-US" sz="1100" dirty="0" err="1">
                <a:latin typeface="Fondamento" panose="020B0604020202020204" charset="0"/>
              </a:rPr>
              <a:t>cadru</a:t>
            </a:r>
            <a:r>
              <a:rPr lang="en-US" sz="1100" dirty="0">
                <a:latin typeface="Fondamento" panose="020B0604020202020204" charset="0"/>
              </a:rPr>
              <a:t> cu </a:t>
            </a:r>
            <a:r>
              <a:rPr lang="en-US" sz="1100" dirty="0" err="1">
                <a:latin typeface="Fondamento" panose="020B0604020202020204" charset="0"/>
              </a:rPr>
              <a:t>vergele</a:t>
            </a:r>
            <a:r>
              <a:rPr lang="en-US" sz="1100" dirty="0">
                <a:latin typeface="Fondamento" panose="020B0604020202020204" charset="0"/>
              </a:rPr>
              <a:t> pe care se pot </a:t>
            </a:r>
            <a:r>
              <a:rPr lang="en-US" sz="1100" dirty="0" err="1">
                <a:latin typeface="Fondamento" panose="020B0604020202020204" charset="0"/>
              </a:rPr>
              <a:t>deplasa</a:t>
            </a:r>
            <a:r>
              <a:rPr lang="en-US" sz="1100" dirty="0">
                <a:latin typeface="Fondamento" panose="020B0604020202020204" charset="0"/>
              </a:rPr>
              <a:t> bile (</a:t>
            </a:r>
            <a:r>
              <a:rPr lang="en-US" sz="1100" dirty="0" err="1">
                <a:latin typeface="Fondamento" panose="020B0604020202020204" charset="0"/>
              </a:rPr>
              <a:t>colorate</a:t>
            </a:r>
            <a:r>
              <a:rPr lang="en-US" sz="1100" dirty="0">
                <a:latin typeface="Fondamento" panose="020B0604020202020204" charset="0"/>
              </a:rPr>
              <a:t>).”, fie ,,</a:t>
            </a:r>
            <a:r>
              <a:rPr lang="en-US" sz="1100" dirty="0" err="1">
                <a:latin typeface="Fondamento" panose="020B0604020202020204" charset="0"/>
              </a:rPr>
              <a:t>Tabel</a:t>
            </a:r>
            <a:r>
              <a:rPr lang="en-US" sz="1100" dirty="0">
                <a:latin typeface="Fondamento" panose="020B0604020202020204" charset="0"/>
              </a:rPr>
              <a:t> </a:t>
            </a:r>
            <a:r>
              <a:rPr lang="en-US" sz="1100" dirty="0" err="1">
                <a:latin typeface="Fondamento" panose="020B0604020202020204" charset="0"/>
              </a:rPr>
              <a:t>sau</a:t>
            </a:r>
            <a:r>
              <a:rPr lang="en-US" sz="1100" dirty="0">
                <a:latin typeface="Fondamento" panose="020B0604020202020204" charset="0"/>
              </a:rPr>
              <a:t> </a:t>
            </a:r>
            <a:r>
              <a:rPr lang="en-US" sz="1100" dirty="0" err="1">
                <a:latin typeface="Fondamento" panose="020B0604020202020204" charset="0"/>
              </a:rPr>
              <a:t>diagramă</a:t>
            </a:r>
            <a:r>
              <a:rPr lang="en-US" sz="1100" dirty="0">
                <a:latin typeface="Fondamento" panose="020B0604020202020204" charset="0"/>
              </a:rPr>
              <a:t> care </a:t>
            </a:r>
            <a:r>
              <a:rPr lang="en-US" sz="1100" dirty="0" err="1">
                <a:latin typeface="Fondamento" panose="020B0604020202020204" charset="0"/>
              </a:rPr>
              <a:t>permite</a:t>
            </a:r>
            <a:r>
              <a:rPr lang="en-US" sz="1100" dirty="0">
                <a:latin typeface="Fondamento" panose="020B0604020202020204" charset="0"/>
              </a:rPr>
              <a:t> </a:t>
            </a:r>
            <a:r>
              <a:rPr lang="en-US" sz="1100" dirty="0" err="1">
                <a:latin typeface="Fondamento" panose="020B0604020202020204" charset="0"/>
              </a:rPr>
              <a:t>rezolvarea</a:t>
            </a:r>
            <a:r>
              <a:rPr lang="en-US" sz="1100" dirty="0">
                <a:latin typeface="Fondamento" panose="020B0604020202020204" charset="0"/>
              </a:rPr>
              <a:t> </a:t>
            </a:r>
            <a:r>
              <a:rPr lang="en-US" sz="1100" dirty="0" err="1">
                <a:latin typeface="Fondamento" panose="020B0604020202020204" charset="0"/>
              </a:rPr>
              <a:t>imediată</a:t>
            </a:r>
            <a:r>
              <a:rPr lang="en-US" sz="1100" dirty="0">
                <a:latin typeface="Fondamento" panose="020B0604020202020204" charset="0"/>
              </a:rPr>
              <a:t> a </a:t>
            </a:r>
            <a:r>
              <a:rPr lang="en-US" sz="1100" dirty="0" err="1">
                <a:latin typeface="Fondamento" panose="020B0604020202020204" charset="0"/>
              </a:rPr>
              <a:t>unor</a:t>
            </a:r>
            <a:r>
              <a:rPr lang="ro-RO" sz="1100" dirty="0">
                <a:latin typeface="Fondamento" panose="020B0604020202020204" charset="0"/>
              </a:rPr>
              <a:t> </a:t>
            </a:r>
            <a:r>
              <a:rPr lang="en-US" sz="1100" dirty="0" err="1">
                <a:latin typeface="Fondamento" panose="020B0604020202020204" charset="0"/>
              </a:rPr>
              <a:t>calcule</a:t>
            </a:r>
            <a:r>
              <a:rPr lang="en-US" sz="1100" dirty="0">
                <a:latin typeface="Fondamento" panose="020B0604020202020204" charset="0"/>
              </a:rPr>
              <a:t>. – Din </a:t>
            </a:r>
            <a:r>
              <a:rPr lang="en-US" sz="1100" dirty="0" err="1">
                <a:latin typeface="Fondamento" panose="020B0604020202020204" charset="0"/>
              </a:rPr>
              <a:t>fr.</a:t>
            </a:r>
            <a:r>
              <a:rPr lang="en-US" sz="1100" dirty="0">
                <a:latin typeface="Fondamento" panose="020B0604020202020204" charset="0"/>
              </a:rPr>
              <a:t> </a:t>
            </a:r>
            <a:r>
              <a:rPr lang="en-US" sz="1100" dirty="0" err="1">
                <a:latin typeface="Fondamento" panose="020B0604020202020204" charset="0"/>
              </a:rPr>
              <a:t>abaque</a:t>
            </a:r>
            <a:r>
              <a:rPr lang="en-US" sz="1100" dirty="0">
                <a:latin typeface="Fondamento" panose="020B0604020202020204" charset="0"/>
              </a:rPr>
              <a:t>, lat. abacus.” </a:t>
            </a:r>
            <a:endParaRPr lang="ro-RO" sz="1100" dirty="0">
              <a:latin typeface="Fondamento" panose="020B0604020202020204" charset="0"/>
            </a:endParaRPr>
          </a:p>
          <a:p>
            <a:pPr marL="0" lvl="0" indent="0" algn="ctr" rtl="0">
              <a:spcBef>
                <a:spcPts val="0"/>
              </a:spcBef>
              <a:spcAft>
                <a:spcPts val="0"/>
              </a:spcAft>
              <a:buNone/>
            </a:pPr>
            <a:endParaRPr lang="ro-RO" sz="1100" dirty="0">
              <a:latin typeface="Fondamento" panose="020B0604020202020204" charset="0"/>
            </a:endParaRPr>
          </a:p>
          <a:p>
            <a:pPr marL="0" indent="0"/>
            <a:r>
              <a:rPr lang="ro-RO" sz="1100" b="1" i="1" dirty="0">
                <a:latin typeface="Fondamento" panose="020B0604020202020204" charset="0"/>
              </a:rPr>
              <a:t>Abacus</a:t>
            </a:r>
            <a:r>
              <a:rPr lang="ro-RO" sz="1100" dirty="0">
                <a:latin typeface="Fondamento" panose="020B0604020202020204" charset="0"/>
              </a:rPr>
              <a:t>, conform Wikipedia, provine de la grecescul ἄβαξ (abax) a cărui semnificație reprezintă ceva fără bază, cu alte cuvinte orice bucată de material rectangular. În sens mai larg, semnificația cuvântului grecesc ne duce cu gândul la o tăbliță sau planșă de desen acoperită cu praf/nisip.  </a:t>
            </a:r>
            <a:endParaRPr lang="en-US" sz="1100" dirty="0">
              <a:latin typeface="Fondamento" panose="020B0604020202020204" charset="0"/>
            </a:endParaRPr>
          </a:p>
          <a:p>
            <a:pPr marL="0" lvl="0" indent="0" algn="ctr" rtl="0">
              <a:spcBef>
                <a:spcPts val="0"/>
              </a:spcBef>
              <a:spcAft>
                <a:spcPts val="0"/>
              </a:spcAft>
              <a:buNone/>
            </a:pPr>
            <a:endParaRPr lang="en-US" sz="1100" dirty="0">
              <a:latin typeface="Fondamento" panose="020B0604020202020204" charset="0"/>
            </a:endParaRPr>
          </a:p>
        </p:txBody>
      </p:sp>
      <p:pic>
        <p:nvPicPr>
          <p:cNvPr id="6" name="Picture 5" descr="Graphical user interface&#10;&#10;Description automatically generated with low confidence">
            <a:extLst>
              <a:ext uri="{FF2B5EF4-FFF2-40B4-BE49-F238E27FC236}">
                <a16:creationId xmlns:a16="http://schemas.microsoft.com/office/drawing/2014/main" id="{52E0E698-206E-4989-B4EB-936AF674FEFD}"/>
              </a:ext>
            </a:extLst>
          </p:cNvPr>
          <p:cNvPicPr/>
          <p:nvPr/>
        </p:nvPicPr>
        <p:blipFill>
          <a:blip r:embed="rId3"/>
          <a:srcRect/>
          <a:stretch>
            <a:fillRect/>
          </a:stretch>
        </p:blipFill>
        <p:spPr>
          <a:xfrm>
            <a:off x="2897594" y="2795334"/>
            <a:ext cx="3348812" cy="1256421"/>
          </a:xfrm>
          <a:prstGeom prst="rect">
            <a:avLst/>
          </a:prstGeom>
          <a:noFill/>
          <a:ln>
            <a:noFill/>
            <a:prstDash/>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21"/>
        <p:cNvGrpSpPr/>
        <p:nvPr/>
      </p:nvGrpSpPr>
      <p:grpSpPr>
        <a:xfrm>
          <a:off x="0" y="0"/>
          <a:ext cx="0" cy="0"/>
          <a:chOff x="0" y="0"/>
          <a:chExt cx="0" cy="0"/>
        </a:xfrm>
      </p:grpSpPr>
      <p:grpSp>
        <p:nvGrpSpPr>
          <p:cNvPr id="4322" name="Google Shape;4322;p54"/>
          <p:cNvGrpSpPr/>
          <p:nvPr/>
        </p:nvGrpSpPr>
        <p:grpSpPr>
          <a:xfrm>
            <a:off x="5306650" y="1604925"/>
            <a:ext cx="2315822" cy="1933643"/>
            <a:chOff x="4926475" y="1475825"/>
            <a:chExt cx="2315822" cy="1933643"/>
          </a:xfrm>
        </p:grpSpPr>
        <p:sp>
          <p:nvSpPr>
            <p:cNvPr id="4323" name="Google Shape;4323;p54"/>
            <p:cNvSpPr/>
            <p:nvPr/>
          </p:nvSpPr>
          <p:spPr>
            <a:xfrm>
              <a:off x="4926475" y="1475825"/>
              <a:ext cx="1832460" cy="1933643"/>
            </a:xfrm>
            <a:custGeom>
              <a:avLst/>
              <a:gdLst/>
              <a:ahLst/>
              <a:cxnLst/>
              <a:rect l="l" t="t" r="r" b="b"/>
              <a:pathLst>
                <a:path w="8490" h="8959" extrusionOk="0">
                  <a:moveTo>
                    <a:pt x="3813" y="0"/>
                  </a:moveTo>
                  <a:lnTo>
                    <a:pt x="3813" y="0"/>
                  </a:lnTo>
                  <a:cubicBezTo>
                    <a:pt x="3607" y="138"/>
                    <a:pt x="4041" y="523"/>
                    <a:pt x="3775" y="523"/>
                  </a:cubicBezTo>
                  <a:cubicBezTo>
                    <a:pt x="3746" y="523"/>
                    <a:pt x="3708" y="519"/>
                    <a:pt x="3661" y="509"/>
                  </a:cubicBezTo>
                  <a:cubicBezTo>
                    <a:pt x="3557" y="484"/>
                    <a:pt x="3461" y="473"/>
                    <a:pt x="3370" y="473"/>
                  </a:cubicBezTo>
                  <a:cubicBezTo>
                    <a:pt x="2614" y="473"/>
                    <a:pt x="2260" y="1245"/>
                    <a:pt x="1602" y="1449"/>
                  </a:cubicBezTo>
                  <a:cubicBezTo>
                    <a:pt x="713" y="1754"/>
                    <a:pt x="585" y="2872"/>
                    <a:pt x="331" y="3686"/>
                  </a:cubicBezTo>
                  <a:cubicBezTo>
                    <a:pt x="1" y="4652"/>
                    <a:pt x="357" y="5567"/>
                    <a:pt x="713" y="6507"/>
                  </a:cubicBezTo>
                  <a:cubicBezTo>
                    <a:pt x="1221" y="7829"/>
                    <a:pt x="2644" y="8006"/>
                    <a:pt x="3457" y="8896"/>
                  </a:cubicBezTo>
                  <a:cubicBezTo>
                    <a:pt x="3498" y="8940"/>
                    <a:pt x="3535" y="8959"/>
                    <a:pt x="3571" y="8959"/>
                  </a:cubicBezTo>
                  <a:cubicBezTo>
                    <a:pt x="3759" y="8959"/>
                    <a:pt x="3898" y="8441"/>
                    <a:pt x="4206" y="8441"/>
                  </a:cubicBezTo>
                  <a:cubicBezTo>
                    <a:pt x="4242" y="8441"/>
                    <a:pt x="4280" y="8448"/>
                    <a:pt x="4322" y="8464"/>
                  </a:cubicBezTo>
                  <a:lnTo>
                    <a:pt x="4474" y="8464"/>
                  </a:lnTo>
                  <a:cubicBezTo>
                    <a:pt x="4615" y="8593"/>
                    <a:pt x="4755" y="8646"/>
                    <a:pt x="4901" y="8646"/>
                  </a:cubicBezTo>
                  <a:cubicBezTo>
                    <a:pt x="5071" y="8646"/>
                    <a:pt x="5248" y="8573"/>
                    <a:pt x="5440" y="8464"/>
                  </a:cubicBezTo>
                  <a:cubicBezTo>
                    <a:pt x="6202" y="8083"/>
                    <a:pt x="6914" y="7625"/>
                    <a:pt x="7549" y="7041"/>
                  </a:cubicBezTo>
                  <a:cubicBezTo>
                    <a:pt x="7804" y="6837"/>
                    <a:pt x="8007" y="6659"/>
                    <a:pt x="7981" y="6329"/>
                  </a:cubicBezTo>
                  <a:cubicBezTo>
                    <a:pt x="7956" y="5922"/>
                    <a:pt x="8058" y="5516"/>
                    <a:pt x="8286" y="5185"/>
                  </a:cubicBezTo>
                  <a:cubicBezTo>
                    <a:pt x="8439" y="4931"/>
                    <a:pt x="8490" y="4652"/>
                    <a:pt x="8439" y="4372"/>
                  </a:cubicBezTo>
                  <a:cubicBezTo>
                    <a:pt x="8261" y="3279"/>
                    <a:pt x="7931" y="2237"/>
                    <a:pt x="7117" y="1449"/>
                  </a:cubicBezTo>
                  <a:cubicBezTo>
                    <a:pt x="6762" y="1119"/>
                    <a:pt x="7244" y="1246"/>
                    <a:pt x="7270" y="1144"/>
                  </a:cubicBezTo>
                  <a:lnTo>
                    <a:pt x="7397" y="1271"/>
                  </a:lnTo>
                  <a:lnTo>
                    <a:pt x="7473" y="1195"/>
                  </a:lnTo>
                  <a:lnTo>
                    <a:pt x="7295" y="1093"/>
                  </a:lnTo>
                  <a:lnTo>
                    <a:pt x="7473" y="966"/>
                  </a:lnTo>
                  <a:cubicBezTo>
                    <a:pt x="7677" y="788"/>
                    <a:pt x="8159" y="636"/>
                    <a:pt x="7931" y="331"/>
                  </a:cubicBezTo>
                  <a:cubicBezTo>
                    <a:pt x="7865" y="246"/>
                    <a:pt x="7800" y="213"/>
                    <a:pt x="7734" y="213"/>
                  </a:cubicBezTo>
                  <a:cubicBezTo>
                    <a:pt x="7545" y="213"/>
                    <a:pt x="7357" y="484"/>
                    <a:pt x="7168" y="560"/>
                  </a:cubicBezTo>
                  <a:cubicBezTo>
                    <a:pt x="6948" y="626"/>
                    <a:pt x="6709" y="996"/>
                    <a:pt x="6501" y="996"/>
                  </a:cubicBezTo>
                  <a:cubicBezTo>
                    <a:pt x="6468" y="996"/>
                    <a:pt x="6437" y="987"/>
                    <a:pt x="6406" y="966"/>
                  </a:cubicBezTo>
                  <a:cubicBezTo>
                    <a:pt x="5592" y="407"/>
                    <a:pt x="4500" y="712"/>
                    <a:pt x="38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54"/>
            <p:cNvSpPr/>
            <p:nvPr/>
          </p:nvSpPr>
          <p:spPr>
            <a:xfrm>
              <a:off x="4938549" y="1680337"/>
              <a:ext cx="346410" cy="251567"/>
            </a:xfrm>
            <a:custGeom>
              <a:avLst/>
              <a:gdLst/>
              <a:ahLst/>
              <a:cxnLst/>
              <a:rect l="l" t="t" r="r" b="b"/>
              <a:pathLst>
                <a:path w="2060" h="1496" extrusionOk="0">
                  <a:moveTo>
                    <a:pt x="644" y="1"/>
                  </a:moveTo>
                  <a:cubicBezTo>
                    <a:pt x="551" y="1"/>
                    <a:pt x="454" y="30"/>
                    <a:pt x="357" y="100"/>
                  </a:cubicBezTo>
                  <a:cubicBezTo>
                    <a:pt x="1" y="354"/>
                    <a:pt x="204" y="735"/>
                    <a:pt x="407" y="964"/>
                  </a:cubicBezTo>
                  <a:cubicBezTo>
                    <a:pt x="721" y="1278"/>
                    <a:pt x="1058" y="1495"/>
                    <a:pt x="1460" y="1495"/>
                  </a:cubicBezTo>
                  <a:cubicBezTo>
                    <a:pt x="1645" y="1495"/>
                    <a:pt x="1843" y="1449"/>
                    <a:pt x="2059" y="1345"/>
                  </a:cubicBezTo>
                  <a:cubicBezTo>
                    <a:pt x="1653" y="1193"/>
                    <a:pt x="1322" y="862"/>
                    <a:pt x="1195" y="430"/>
                  </a:cubicBezTo>
                  <a:cubicBezTo>
                    <a:pt x="1103" y="209"/>
                    <a:pt x="890"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54"/>
            <p:cNvSpPr/>
            <p:nvPr/>
          </p:nvSpPr>
          <p:spPr>
            <a:xfrm>
              <a:off x="6391756" y="2993801"/>
              <a:ext cx="205323" cy="165133"/>
            </a:xfrm>
            <a:custGeom>
              <a:avLst/>
              <a:gdLst/>
              <a:ahLst/>
              <a:cxnLst/>
              <a:rect l="l" t="t" r="r" b="b"/>
              <a:pathLst>
                <a:path w="1221" h="982" extrusionOk="0">
                  <a:moveTo>
                    <a:pt x="517" y="1"/>
                  </a:moveTo>
                  <a:cubicBezTo>
                    <a:pt x="261" y="1"/>
                    <a:pt x="48" y="208"/>
                    <a:pt x="26" y="473"/>
                  </a:cubicBezTo>
                  <a:cubicBezTo>
                    <a:pt x="0" y="803"/>
                    <a:pt x="254" y="981"/>
                    <a:pt x="559" y="981"/>
                  </a:cubicBezTo>
                  <a:cubicBezTo>
                    <a:pt x="890" y="981"/>
                    <a:pt x="1169" y="778"/>
                    <a:pt x="1220" y="447"/>
                  </a:cubicBezTo>
                  <a:cubicBezTo>
                    <a:pt x="1195" y="117"/>
                    <a:pt x="915" y="41"/>
                    <a:pt x="636" y="15"/>
                  </a:cubicBezTo>
                  <a:cubicBezTo>
                    <a:pt x="595" y="5"/>
                    <a:pt x="556"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54"/>
            <p:cNvSpPr/>
            <p:nvPr/>
          </p:nvSpPr>
          <p:spPr>
            <a:xfrm>
              <a:off x="6947344" y="2572403"/>
              <a:ext cx="294953" cy="116367"/>
            </a:xfrm>
            <a:custGeom>
              <a:avLst/>
              <a:gdLst/>
              <a:ahLst/>
              <a:cxnLst/>
              <a:rect l="l" t="t" r="r" b="b"/>
              <a:pathLst>
                <a:path w="1754" h="692" extrusionOk="0">
                  <a:moveTo>
                    <a:pt x="943" y="0"/>
                  </a:moveTo>
                  <a:cubicBezTo>
                    <a:pt x="693" y="0"/>
                    <a:pt x="431" y="83"/>
                    <a:pt x="178" y="158"/>
                  </a:cubicBezTo>
                  <a:cubicBezTo>
                    <a:pt x="102" y="158"/>
                    <a:pt x="0" y="310"/>
                    <a:pt x="0" y="336"/>
                  </a:cubicBezTo>
                  <a:cubicBezTo>
                    <a:pt x="204" y="691"/>
                    <a:pt x="559" y="590"/>
                    <a:pt x="864" y="666"/>
                  </a:cubicBezTo>
                  <a:lnTo>
                    <a:pt x="1220" y="666"/>
                  </a:lnTo>
                  <a:cubicBezTo>
                    <a:pt x="1373" y="514"/>
                    <a:pt x="1754" y="386"/>
                    <a:pt x="1449" y="158"/>
                  </a:cubicBezTo>
                  <a:cubicBezTo>
                    <a:pt x="1291" y="42"/>
                    <a:pt x="1120" y="0"/>
                    <a:pt x="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54"/>
            <p:cNvSpPr/>
            <p:nvPr/>
          </p:nvSpPr>
          <p:spPr>
            <a:xfrm>
              <a:off x="5481862" y="3179613"/>
              <a:ext cx="132174" cy="125111"/>
            </a:xfrm>
            <a:custGeom>
              <a:avLst/>
              <a:gdLst/>
              <a:ahLst/>
              <a:cxnLst/>
              <a:rect l="l" t="t" r="r" b="b"/>
              <a:pathLst>
                <a:path w="786" h="744" extrusionOk="0">
                  <a:moveTo>
                    <a:pt x="464" y="1"/>
                  </a:moveTo>
                  <a:cubicBezTo>
                    <a:pt x="453" y="1"/>
                    <a:pt x="441" y="2"/>
                    <a:pt x="430" y="3"/>
                  </a:cubicBezTo>
                  <a:cubicBezTo>
                    <a:pt x="415" y="2"/>
                    <a:pt x="401" y="1"/>
                    <a:pt x="387" y="1"/>
                  </a:cubicBezTo>
                  <a:cubicBezTo>
                    <a:pt x="156" y="1"/>
                    <a:pt x="0" y="194"/>
                    <a:pt x="48" y="410"/>
                  </a:cubicBezTo>
                  <a:cubicBezTo>
                    <a:pt x="48" y="598"/>
                    <a:pt x="223" y="743"/>
                    <a:pt x="390" y="743"/>
                  </a:cubicBezTo>
                  <a:cubicBezTo>
                    <a:pt x="403" y="743"/>
                    <a:pt x="417" y="742"/>
                    <a:pt x="430" y="740"/>
                  </a:cubicBezTo>
                  <a:cubicBezTo>
                    <a:pt x="633" y="715"/>
                    <a:pt x="785" y="537"/>
                    <a:pt x="760" y="334"/>
                  </a:cubicBezTo>
                  <a:cubicBezTo>
                    <a:pt x="784" y="167"/>
                    <a:pt x="630" y="1"/>
                    <a:pt x="4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54"/>
            <p:cNvSpPr/>
            <p:nvPr/>
          </p:nvSpPr>
          <p:spPr>
            <a:xfrm>
              <a:off x="5032548" y="2098204"/>
              <a:ext cx="89966" cy="111826"/>
            </a:xfrm>
            <a:custGeom>
              <a:avLst/>
              <a:gdLst/>
              <a:ahLst/>
              <a:cxnLst/>
              <a:rect l="l" t="t" r="r" b="b"/>
              <a:pathLst>
                <a:path w="535" h="665" extrusionOk="0">
                  <a:moveTo>
                    <a:pt x="173" y="1"/>
                  </a:moveTo>
                  <a:cubicBezTo>
                    <a:pt x="69" y="1"/>
                    <a:pt x="26" y="117"/>
                    <a:pt x="26" y="233"/>
                  </a:cubicBezTo>
                  <a:cubicBezTo>
                    <a:pt x="1" y="411"/>
                    <a:pt x="103" y="589"/>
                    <a:pt x="280" y="665"/>
                  </a:cubicBezTo>
                  <a:cubicBezTo>
                    <a:pt x="433" y="665"/>
                    <a:pt x="509" y="589"/>
                    <a:pt x="535" y="462"/>
                  </a:cubicBezTo>
                  <a:cubicBezTo>
                    <a:pt x="535" y="258"/>
                    <a:pt x="458" y="55"/>
                    <a:pt x="204" y="4"/>
                  </a:cubicBezTo>
                  <a:cubicBezTo>
                    <a:pt x="193" y="2"/>
                    <a:pt x="183"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54"/>
            <p:cNvSpPr/>
            <p:nvPr/>
          </p:nvSpPr>
          <p:spPr>
            <a:xfrm>
              <a:off x="6733624" y="1670075"/>
              <a:ext cx="89975" cy="81900"/>
            </a:xfrm>
            <a:custGeom>
              <a:avLst/>
              <a:gdLst/>
              <a:ahLst/>
              <a:cxnLst/>
              <a:rect l="l" t="t" r="r" b="b"/>
              <a:pathLst>
                <a:path w="459" h="391" extrusionOk="0">
                  <a:moveTo>
                    <a:pt x="332" y="0"/>
                  </a:moveTo>
                  <a:cubicBezTo>
                    <a:pt x="160" y="0"/>
                    <a:pt x="90" y="154"/>
                    <a:pt x="1" y="289"/>
                  </a:cubicBezTo>
                  <a:lnTo>
                    <a:pt x="77" y="365"/>
                  </a:lnTo>
                  <a:cubicBezTo>
                    <a:pt x="113" y="383"/>
                    <a:pt x="150" y="391"/>
                    <a:pt x="186" y="391"/>
                  </a:cubicBezTo>
                  <a:cubicBezTo>
                    <a:pt x="306" y="391"/>
                    <a:pt x="419" y="304"/>
                    <a:pt x="458" y="187"/>
                  </a:cubicBezTo>
                  <a:cubicBezTo>
                    <a:pt x="458" y="136"/>
                    <a:pt x="433" y="9"/>
                    <a:pt x="407" y="9"/>
                  </a:cubicBezTo>
                  <a:cubicBezTo>
                    <a:pt x="380" y="3"/>
                    <a:pt x="355" y="0"/>
                    <a:pt x="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54"/>
            <p:cNvSpPr/>
            <p:nvPr/>
          </p:nvSpPr>
          <p:spPr>
            <a:xfrm>
              <a:off x="5382986" y="1705561"/>
              <a:ext cx="68609" cy="56670"/>
            </a:xfrm>
            <a:custGeom>
              <a:avLst/>
              <a:gdLst/>
              <a:ahLst/>
              <a:cxnLst/>
              <a:rect l="l" t="t" r="r" b="b"/>
              <a:pathLst>
                <a:path w="408" h="337" extrusionOk="0">
                  <a:moveTo>
                    <a:pt x="255" y="1"/>
                  </a:moveTo>
                  <a:cubicBezTo>
                    <a:pt x="179" y="26"/>
                    <a:pt x="103" y="77"/>
                    <a:pt x="52" y="153"/>
                  </a:cubicBezTo>
                  <a:cubicBezTo>
                    <a:pt x="1" y="230"/>
                    <a:pt x="26" y="331"/>
                    <a:pt x="153" y="331"/>
                  </a:cubicBezTo>
                  <a:cubicBezTo>
                    <a:pt x="167" y="335"/>
                    <a:pt x="180" y="336"/>
                    <a:pt x="193" y="336"/>
                  </a:cubicBezTo>
                  <a:cubicBezTo>
                    <a:pt x="281" y="336"/>
                    <a:pt x="363" y="267"/>
                    <a:pt x="408" y="179"/>
                  </a:cubicBezTo>
                  <a:cubicBezTo>
                    <a:pt x="408" y="77"/>
                    <a:pt x="357"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54"/>
            <p:cNvSpPr/>
            <p:nvPr/>
          </p:nvSpPr>
          <p:spPr>
            <a:xfrm>
              <a:off x="6716466" y="1897931"/>
              <a:ext cx="64237" cy="60033"/>
            </a:xfrm>
            <a:custGeom>
              <a:avLst/>
              <a:gdLst/>
              <a:ahLst/>
              <a:cxnLst/>
              <a:rect l="l" t="t" r="r" b="b"/>
              <a:pathLst>
                <a:path w="382" h="357" extrusionOk="0">
                  <a:moveTo>
                    <a:pt x="306" y="1"/>
                  </a:moveTo>
                  <a:cubicBezTo>
                    <a:pt x="179" y="26"/>
                    <a:pt x="1" y="26"/>
                    <a:pt x="26" y="229"/>
                  </a:cubicBezTo>
                  <a:cubicBezTo>
                    <a:pt x="26" y="280"/>
                    <a:pt x="77" y="331"/>
                    <a:pt x="153" y="356"/>
                  </a:cubicBezTo>
                  <a:cubicBezTo>
                    <a:pt x="331" y="356"/>
                    <a:pt x="331" y="204"/>
                    <a:pt x="382" y="77"/>
                  </a:cubicBezTo>
                  <a:lnTo>
                    <a:pt x="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54"/>
            <p:cNvSpPr/>
            <p:nvPr/>
          </p:nvSpPr>
          <p:spPr>
            <a:xfrm>
              <a:off x="6840397" y="1970574"/>
              <a:ext cx="34473" cy="34305"/>
            </a:xfrm>
            <a:custGeom>
              <a:avLst/>
              <a:gdLst/>
              <a:ahLst/>
              <a:cxnLst/>
              <a:rect l="l" t="t" r="r" b="b"/>
              <a:pathLst>
                <a:path w="205" h="204" extrusionOk="0">
                  <a:moveTo>
                    <a:pt x="102" y="1"/>
                  </a:moveTo>
                  <a:cubicBezTo>
                    <a:pt x="52" y="1"/>
                    <a:pt x="1" y="51"/>
                    <a:pt x="1" y="51"/>
                  </a:cubicBezTo>
                  <a:cubicBezTo>
                    <a:pt x="1" y="102"/>
                    <a:pt x="26" y="153"/>
                    <a:pt x="52" y="204"/>
                  </a:cubicBezTo>
                  <a:lnTo>
                    <a:pt x="179" y="153"/>
                  </a:lnTo>
                  <a:cubicBezTo>
                    <a:pt x="204" y="51"/>
                    <a:pt x="179" y="1"/>
                    <a:pt x="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54"/>
            <p:cNvSpPr/>
            <p:nvPr/>
          </p:nvSpPr>
          <p:spPr>
            <a:xfrm>
              <a:off x="6695110" y="2620159"/>
              <a:ext cx="38677" cy="42881"/>
            </a:xfrm>
            <a:custGeom>
              <a:avLst/>
              <a:gdLst/>
              <a:ahLst/>
              <a:cxnLst/>
              <a:rect l="l" t="t" r="r" b="b"/>
              <a:pathLst>
                <a:path w="230" h="255" extrusionOk="0">
                  <a:moveTo>
                    <a:pt x="128" y="1"/>
                  </a:moveTo>
                  <a:cubicBezTo>
                    <a:pt x="77" y="26"/>
                    <a:pt x="51" y="52"/>
                    <a:pt x="1" y="102"/>
                  </a:cubicBezTo>
                  <a:lnTo>
                    <a:pt x="128" y="255"/>
                  </a:lnTo>
                  <a:cubicBezTo>
                    <a:pt x="179" y="204"/>
                    <a:pt x="204" y="153"/>
                    <a:pt x="229" y="77"/>
                  </a:cubicBezTo>
                  <a:cubicBezTo>
                    <a:pt x="229" y="52"/>
                    <a:pt x="153"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54"/>
            <p:cNvSpPr/>
            <p:nvPr/>
          </p:nvSpPr>
          <p:spPr>
            <a:xfrm>
              <a:off x="5348850" y="2154368"/>
              <a:ext cx="42881" cy="35482"/>
            </a:xfrm>
            <a:custGeom>
              <a:avLst/>
              <a:gdLst/>
              <a:ahLst/>
              <a:cxnLst/>
              <a:rect l="l" t="t" r="r" b="b"/>
              <a:pathLst>
                <a:path w="255" h="211" extrusionOk="0">
                  <a:moveTo>
                    <a:pt x="102" y="0"/>
                  </a:moveTo>
                  <a:cubicBezTo>
                    <a:pt x="77" y="0"/>
                    <a:pt x="1" y="51"/>
                    <a:pt x="1" y="77"/>
                  </a:cubicBezTo>
                  <a:cubicBezTo>
                    <a:pt x="1" y="128"/>
                    <a:pt x="51" y="204"/>
                    <a:pt x="77" y="204"/>
                  </a:cubicBezTo>
                  <a:cubicBezTo>
                    <a:pt x="87" y="209"/>
                    <a:pt x="96" y="211"/>
                    <a:pt x="106" y="211"/>
                  </a:cubicBezTo>
                  <a:cubicBezTo>
                    <a:pt x="148" y="211"/>
                    <a:pt x="193" y="174"/>
                    <a:pt x="255" y="153"/>
                  </a:cubicBezTo>
                  <a:cubicBezTo>
                    <a:pt x="204" y="102"/>
                    <a:pt x="153" y="51"/>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54"/>
            <p:cNvSpPr/>
            <p:nvPr/>
          </p:nvSpPr>
          <p:spPr>
            <a:xfrm>
              <a:off x="6699482" y="2135535"/>
              <a:ext cx="38509" cy="31782"/>
            </a:xfrm>
            <a:custGeom>
              <a:avLst/>
              <a:gdLst/>
              <a:ahLst/>
              <a:cxnLst/>
              <a:rect l="l" t="t" r="r" b="b"/>
              <a:pathLst>
                <a:path w="229" h="189" extrusionOk="0">
                  <a:moveTo>
                    <a:pt x="150" y="0"/>
                  </a:moveTo>
                  <a:cubicBezTo>
                    <a:pt x="125" y="0"/>
                    <a:pt x="94" y="18"/>
                    <a:pt x="76" y="36"/>
                  </a:cubicBezTo>
                  <a:cubicBezTo>
                    <a:pt x="0" y="87"/>
                    <a:pt x="51" y="189"/>
                    <a:pt x="127" y="189"/>
                  </a:cubicBezTo>
                  <a:cubicBezTo>
                    <a:pt x="153" y="189"/>
                    <a:pt x="203" y="138"/>
                    <a:pt x="229" y="112"/>
                  </a:cubicBezTo>
                  <a:cubicBezTo>
                    <a:pt x="229" y="87"/>
                    <a:pt x="203" y="36"/>
                    <a:pt x="178" y="11"/>
                  </a:cubicBezTo>
                  <a:cubicBezTo>
                    <a:pt x="171" y="3"/>
                    <a:pt x="161" y="0"/>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54"/>
            <p:cNvSpPr/>
            <p:nvPr/>
          </p:nvSpPr>
          <p:spPr>
            <a:xfrm>
              <a:off x="6908836" y="2799749"/>
              <a:ext cx="12948" cy="12948"/>
            </a:xfrm>
            <a:custGeom>
              <a:avLst/>
              <a:gdLst/>
              <a:ahLst/>
              <a:cxnLst/>
              <a:rect l="l" t="t" r="r" b="b"/>
              <a:pathLst>
                <a:path w="77" h="77" extrusionOk="0">
                  <a:moveTo>
                    <a:pt x="26" y="0"/>
                  </a:moveTo>
                  <a:lnTo>
                    <a:pt x="0" y="76"/>
                  </a:lnTo>
                  <a:lnTo>
                    <a:pt x="51" y="76"/>
                  </a:lnTo>
                  <a:cubicBezTo>
                    <a:pt x="77" y="76"/>
                    <a:pt x="77" y="26"/>
                    <a:pt x="77" y="26"/>
                  </a:cubicBezTo>
                  <a:lnTo>
                    <a:pt x="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54"/>
            <p:cNvSpPr/>
            <p:nvPr/>
          </p:nvSpPr>
          <p:spPr>
            <a:xfrm>
              <a:off x="6742193" y="1709933"/>
              <a:ext cx="21524" cy="21524"/>
            </a:xfrm>
            <a:custGeom>
              <a:avLst/>
              <a:gdLst/>
              <a:ahLst/>
              <a:cxnLst/>
              <a:rect l="l" t="t" r="r" b="b"/>
              <a:pathLst>
                <a:path w="128" h="128" extrusionOk="0">
                  <a:moveTo>
                    <a:pt x="51" y="0"/>
                  </a:moveTo>
                  <a:lnTo>
                    <a:pt x="0" y="51"/>
                  </a:lnTo>
                  <a:lnTo>
                    <a:pt x="102" y="127"/>
                  </a:lnTo>
                  <a:cubicBezTo>
                    <a:pt x="102" y="127"/>
                    <a:pt x="127" y="76"/>
                    <a:pt x="127" y="76"/>
                  </a:cubicBezTo>
                  <a:cubicBezTo>
                    <a:pt x="102" y="51"/>
                    <a:pt x="76" y="26"/>
                    <a:pt x="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54"/>
            <p:cNvSpPr/>
            <p:nvPr/>
          </p:nvSpPr>
          <p:spPr>
            <a:xfrm>
              <a:off x="5690712" y="1560274"/>
              <a:ext cx="30101" cy="25897"/>
            </a:xfrm>
            <a:custGeom>
              <a:avLst/>
              <a:gdLst/>
              <a:ahLst/>
              <a:cxnLst/>
              <a:rect l="l" t="t" r="r" b="b"/>
              <a:pathLst>
                <a:path w="179" h="154" extrusionOk="0">
                  <a:moveTo>
                    <a:pt x="128" y="1"/>
                  </a:moveTo>
                  <a:cubicBezTo>
                    <a:pt x="77" y="1"/>
                    <a:pt x="26" y="26"/>
                    <a:pt x="1" y="52"/>
                  </a:cubicBezTo>
                  <a:cubicBezTo>
                    <a:pt x="1" y="77"/>
                    <a:pt x="26" y="128"/>
                    <a:pt x="52" y="153"/>
                  </a:cubicBezTo>
                  <a:cubicBezTo>
                    <a:pt x="77" y="153"/>
                    <a:pt x="153" y="128"/>
                    <a:pt x="153" y="102"/>
                  </a:cubicBezTo>
                  <a:cubicBezTo>
                    <a:pt x="179" y="77"/>
                    <a:pt x="128" y="26"/>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54"/>
            <p:cNvSpPr/>
            <p:nvPr/>
          </p:nvSpPr>
          <p:spPr>
            <a:xfrm>
              <a:off x="5601085" y="1795356"/>
              <a:ext cx="21524" cy="21524"/>
            </a:xfrm>
            <a:custGeom>
              <a:avLst/>
              <a:gdLst/>
              <a:ahLst/>
              <a:cxnLst/>
              <a:rect l="l" t="t" r="r" b="b"/>
              <a:pathLst>
                <a:path w="128" h="128" extrusionOk="0">
                  <a:moveTo>
                    <a:pt x="76" y="1"/>
                  </a:moveTo>
                  <a:lnTo>
                    <a:pt x="0" y="102"/>
                  </a:lnTo>
                  <a:cubicBezTo>
                    <a:pt x="0" y="102"/>
                    <a:pt x="51" y="128"/>
                    <a:pt x="51" y="128"/>
                  </a:cubicBezTo>
                  <a:cubicBezTo>
                    <a:pt x="76" y="128"/>
                    <a:pt x="102" y="77"/>
                    <a:pt x="127" y="51"/>
                  </a:cubicBezTo>
                  <a:lnTo>
                    <a:pt x="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54"/>
            <p:cNvSpPr/>
            <p:nvPr/>
          </p:nvSpPr>
          <p:spPr>
            <a:xfrm>
              <a:off x="6733618" y="2222807"/>
              <a:ext cx="17320" cy="17152"/>
            </a:xfrm>
            <a:custGeom>
              <a:avLst/>
              <a:gdLst/>
              <a:ahLst/>
              <a:cxnLst/>
              <a:rect l="l" t="t" r="r" b="b"/>
              <a:pathLst>
                <a:path w="103" h="102" extrusionOk="0">
                  <a:moveTo>
                    <a:pt x="26" y="0"/>
                  </a:moveTo>
                  <a:cubicBezTo>
                    <a:pt x="26" y="0"/>
                    <a:pt x="0" y="26"/>
                    <a:pt x="0" y="26"/>
                  </a:cubicBezTo>
                  <a:lnTo>
                    <a:pt x="77" y="102"/>
                  </a:lnTo>
                  <a:lnTo>
                    <a:pt x="102" y="51"/>
                  </a:lnTo>
                  <a:lnTo>
                    <a:pt x="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54"/>
            <p:cNvSpPr/>
            <p:nvPr/>
          </p:nvSpPr>
          <p:spPr>
            <a:xfrm>
              <a:off x="6652398" y="1998656"/>
              <a:ext cx="12948" cy="14798"/>
            </a:xfrm>
            <a:custGeom>
              <a:avLst/>
              <a:gdLst/>
              <a:ahLst/>
              <a:cxnLst/>
              <a:rect l="l" t="t" r="r" b="b"/>
              <a:pathLst>
                <a:path w="77" h="88" extrusionOk="0">
                  <a:moveTo>
                    <a:pt x="30" y="1"/>
                  </a:moveTo>
                  <a:cubicBezTo>
                    <a:pt x="13" y="1"/>
                    <a:pt x="0" y="19"/>
                    <a:pt x="0" y="37"/>
                  </a:cubicBezTo>
                  <a:cubicBezTo>
                    <a:pt x="0" y="62"/>
                    <a:pt x="26" y="62"/>
                    <a:pt x="26" y="88"/>
                  </a:cubicBezTo>
                  <a:cubicBezTo>
                    <a:pt x="26" y="88"/>
                    <a:pt x="77" y="88"/>
                    <a:pt x="77" y="62"/>
                  </a:cubicBezTo>
                  <a:cubicBezTo>
                    <a:pt x="77" y="37"/>
                    <a:pt x="77" y="37"/>
                    <a:pt x="51" y="11"/>
                  </a:cubicBezTo>
                  <a:cubicBezTo>
                    <a:pt x="44" y="4"/>
                    <a:pt x="36"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2" name="Google Shape;4342;p54"/>
          <p:cNvSpPr txBox="1">
            <a:spLocks noGrp="1"/>
          </p:cNvSpPr>
          <p:nvPr>
            <p:ph type="title"/>
          </p:nvPr>
        </p:nvSpPr>
        <p:spPr>
          <a:xfrm flipH="1">
            <a:off x="5318223" y="2018997"/>
            <a:ext cx="1809300" cy="11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343" name="Google Shape;4343;p54"/>
          <p:cNvSpPr txBox="1">
            <a:spLocks noGrp="1"/>
          </p:cNvSpPr>
          <p:nvPr>
            <p:ph type="title" idx="2"/>
          </p:nvPr>
        </p:nvSpPr>
        <p:spPr>
          <a:xfrm>
            <a:off x="1114075" y="1820600"/>
            <a:ext cx="3639000" cy="80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ro-RO" dirty="0"/>
              <a:t>Origini</a:t>
            </a:r>
            <a:endParaRPr dirty="0"/>
          </a:p>
        </p:txBody>
      </p:sp>
      <p:sp>
        <p:nvSpPr>
          <p:cNvPr id="4345" name="Google Shape;4345;p54"/>
          <p:cNvSpPr/>
          <p:nvPr/>
        </p:nvSpPr>
        <p:spPr>
          <a:xfrm>
            <a:off x="7113748" y="2311254"/>
            <a:ext cx="89966" cy="111826"/>
          </a:xfrm>
          <a:custGeom>
            <a:avLst/>
            <a:gdLst/>
            <a:ahLst/>
            <a:cxnLst/>
            <a:rect l="l" t="t" r="r" b="b"/>
            <a:pathLst>
              <a:path w="535" h="665" extrusionOk="0">
                <a:moveTo>
                  <a:pt x="173" y="1"/>
                </a:moveTo>
                <a:cubicBezTo>
                  <a:pt x="69" y="1"/>
                  <a:pt x="26" y="117"/>
                  <a:pt x="26" y="233"/>
                </a:cubicBezTo>
                <a:cubicBezTo>
                  <a:pt x="1" y="411"/>
                  <a:pt x="103" y="589"/>
                  <a:pt x="280" y="665"/>
                </a:cubicBezTo>
                <a:cubicBezTo>
                  <a:pt x="433" y="665"/>
                  <a:pt x="509" y="589"/>
                  <a:pt x="535" y="462"/>
                </a:cubicBezTo>
                <a:cubicBezTo>
                  <a:pt x="535" y="258"/>
                  <a:pt x="458" y="55"/>
                  <a:pt x="204" y="4"/>
                </a:cubicBezTo>
                <a:cubicBezTo>
                  <a:pt x="193" y="2"/>
                  <a:pt x="183"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49"/>
        <p:cNvGrpSpPr/>
        <p:nvPr/>
      </p:nvGrpSpPr>
      <p:grpSpPr>
        <a:xfrm>
          <a:off x="0" y="0"/>
          <a:ext cx="0" cy="0"/>
          <a:chOff x="0" y="0"/>
          <a:chExt cx="0" cy="0"/>
        </a:xfrm>
      </p:grpSpPr>
      <p:sp>
        <p:nvSpPr>
          <p:cNvPr id="4350" name="Google Shape;4350;p55"/>
          <p:cNvSpPr txBox="1">
            <a:spLocks noGrp="1"/>
          </p:cNvSpPr>
          <p:nvPr>
            <p:ph type="title"/>
          </p:nvPr>
        </p:nvSpPr>
        <p:spPr>
          <a:xfrm>
            <a:off x="714175" y="466344"/>
            <a:ext cx="7715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Evoluția abacului de-a lungul timpului</a:t>
            </a:r>
            <a:endParaRPr dirty="0"/>
          </a:p>
        </p:txBody>
      </p:sp>
      <p:pic>
        <p:nvPicPr>
          <p:cNvPr id="31" name="Picture 30" descr="The evolution of the Abacus from a counting board ">
            <a:extLst>
              <a:ext uri="{FF2B5EF4-FFF2-40B4-BE49-F238E27FC236}">
                <a16:creationId xmlns:a16="http://schemas.microsoft.com/office/drawing/2014/main" id="{1F3351DF-88D2-4108-B8B1-FEAF7FD45806}"/>
              </a:ext>
            </a:extLst>
          </p:cNvPr>
          <p:cNvPicPr/>
          <p:nvPr/>
        </p:nvPicPr>
        <p:blipFill>
          <a:blip r:embed="rId3"/>
          <a:srcRect/>
          <a:stretch>
            <a:fillRect/>
          </a:stretch>
        </p:blipFill>
        <p:spPr>
          <a:xfrm>
            <a:off x="1530927" y="3586997"/>
            <a:ext cx="6199909" cy="1178967"/>
          </a:xfrm>
          <a:prstGeom prst="rect">
            <a:avLst/>
          </a:prstGeom>
          <a:noFill/>
          <a:ln>
            <a:noFill/>
            <a:prstDash/>
          </a:ln>
        </p:spPr>
      </p:pic>
      <p:sp>
        <p:nvSpPr>
          <p:cNvPr id="33" name="TextBox 32">
            <a:extLst>
              <a:ext uri="{FF2B5EF4-FFF2-40B4-BE49-F238E27FC236}">
                <a16:creationId xmlns:a16="http://schemas.microsoft.com/office/drawing/2014/main" id="{B2CB5DBC-F67A-4B99-BF50-7D50CAE7B2DB}"/>
              </a:ext>
            </a:extLst>
          </p:cNvPr>
          <p:cNvSpPr txBox="1"/>
          <p:nvPr/>
        </p:nvSpPr>
        <p:spPr>
          <a:xfrm>
            <a:off x="921327" y="1386938"/>
            <a:ext cx="7419109" cy="2409378"/>
          </a:xfrm>
          <a:prstGeom prst="rect">
            <a:avLst/>
          </a:prstGeom>
          <a:noFill/>
        </p:spPr>
        <p:txBody>
          <a:bodyPr wrap="square">
            <a:spAutoFit/>
          </a:bodyPr>
          <a:lstStyle/>
          <a:p>
            <a:pPr indent="457200" algn="just">
              <a:lnSpc>
                <a:spcPct val="102000"/>
              </a:lnSpc>
              <a:spcAft>
                <a:spcPts val="800"/>
              </a:spcAft>
            </a:pPr>
            <a:r>
              <a:rPr lang="ro-RO" sz="1100" dirty="0">
                <a:solidFill>
                  <a:schemeClr val="dk2"/>
                </a:solidFill>
                <a:latin typeface="Fondamento" panose="020B0604020202020204" charset="0"/>
                <a:sym typeface="Commissioner"/>
              </a:rPr>
              <a:t>Cu toate că nu se cunoaște exact modul în care a apărut abacul, presupunerea generală este că primul a apărut de fapt sub forma unei pietre plate, acoperită cu nisip. Inițial în acest praf erau desenate litere și cuvinte, ca ulterior numere și pietricele să fie adăugate. Astfel, a apărut primul sistem de calcul, micile pietre fiind utilizate la realizarea calculelor de bază. </a:t>
            </a:r>
          </a:p>
          <a:p>
            <a:pPr indent="457200" algn="just">
              <a:lnSpc>
                <a:spcPct val="102000"/>
              </a:lnSpc>
              <a:spcAft>
                <a:spcPts val="800"/>
              </a:spcAft>
            </a:pPr>
            <a:r>
              <a:rPr lang="ro-RO" sz="1100" dirty="0">
                <a:solidFill>
                  <a:schemeClr val="dk2"/>
                </a:solidFill>
                <a:latin typeface="Fondamento" panose="020B0604020202020204" charset="0"/>
              </a:rPr>
              <a:t>Păreririle, însă, cu privire la localizare exactă a locului a timpului unde acest sistem a apărut și, sunt împărțite. Există concepția conform căreia babilonienii au fost cei dintâi care au folosit acest sistem, undeva între anii 2400  î.d.H. Totuși, abacul pentru calcule sub forma unui șir pare că a apărut în una din aceste zone: Mesopotamia, India sau Egipt. Chiar și China a avut un rol esenția în dezvoltarea și evoluția abacului. </a:t>
            </a:r>
          </a:p>
          <a:p>
            <a:pPr indent="457200" algn="just">
              <a:lnSpc>
                <a:spcPct val="102000"/>
              </a:lnSpc>
              <a:spcAft>
                <a:spcPts val="800"/>
              </a:spcAft>
            </a:pPr>
            <a:r>
              <a:rPr lang="ro-RO" sz="1100" dirty="0">
                <a:solidFill>
                  <a:schemeClr val="dk2"/>
                </a:solidFill>
                <a:latin typeface="Fondamento" panose="020B0604020202020204" charset="0"/>
              </a:rPr>
              <a:t>Cu timpul, civilizațiile au dezvoltat acest instrument, de la tableta Salamis utilizată în Grecia Antică, până la soroban, utilizat chiar și în prezent</a:t>
            </a:r>
            <a:r>
              <a:rPr lang="ro-RO" sz="1800" dirty="0">
                <a:effectLst/>
                <a:latin typeface="Times New Roman" panose="02020603050405020304" pitchFamily="18" charset="0"/>
                <a:ea typeface="Calibri" panose="020F0502020204030204" pitchFamily="34" charset="0"/>
              </a:rPr>
              <a:t>. </a:t>
            </a:r>
            <a:endParaRPr lang="en-US" sz="1100" dirty="0">
              <a:solidFill>
                <a:schemeClr val="dk2"/>
              </a:solidFill>
              <a:latin typeface="Fondamento" panose="020B0604020202020204" charset="0"/>
            </a:endParaRPr>
          </a:p>
          <a:p>
            <a:pPr indent="457200" algn="just">
              <a:lnSpc>
                <a:spcPct val="102000"/>
              </a:lnSpc>
              <a:spcAft>
                <a:spcPts val="800"/>
              </a:spcAft>
            </a:pPr>
            <a:endParaRPr lang="en-US" sz="1100" dirty="0">
              <a:solidFill>
                <a:schemeClr val="dk2"/>
              </a:solidFill>
              <a:latin typeface="Fondamento" panose="020B0604020202020204" charset="0"/>
              <a:sym typeface="Commission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17"/>
        <p:cNvGrpSpPr/>
        <p:nvPr/>
      </p:nvGrpSpPr>
      <p:grpSpPr>
        <a:xfrm>
          <a:off x="0" y="0"/>
          <a:ext cx="0" cy="0"/>
          <a:chOff x="0" y="0"/>
          <a:chExt cx="0" cy="0"/>
        </a:xfrm>
      </p:grpSpPr>
      <p:grpSp>
        <p:nvGrpSpPr>
          <p:cNvPr id="4518" name="Google Shape;4518;p60"/>
          <p:cNvGrpSpPr/>
          <p:nvPr/>
        </p:nvGrpSpPr>
        <p:grpSpPr>
          <a:xfrm rot="5400000">
            <a:off x="3641034" y="836845"/>
            <a:ext cx="1909885" cy="2152597"/>
            <a:chOff x="3690823" y="748222"/>
            <a:chExt cx="1752027" cy="1974678"/>
          </a:xfrm>
        </p:grpSpPr>
        <p:sp>
          <p:nvSpPr>
            <p:cNvPr id="4519" name="Google Shape;4519;p60"/>
            <p:cNvSpPr/>
            <p:nvPr/>
          </p:nvSpPr>
          <p:spPr>
            <a:xfrm rot="10800000">
              <a:off x="3690823" y="748222"/>
              <a:ext cx="1752027" cy="1974678"/>
            </a:xfrm>
            <a:custGeom>
              <a:avLst/>
              <a:gdLst/>
              <a:ahLst/>
              <a:cxnLst/>
              <a:rect l="l" t="t" r="r" b="b"/>
              <a:pathLst>
                <a:path w="8591" h="9683" extrusionOk="0">
                  <a:moveTo>
                    <a:pt x="5141" y="1"/>
                  </a:moveTo>
                  <a:cubicBezTo>
                    <a:pt x="5029" y="1"/>
                    <a:pt x="4926" y="49"/>
                    <a:pt x="4855" y="177"/>
                  </a:cubicBezTo>
                  <a:cubicBezTo>
                    <a:pt x="4712" y="368"/>
                    <a:pt x="4703" y="536"/>
                    <a:pt x="4473" y="536"/>
                  </a:cubicBezTo>
                  <a:cubicBezTo>
                    <a:pt x="4457" y="536"/>
                    <a:pt x="4441" y="535"/>
                    <a:pt x="4423" y="533"/>
                  </a:cubicBezTo>
                  <a:cubicBezTo>
                    <a:pt x="4343" y="525"/>
                    <a:pt x="4264" y="521"/>
                    <a:pt x="4188" y="521"/>
                  </a:cubicBezTo>
                  <a:cubicBezTo>
                    <a:pt x="3585" y="521"/>
                    <a:pt x="3083" y="774"/>
                    <a:pt x="2542" y="1067"/>
                  </a:cubicBezTo>
                  <a:cubicBezTo>
                    <a:pt x="1373" y="1702"/>
                    <a:pt x="636" y="2541"/>
                    <a:pt x="356" y="3837"/>
                  </a:cubicBezTo>
                  <a:cubicBezTo>
                    <a:pt x="0" y="5871"/>
                    <a:pt x="1093" y="7878"/>
                    <a:pt x="3025" y="8437"/>
                  </a:cubicBezTo>
                  <a:cubicBezTo>
                    <a:pt x="3431" y="8539"/>
                    <a:pt x="3813" y="8692"/>
                    <a:pt x="4194" y="8895"/>
                  </a:cubicBezTo>
                  <a:cubicBezTo>
                    <a:pt x="4346" y="9149"/>
                    <a:pt x="4423" y="9480"/>
                    <a:pt x="4880" y="9683"/>
                  </a:cubicBezTo>
                  <a:cubicBezTo>
                    <a:pt x="4829" y="9302"/>
                    <a:pt x="4626" y="8971"/>
                    <a:pt x="4321" y="8742"/>
                  </a:cubicBezTo>
                  <a:cubicBezTo>
                    <a:pt x="5083" y="8514"/>
                    <a:pt x="5897" y="8463"/>
                    <a:pt x="6431" y="7802"/>
                  </a:cubicBezTo>
                  <a:lnTo>
                    <a:pt x="6507" y="7802"/>
                  </a:lnTo>
                  <a:cubicBezTo>
                    <a:pt x="6990" y="7675"/>
                    <a:pt x="7955" y="6531"/>
                    <a:pt x="7955" y="6074"/>
                  </a:cubicBezTo>
                  <a:cubicBezTo>
                    <a:pt x="7955" y="5337"/>
                    <a:pt x="8591" y="4651"/>
                    <a:pt x="8057" y="3863"/>
                  </a:cubicBezTo>
                  <a:cubicBezTo>
                    <a:pt x="8032" y="3786"/>
                    <a:pt x="8108" y="3659"/>
                    <a:pt x="8133" y="3583"/>
                  </a:cubicBezTo>
                  <a:cubicBezTo>
                    <a:pt x="8159" y="3405"/>
                    <a:pt x="8210" y="3202"/>
                    <a:pt x="8083" y="3100"/>
                  </a:cubicBezTo>
                  <a:cubicBezTo>
                    <a:pt x="7315" y="2382"/>
                    <a:pt x="7102" y="988"/>
                    <a:pt x="5704" y="988"/>
                  </a:cubicBezTo>
                  <a:cubicBezTo>
                    <a:pt x="5686" y="988"/>
                    <a:pt x="5667" y="988"/>
                    <a:pt x="5648" y="989"/>
                  </a:cubicBezTo>
                  <a:lnTo>
                    <a:pt x="5648" y="989"/>
                  </a:lnTo>
                  <a:cubicBezTo>
                    <a:pt x="5849" y="973"/>
                    <a:pt x="5996" y="870"/>
                    <a:pt x="5973" y="660"/>
                  </a:cubicBezTo>
                  <a:cubicBezTo>
                    <a:pt x="5922" y="355"/>
                    <a:pt x="5668" y="203"/>
                    <a:pt x="5414" y="76"/>
                  </a:cubicBezTo>
                  <a:cubicBezTo>
                    <a:pt x="5324" y="31"/>
                    <a:pt x="5230" y="1"/>
                    <a:pt x="5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60"/>
            <p:cNvSpPr/>
            <p:nvPr/>
          </p:nvSpPr>
          <p:spPr>
            <a:xfrm rot="10800000">
              <a:off x="3908465" y="825947"/>
              <a:ext cx="114205" cy="181500"/>
            </a:xfrm>
            <a:custGeom>
              <a:avLst/>
              <a:gdLst/>
              <a:ahLst/>
              <a:cxnLst/>
              <a:rect l="l" t="t" r="r" b="b"/>
              <a:pathLst>
                <a:path w="560" h="890" extrusionOk="0">
                  <a:moveTo>
                    <a:pt x="102" y="0"/>
                  </a:moveTo>
                  <a:cubicBezTo>
                    <a:pt x="102" y="0"/>
                    <a:pt x="77" y="0"/>
                    <a:pt x="0" y="25"/>
                  </a:cubicBezTo>
                  <a:cubicBezTo>
                    <a:pt x="0" y="356"/>
                    <a:pt x="153" y="686"/>
                    <a:pt x="407" y="890"/>
                  </a:cubicBezTo>
                  <a:cubicBezTo>
                    <a:pt x="407" y="890"/>
                    <a:pt x="559" y="839"/>
                    <a:pt x="559" y="813"/>
                  </a:cubicBezTo>
                  <a:cubicBezTo>
                    <a:pt x="559" y="483"/>
                    <a:pt x="382" y="178"/>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60"/>
            <p:cNvSpPr/>
            <p:nvPr/>
          </p:nvSpPr>
          <p:spPr>
            <a:xfrm rot="10800000">
              <a:off x="4105466" y="1012545"/>
              <a:ext cx="31202" cy="31202"/>
            </a:xfrm>
            <a:custGeom>
              <a:avLst/>
              <a:gdLst/>
              <a:ahLst/>
              <a:cxnLst/>
              <a:rect l="l" t="t" r="r" b="b"/>
              <a:pathLst>
                <a:path w="153" h="153" extrusionOk="0">
                  <a:moveTo>
                    <a:pt x="102" y="0"/>
                  </a:moveTo>
                  <a:cubicBezTo>
                    <a:pt x="51" y="0"/>
                    <a:pt x="26" y="26"/>
                    <a:pt x="0" y="51"/>
                  </a:cubicBezTo>
                  <a:cubicBezTo>
                    <a:pt x="0" y="102"/>
                    <a:pt x="0" y="127"/>
                    <a:pt x="26" y="153"/>
                  </a:cubicBezTo>
                  <a:cubicBezTo>
                    <a:pt x="51" y="153"/>
                    <a:pt x="102" y="127"/>
                    <a:pt x="153" y="127"/>
                  </a:cubicBezTo>
                  <a:cubicBezTo>
                    <a:pt x="127" y="76"/>
                    <a:pt x="127" y="26"/>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3" name="Google Shape;4523;p60"/>
          <p:cNvSpPr txBox="1">
            <a:spLocks noGrp="1"/>
          </p:cNvSpPr>
          <p:nvPr>
            <p:ph type="title" idx="2"/>
          </p:nvPr>
        </p:nvSpPr>
        <p:spPr>
          <a:xfrm>
            <a:off x="1383000" y="2761205"/>
            <a:ext cx="6378000" cy="87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Tipuri de abac</a:t>
            </a:r>
            <a:endParaRPr dirty="0"/>
          </a:p>
        </p:txBody>
      </p:sp>
      <p:sp>
        <p:nvSpPr>
          <p:cNvPr id="4524" name="Google Shape;4524;p60"/>
          <p:cNvSpPr txBox="1">
            <a:spLocks noGrp="1"/>
          </p:cNvSpPr>
          <p:nvPr>
            <p:ph type="title"/>
          </p:nvPr>
        </p:nvSpPr>
        <p:spPr>
          <a:xfrm flipH="1">
            <a:off x="3784350" y="1360243"/>
            <a:ext cx="1575300" cy="10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28"/>
        <p:cNvGrpSpPr/>
        <p:nvPr/>
      </p:nvGrpSpPr>
      <p:grpSpPr>
        <a:xfrm>
          <a:off x="0" y="0"/>
          <a:ext cx="0" cy="0"/>
          <a:chOff x="0" y="0"/>
          <a:chExt cx="0" cy="0"/>
        </a:xfrm>
      </p:grpSpPr>
      <p:pic>
        <p:nvPicPr>
          <p:cNvPr id="1025" name="Picture 39" descr=".Photograph of Salamis tablet. ">
            <a:extLst>
              <a:ext uri="{FF2B5EF4-FFF2-40B4-BE49-F238E27FC236}">
                <a16:creationId xmlns:a16="http://schemas.microsoft.com/office/drawing/2014/main" id="{4E6B391E-4FA4-4C0F-8668-5DBD48715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399996">
            <a:off x="120532" y="2314890"/>
            <a:ext cx="3113521" cy="1601014"/>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5F4CAD16-9FB5-4AD2-9D19-BACF609646FF}"/>
              </a:ext>
            </a:extLst>
          </p:cNvPr>
          <p:cNvSpPr txBox="1"/>
          <p:nvPr/>
        </p:nvSpPr>
        <p:spPr>
          <a:xfrm>
            <a:off x="1522268" y="339722"/>
            <a:ext cx="5330536" cy="641714"/>
          </a:xfrm>
          <a:prstGeom prst="rect">
            <a:avLst/>
          </a:prstGeom>
          <a:noFill/>
        </p:spPr>
        <p:txBody>
          <a:bodyPr wrap="square">
            <a:spAutoFit/>
          </a:bodyPr>
          <a:lstStyle/>
          <a:p>
            <a:pPr algn="ctr">
              <a:lnSpc>
                <a:spcPct val="102000"/>
              </a:lnSpc>
              <a:spcAft>
                <a:spcPts val="800"/>
              </a:spcAft>
            </a:pPr>
            <a:r>
              <a:rPr lang="ro-RO" sz="3500" b="1" dirty="0">
                <a:solidFill>
                  <a:schemeClr val="dk1"/>
                </a:solidFill>
                <a:latin typeface="Fondamento"/>
                <a:sym typeface="Fondamento"/>
              </a:rPr>
              <a:t>Grecia</a:t>
            </a:r>
            <a:endParaRPr lang="en-US" sz="3500" b="1" dirty="0">
              <a:solidFill>
                <a:schemeClr val="dk1"/>
              </a:solidFill>
              <a:latin typeface="Fondamento"/>
              <a:sym typeface="Fondamento"/>
            </a:endParaRPr>
          </a:p>
        </p:txBody>
      </p:sp>
      <p:sp>
        <p:nvSpPr>
          <p:cNvPr id="63" name="TextBox 62">
            <a:extLst>
              <a:ext uri="{FF2B5EF4-FFF2-40B4-BE49-F238E27FC236}">
                <a16:creationId xmlns:a16="http://schemas.microsoft.com/office/drawing/2014/main" id="{CF1595D6-297E-4536-BA38-D974A02EEA52}"/>
              </a:ext>
            </a:extLst>
          </p:cNvPr>
          <p:cNvSpPr txBox="1"/>
          <p:nvPr/>
        </p:nvSpPr>
        <p:spPr>
          <a:xfrm>
            <a:off x="2715491" y="2460913"/>
            <a:ext cx="5694217" cy="1095749"/>
          </a:xfrm>
          <a:prstGeom prst="rect">
            <a:avLst/>
          </a:prstGeom>
          <a:noFill/>
        </p:spPr>
        <p:txBody>
          <a:bodyPr wrap="square">
            <a:spAutoFit/>
          </a:bodyPr>
          <a:lstStyle/>
          <a:p>
            <a:pPr indent="457200" algn="ctr">
              <a:lnSpc>
                <a:spcPct val="102000"/>
              </a:lnSpc>
              <a:spcAft>
                <a:spcPts val="800"/>
              </a:spcAft>
            </a:pPr>
            <a:r>
              <a:rPr lang="ro-RO" sz="1600" i="1" dirty="0">
                <a:solidFill>
                  <a:schemeClr val="dk2"/>
                </a:solidFill>
                <a:latin typeface="Fondamento" panose="020B0604020202020204" charset="0"/>
              </a:rPr>
              <a:t>Tableta Salamis </a:t>
            </a:r>
            <a:r>
              <a:rPr lang="ro-RO" sz="1600" dirty="0">
                <a:solidFill>
                  <a:schemeClr val="dk2"/>
                </a:solidFill>
                <a:latin typeface="Fondamento" panose="020B0604020202020204" charset="0"/>
              </a:rPr>
              <a:t>a fost descoperită pe insula grecească cu același nume în anul 1846 și datează din anul 300 î.Hr., fiind considerată cea mai veche tabletă dedicată calculului. Are o lungime de 149 cm, lățime de 75 cm și grosime de 4.5 cm. </a:t>
            </a:r>
            <a:endParaRPr lang="en-US" sz="1600" dirty="0">
              <a:solidFill>
                <a:schemeClr val="dk2"/>
              </a:solidFill>
              <a:latin typeface="Fondamento"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28"/>
        <p:cNvGrpSpPr/>
        <p:nvPr/>
      </p:nvGrpSpPr>
      <p:grpSpPr>
        <a:xfrm>
          <a:off x="0" y="0"/>
          <a:ext cx="0" cy="0"/>
          <a:chOff x="0" y="0"/>
          <a:chExt cx="0" cy="0"/>
        </a:xfrm>
      </p:grpSpPr>
      <p:sp>
        <p:nvSpPr>
          <p:cNvPr id="61" name="TextBox 60">
            <a:extLst>
              <a:ext uri="{FF2B5EF4-FFF2-40B4-BE49-F238E27FC236}">
                <a16:creationId xmlns:a16="http://schemas.microsoft.com/office/drawing/2014/main" id="{5F4CAD16-9FB5-4AD2-9D19-BACF609646FF}"/>
              </a:ext>
            </a:extLst>
          </p:cNvPr>
          <p:cNvSpPr txBox="1"/>
          <p:nvPr/>
        </p:nvSpPr>
        <p:spPr>
          <a:xfrm>
            <a:off x="1522268" y="339722"/>
            <a:ext cx="5330536" cy="641714"/>
          </a:xfrm>
          <a:prstGeom prst="rect">
            <a:avLst/>
          </a:prstGeom>
          <a:noFill/>
        </p:spPr>
        <p:txBody>
          <a:bodyPr wrap="square">
            <a:spAutoFit/>
          </a:bodyPr>
          <a:lstStyle/>
          <a:p>
            <a:pPr algn="ctr">
              <a:lnSpc>
                <a:spcPct val="102000"/>
              </a:lnSpc>
              <a:spcAft>
                <a:spcPts val="800"/>
              </a:spcAft>
            </a:pPr>
            <a:r>
              <a:rPr lang="ro-RO" sz="3500" b="1" dirty="0">
                <a:solidFill>
                  <a:schemeClr val="dk1"/>
                </a:solidFill>
                <a:latin typeface="Fondamento"/>
                <a:sym typeface="Fondamento"/>
              </a:rPr>
              <a:t>Roma</a:t>
            </a:r>
            <a:endParaRPr lang="en-US" sz="3500" b="1" dirty="0">
              <a:solidFill>
                <a:schemeClr val="dk1"/>
              </a:solidFill>
              <a:latin typeface="Fondamento"/>
              <a:sym typeface="Fondamento"/>
            </a:endParaRPr>
          </a:p>
        </p:txBody>
      </p:sp>
      <p:sp>
        <p:nvSpPr>
          <p:cNvPr id="63" name="TextBox 62">
            <a:extLst>
              <a:ext uri="{FF2B5EF4-FFF2-40B4-BE49-F238E27FC236}">
                <a16:creationId xmlns:a16="http://schemas.microsoft.com/office/drawing/2014/main" id="{CF1595D6-297E-4536-BA38-D974A02EEA52}"/>
              </a:ext>
            </a:extLst>
          </p:cNvPr>
          <p:cNvSpPr txBox="1"/>
          <p:nvPr/>
        </p:nvSpPr>
        <p:spPr>
          <a:xfrm>
            <a:off x="2923309" y="2292263"/>
            <a:ext cx="5694217" cy="1598066"/>
          </a:xfrm>
          <a:prstGeom prst="rect">
            <a:avLst/>
          </a:prstGeom>
          <a:noFill/>
        </p:spPr>
        <p:txBody>
          <a:bodyPr wrap="square">
            <a:spAutoFit/>
          </a:bodyPr>
          <a:lstStyle/>
          <a:p>
            <a:pPr indent="457200" algn="ctr">
              <a:lnSpc>
                <a:spcPct val="102000"/>
              </a:lnSpc>
              <a:spcAft>
                <a:spcPts val="800"/>
              </a:spcAft>
            </a:pPr>
            <a:r>
              <a:rPr lang="ro-RO" sz="1600" dirty="0">
                <a:solidFill>
                  <a:schemeClr val="dk2"/>
                </a:solidFill>
                <a:latin typeface="Fondamento" panose="020B0604020202020204" charset="0"/>
              </a:rPr>
              <a:t>Ca și grecii, romanii au folosit tot o tabletă, pe care mutau mici pietricele numite calculi. Acestea erau mișcate pe niște linii, asemenea unor șanțuri, care indicau unitățile de măsură: I, V, X etc. reprezentând sistemul de numere roman. Acest sistem a continuat să fie utilizat atât în imperiul Roman târziu, cât și în Europa medievală. Și ulterior până în secolul al 19-lea. . </a:t>
            </a:r>
            <a:endParaRPr lang="en-US" sz="1600" dirty="0">
              <a:solidFill>
                <a:schemeClr val="dk2"/>
              </a:solidFill>
              <a:latin typeface="Fondamento" panose="020B0604020202020204" charset="0"/>
            </a:endParaRPr>
          </a:p>
        </p:txBody>
      </p:sp>
      <p:pic>
        <p:nvPicPr>
          <p:cNvPr id="5" name="Picture 4" descr="A picture containing circuit, electronics&#10;&#10;Description automatically generated">
            <a:extLst>
              <a:ext uri="{FF2B5EF4-FFF2-40B4-BE49-F238E27FC236}">
                <a16:creationId xmlns:a16="http://schemas.microsoft.com/office/drawing/2014/main" id="{4F213CB0-3DAD-4A30-8CBE-9D79FB856B50}"/>
              </a:ext>
            </a:extLst>
          </p:cNvPr>
          <p:cNvPicPr/>
          <p:nvPr/>
        </p:nvPicPr>
        <p:blipFill>
          <a:blip r:embed="rId3"/>
          <a:srcRect/>
          <a:stretch>
            <a:fillRect/>
          </a:stretch>
        </p:blipFill>
        <p:spPr>
          <a:xfrm>
            <a:off x="407843" y="2210551"/>
            <a:ext cx="2228850" cy="1761490"/>
          </a:xfrm>
          <a:prstGeom prst="rect">
            <a:avLst/>
          </a:prstGeom>
          <a:noFill/>
          <a:ln>
            <a:noFill/>
            <a:prstDash/>
          </a:ln>
        </p:spPr>
      </p:pic>
    </p:spTree>
    <p:extLst>
      <p:ext uri="{BB962C8B-B14F-4D97-AF65-F5344CB8AC3E}">
        <p14:creationId xmlns:p14="http://schemas.microsoft.com/office/powerpoint/2010/main" val="3937525059"/>
      </p:ext>
    </p:extLst>
  </p:cSld>
  <p:clrMapOvr>
    <a:masterClrMapping/>
  </p:clrMapOvr>
</p:sld>
</file>

<file path=ppt/theme/theme1.xml><?xml version="1.0" encoding="utf-8"?>
<a:theme xmlns:a="http://schemas.openxmlformats.org/drawingml/2006/main" name="Social Studies &amp; History Subject for Middle School - 6th Grade: Ancient World History by Slidesgo">
  <a:themeElements>
    <a:clrScheme name="Simple Light">
      <a:dk1>
        <a:srgbClr val="722B1B"/>
      </a:dk1>
      <a:lt1>
        <a:srgbClr val="F5C7BB"/>
      </a:lt1>
      <a:dk2>
        <a:srgbClr val="A75441"/>
      </a:dk2>
      <a:lt2>
        <a:srgbClr val="FDDECB"/>
      </a:lt2>
      <a:accent1>
        <a:srgbClr val="A75441"/>
      </a:accent1>
      <a:accent2>
        <a:srgbClr val="E29887"/>
      </a:accent2>
      <a:accent3>
        <a:srgbClr val="FFFFFF"/>
      </a:accent3>
      <a:accent4>
        <a:srgbClr val="FFFFFF"/>
      </a:accent4>
      <a:accent5>
        <a:srgbClr val="FFFFFF"/>
      </a:accent5>
      <a:accent6>
        <a:srgbClr val="FFFFFF"/>
      </a:accent6>
      <a:hlink>
        <a:srgbClr val="A754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1195</Words>
  <Application>Microsoft Office PowerPoint</Application>
  <PresentationFormat>On-screen Show (16:9)</PresentationFormat>
  <Paragraphs>77</Paragraphs>
  <Slides>18</Slides>
  <Notes>18</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Commissioner</vt:lpstr>
      <vt:lpstr>Fondamento</vt:lpstr>
      <vt:lpstr>Calibri</vt:lpstr>
      <vt:lpstr>Wingdings</vt:lpstr>
      <vt:lpstr>Arial</vt:lpstr>
      <vt:lpstr>Times New Roman</vt:lpstr>
      <vt:lpstr>Social Studies &amp; History Subject for Middle School - 6th Grade: Ancient World History by Slidesgo</vt:lpstr>
      <vt:lpstr>ABACUL</vt:lpstr>
      <vt:lpstr>01</vt:lpstr>
      <vt:lpstr>Etimologie</vt:lpstr>
      <vt:lpstr>PowerPoint Presentation</vt:lpstr>
      <vt:lpstr>02</vt:lpstr>
      <vt:lpstr>Evoluția abacului de-a lungul timpului</vt:lpstr>
      <vt:lpstr>Tipuri de abac</vt:lpstr>
      <vt:lpstr>PowerPoint Presentation</vt:lpstr>
      <vt:lpstr>PowerPoint Presentation</vt:lpstr>
      <vt:lpstr>PowerPoint Presentation</vt:lpstr>
      <vt:lpstr>PowerPoint Presentation</vt:lpstr>
      <vt:lpstr>PowerPoint Presentation</vt:lpstr>
      <vt:lpstr>04</vt:lpstr>
      <vt:lpstr>PowerPoint Presentation</vt:lpstr>
      <vt:lpstr>Concluzii</vt:lpstr>
      <vt:lpstr>PowerPoint Presentation</vt:lpstr>
      <vt:lpstr>Soroban</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ABACUL</dc:title>
  <dc:creator>Jacob Ralutz</dc:creator>
  <cp:lastModifiedBy>Jacob Ralutz</cp:lastModifiedBy>
  <cp:revision>38</cp:revision>
  <dcterms:modified xsi:type="dcterms:W3CDTF">2022-04-02T06:54:11Z</dcterms:modified>
</cp:coreProperties>
</file>