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9" r:id="rId7"/>
    <p:sldId id="267" r:id="rId8"/>
    <p:sldId id="266" r:id="rId9"/>
    <p:sldId id="269" r:id="rId10"/>
    <p:sldId id="264" r:id="rId11"/>
    <p:sldId id="260" r:id="rId12"/>
    <p:sldId id="271" r:id="rId13"/>
    <p:sldId id="261" r:id="rId14"/>
    <p:sldId id="270" r:id="rId15"/>
    <p:sldId id="272" r:id="rId16"/>
    <p:sldId id="274" r:id="rId17"/>
    <p:sldId id="276" r:id="rId18"/>
    <p:sldId id="263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DD0D0-536C-4CED-92C6-3BF42A899B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927EC2-3EDF-499D-81C3-734283CCED92}">
      <dgm:prSet phldrT="[Text]"/>
      <dgm:spPr/>
      <dgm:t>
        <a:bodyPr/>
        <a:lstStyle/>
        <a:p>
          <a:r>
            <a:rPr lang="ro-RO" dirty="0"/>
            <a:t>1. </a:t>
          </a:r>
          <a:r>
            <a:rPr lang="en-US" dirty="0"/>
            <a:t>Tehnologii utilizate</a:t>
          </a:r>
        </a:p>
      </dgm:t>
    </dgm:pt>
    <dgm:pt modelId="{8443B1E4-2055-42E4-8564-AF97718EB613}" type="parTrans" cxnId="{8343D4E7-18EF-4C2F-B610-75CBF5A4EA9B}">
      <dgm:prSet/>
      <dgm:spPr/>
      <dgm:t>
        <a:bodyPr/>
        <a:lstStyle/>
        <a:p>
          <a:endParaRPr lang="en-US"/>
        </a:p>
      </dgm:t>
    </dgm:pt>
    <dgm:pt modelId="{038C9168-95C4-4238-8A2F-690D57153449}" type="sibTrans" cxnId="{8343D4E7-18EF-4C2F-B610-75CBF5A4EA9B}">
      <dgm:prSet/>
      <dgm:spPr/>
      <dgm:t>
        <a:bodyPr/>
        <a:lstStyle/>
        <a:p>
          <a:endParaRPr lang="en-US"/>
        </a:p>
      </dgm:t>
    </dgm:pt>
    <dgm:pt modelId="{A39B8B53-AA7D-4861-B2A8-DADA8EE324DA}">
      <dgm:prSet phldrT="[Text]"/>
      <dgm:spPr/>
      <dgm:t>
        <a:bodyPr/>
        <a:lstStyle/>
        <a:p>
          <a:r>
            <a:rPr lang="ro-RO" dirty="0"/>
            <a:t>4. Structură și arhitectură</a:t>
          </a:r>
          <a:endParaRPr lang="en-US" dirty="0"/>
        </a:p>
      </dgm:t>
    </dgm:pt>
    <dgm:pt modelId="{58319B20-B56A-473B-99F7-CE5F07AD41AA}" type="parTrans" cxnId="{67A52E56-0714-406A-9FAA-47BA2C05ADF5}">
      <dgm:prSet/>
      <dgm:spPr/>
      <dgm:t>
        <a:bodyPr/>
        <a:lstStyle/>
        <a:p>
          <a:endParaRPr lang="en-US"/>
        </a:p>
      </dgm:t>
    </dgm:pt>
    <dgm:pt modelId="{99F533D7-EDAE-4AAB-AC0B-EC34146B3D4D}" type="sibTrans" cxnId="{67A52E56-0714-406A-9FAA-47BA2C05ADF5}">
      <dgm:prSet/>
      <dgm:spPr/>
      <dgm:t>
        <a:bodyPr/>
        <a:lstStyle/>
        <a:p>
          <a:endParaRPr lang="en-US"/>
        </a:p>
      </dgm:t>
    </dgm:pt>
    <dgm:pt modelId="{4EE6A701-CDB5-4B8C-98AF-9C74A52286E5}">
      <dgm:prSet phldrT="[Text]"/>
      <dgm:spPr/>
      <dgm:t>
        <a:bodyPr/>
        <a:lstStyle/>
        <a:p>
          <a:r>
            <a:rPr lang="ro-RO" dirty="0"/>
            <a:t>5. Funcționalități</a:t>
          </a:r>
          <a:endParaRPr lang="en-US" dirty="0"/>
        </a:p>
      </dgm:t>
    </dgm:pt>
    <dgm:pt modelId="{BEB6767D-ECDD-4350-A912-643140D7E873}" type="parTrans" cxnId="{C0572EAC-5063-405D-9110-7C0288DD923A}">
      <dgm:prSet/>
      <dgm:spPr/>
      <dgm:t>
        <a:bodyPr/>
        <a:lstStyle/>
        <a:p>
          <a:endParaRPr lang="en-US"/>
        </a:p>
      </dgm:t>
    </dgm:pt>
    <dgm:pt modelId="{894992EC-9F61-4B13-B202-F1F83C4A4433}" type="sibTrans" cxnId="{C0572EAC-5063-405D-9110-7C0288DD923A}">
      <dgm:prSet/>
      <dgm:spPr/>
      <dgm:t>
        <a:bodyPr/>
        <a:lstStyle/>
        <a:p>
          <a:endParaRPr lang="en-US"/>
        </a:p>
      </dgm:t>
    </dgm:pt>
    <dgm:pt modelId="{391EC3E0-0FE6-41A9-8671-A8F0AFAF8F83}">
      <dgm:prSet phldrT="[Text]"/>
      <dgm:spPr/>
      <dgm:t>
        <a:bodyPr/>
        <a:lstStyle/>
        <a:p>
          <a:r>
            <a:rPr lang="ro-RO" dirty="0"/>
            <a:t>6. Concluzii</a:t>
          </a:r>
          <a:endParaRPr lang="en-US" dirty="0"/>
        </a:p>
      </dgm:t>
    </dgm:pt>
    <dgm:pt modelId="{51A6739F-79DF-4A53-A403-A33B7AF79D5E}" type="parTrans" cxnId="{427BC1DD-1518-417A-9F2C-B3D1756F1FBC}">
      <dgm:prSet/>
      <dgm:spPr/>
      <dgm:t>
        <a:bodyPr/>
        <a:lstStyle/>
        <a:p>
          <a:endParaRPr lang="en-US"/>
        </a:p>
      </dgm:t>
    </dgm:pt>
    <dgm:pt modelId="{00FB54F1-757E-4DF6-9866-B6789D9A8437}" type="sibTrans" cxnId="{427BC1DD-1518-417A-9F2C-B3D1756F1FBC}">
      <dgm:prSet/>
      <dgm:spPr/>
      <dgm:t>
        <a:bodyPr/>
        <a:lstStyle/>
        <a:p>
          <a:endParaRPr lang="en-US"/>
        </a:p>
      </dgm:t>
    </dgm:pt>
    <dgm:pt modelId="{B0FE8ECD-15A1-4EDC-B858-F7745CBD1B28}">
      <dgm:prSet phldrT="[Text]"/>
      <dgm:spPr/>
      <dgm:t>
        <a:bodyPr/>
        <a:lstStyle/>
        <a:p>
          <a:r>
            <a:rPr lang="ro-RO" dirty="0"/>
            <a:t>2. Medii de dezvoltare</a:t>
          </a:r>
          <a:endParaRPr lang="en-US" dirty="0"/>
        </a:p>
      </dgm:t>
    </dgm:pt>
    <dgm:pt modelId="{B550C338-766A-49BC-A86E-96BEDBAA0BC8}" type="parTrans" cxnId="{B4859150-3F89-4F14-8679-737827D51706}">
      <dgm:prSet/>
      <dgm:spPr/>
      <dgm:t>
        <a:bodyPr/>
        <a:lstStyle/>
        <a:p>
          <a:endParaRPr lang="en-US"/>
        </a:p>
      </dgm:t>
    </dgm:pt>
    <dgm:pt modelId="{4AA99D3A-13F2-41AD-9605-697918326A1A}" type="sibTrans" cxnId="{B4859150-3F89-4F14-8679-737827D51706}">
      <dgm:prSet/>
      <dgm:spPr/>
      <dgm:t>
        <a:bodyPr/>
        <a:lstStyle/>
        <a:p>
          <a:endParaRPr lang="en-US"/>
        </a:p>
      </dgm:t>
    </dgm:pt>
    <dgm:pt modelId="{084193A8-DA29-43AF-9742-42B500DD0E46}">
      <dgm:prSet phldrT="[Text]"/>
      <dgm:spPr/>
      <dgm:t>
        <a:bodyPr/>
        <a:lstStyle/>
        <a:p>
          <a:r>
            <a:rPr lang="ro-RO" dirty="0"/>
            <a:t>3. Scenariu și utilizatori</a:t>
          </a:r>
          <a:endParaRPr lang="en-US" dirty="0"/>
        </a:p>
      </dgm:t>
    </dgm:pt>
    <dgm:pt modelId="{BB41D243-C094-4943-B1DE-13D3E22F4E0D}" type="parTrans" cxnId="{35018166-6C69-4935-8C6D-FE96C3A77233}">
      <dgm:prSet/>
      <dgm:spPr/>
      <dgm:t>
        <a:bodyPr/>
        <a:lstStyle/>
        <a:p>
          <a:endParaRPr lang="en-US"/>
        </a:p>
      </dgm:t>
    </dgm:pt>
    <dgm:pt modelId="{CB928A65-6523-41DC-9B6C-580CDEA5A820}" type="sibTrans" cxnId="{35018166-6C69-4935-8C6D-FE96C3A77233}">
      <dgm:prSet/>
      <dgm:spPr/>
      <dgm:t>
        <a:bodyPr/>
        <a:lstStyle/>
        <a:p>
          <a:endParaRPr lang="en-US"/>
        </a:p>
      </dgm:t>
    </dgm:pt>
    <dgm:pt modelId="{F91FE2F4-7041-4C02-B9F1-92EBCB8C7250}" type="pres">
      <dgm:prSet presAssocID="{4C4DD0D0-536C-4CED-92C6-3BF42A899B15}" presName="Name0" presStyleCnt="0">
        <dgm:presLayoutVars>
          <dgm:chMax val="7"/>
          <dgm:chPref val="7"/>
          <dgm:dir/>
        </dgm:presLayoutVars>
      </dgm:prSet>
      <dgm:spPr/>
    </dgm:pt>
    <dgm:pt modelId="{649B58F7-8A84-4E90-8455-2EDBDE0D9FDA}" type="pres">
      <dgm:prSet presAssocID="{4C4DD0D0-536C-4CED-92C6-3BF42A899B15}" presName="Name1" presStyleCnt="0"/>
      <dgm:spPr/>
    </dgm:pt>
    <dgm:pt modelId="{FEAB1101-9F02-46F6-A978-7C09057E1651}" type="pres">
      <dgm:prSet presAssocID="{4C4DD0D0-536C-4CED-92C6-3BF42A899B15}" presName="cycle" presStyleCnt="0"/>
      <dgm:spPr/>
    </dgm:pt>
    <dgm:pt modelId="{420C1058-716F-4255-98D1-19DEDC6685C1}" type="pres">
      <dgm:prSet presAssocID="{4C4DD0D0-536C-4CED-92C6-3BF42A899B15}" presName="srcNode" presStyleLbl="node1" presStyleIdx="0" presStyleCnt="6"/>
      <dgm:spPr/>
    </dgm:pt>
    <dgm:pt modelId="{DB576F25-34B9-403F-8E61-701611D2A63E}" type="pres">
      <dgm:prSet presAssocID="{4C4DD0D0-536C-4CED-92C6-3BF42A899B15}" presName="conn" presStyleLbl="parChTrans1D2" presStyleIdx="0" presStyleCnt="1"/>
      <dgm:spPr/>
    </dgm:pt>
    <dgm:pt modelId="{3A8DCC1D-5689-4BA4-BCC1-41AE33B099B1}" type="pres">
      <dgm:prSet presAssocID="{4C4DD0D0-536C-4CED-92C6-3BF42A899B15}" presName="extraNode" presStyleLbl="node1" presStyleIdx="0" presStyleCnt="6"/>
      <dgm:spPr/>
    </dgm:pt>
    <dgm:pt modelId="{9C2C044A-2CF0-427B-B79E-2122B69A410F}" type="pres">
      <dgm:prSet presAssocID="{4C4DD0D0-536C-4CED-92C6-3BF42A899B15}" presName="dstNode" presStyleLbl="node1" presStyleIdx="0" presStyleCnt="6"/>
      <dgm:spPr/>
    </dgm:pt>
    <dgm:pt modelId="{08798559-26E1-4B3F-AA47-494F436DB1DB}" type="pres">
      <dgm:prSet presAssocID="{AC927EC2-3EDF-499D-81C3-734283CCED92}" presName="text_1" presStyleLbl="node1" presStyleIdx="0" presStyleCnt="6">
        <dgm:presLayoutVars>
          <dgm:bulletEnabled val="1"/>
        </dgm:presLayoutVars>
      </dgm:prSet>
      <dgm:spPr/>
    </dgm:pt>
    <dgm:pt modelId="{4FEAA9E9-58B2-4BA1-AD2F-840A6BFB7B53}" type="pres">
      <dgm:prSet presAssocID="{AC927EC2-3EDF-499D-81C3-734283CCED92}" presName="accent_1" presStyleCnt="0"/>
      <dgm:spPr/>
    </dgm:pt>
    <dgm:pt modelId="{31D87560-FCEE-4C2A-AE02-98ADC34D44F0}" type="pres">
      <dgm:prSet presAssocID="{AC927EC2-3EDF-499D-81C3-734283CCED92}" presName="accentRepeatNode" presStyleLbl="solidFgAcc1" presStyleIdx="0" presStyleCnt="6"/>
      <dgm:spPr/>
    </dgm:pt>
    <dgm:pt modelId="{A25B95A1-D669-48C3-A145-AB506C2972C3}" type="pres">
      <dgm:prSet presAssocID="{B0FE8ECD-15A1-4EDC-B858-F7745CBD1B28}" presName="text_2" presStyleLbl="node1" presStyleIdx="1" presStyleCnt="6">
        <dgm:presLayoutVars>
          <dgm:bulletEnabled val="1"/>
        </dgm:presLayoutVars>
      </dgm:prSet>
      <dgm:spPr/>
    </dgm:pt>
    <dgm:pt modelId="{295224EE-BF4C-4887-9245-A38BB06ADC98}" type="pres">
      <dgm:prSet presAssocID="{B0FE8ECD-15A1-4EDC-B858-F7745CBD1B28}" presName="accent_2" presStyleCnt="0"/>
      <dgm:spPr/>
    </dgm:pt>
    <dgm:pt modelId="{1030FB58-9D10-4B72-8805-1300631E6F47}" type="pres">
      <dgm:prSet presAssocID="{B0FE8ECD-15A1-4EDC-B858-F7745CBD1B28}" presName="accentRepeatNode" presStyleLbl="solidFgAcc1" presStyleIdx="1" presStyleCnt="6"/>
      <dgm:spPr/>
    </dgm:pt>
    <dgm:pt modelId="{5CED842B-57CD-47F5-B1AD-9E40EB4E6C82}" type="pres">
      <dgm:prSet presAssocID="{084193A8-DA29-43AF-9742-42B500DD0E46}" presName="text_3" presStyleLbl="node1" presStyleIdx="2" presStyleCnt="6">
        <dgm:presLayoutVars>
          <dgm:bulletEnabled val="1"/>
        </dgm:presLayoutVars>
      </dgm:prSet>
      <dgm:spPr/>
    </dgm:pt>
    <dgm:pt modelId="{17A56A27-8A31-41DF-978B-10EDD32FF907}" type="pres">
      <dgm:prSet presAssocID="{084193A8-DA29-43AF-9742-42B500DD0E46}" presName="accent_3" presStyleCnt="0"/>
      <dgm:spPr/>
    </dgm:pt>
    <dgm:pt modelId="{133AD31C-18B3-4784-8BE3-5ACA55174DC3}" type="pres">
      <dgm:prSet presAssocID="{084193A8-DA29-43AF-9742-42B500DD0E46}" presName="accentRepeatNode" presStyleLbl="solidFgAcc1" presStyleIdx="2" presStyleCnt="6"/>
      <dgm:spPr/>
    </dgm:pt>
    <dgm:pt modelId="{484C7CE5-F66A-46EC-AF89-B347CCC45FAE}" type="pres">
      <dgm:prSet presAssocID="{A39B8B53-AA7D-4861-B2A8-DADA8EE324DA}" presName="text_4" presStyleLbl="node1" presStyleIdx="3" presStyleCnt="6">
        <dgm:presLayoutVars>
          <dgm:bulletEnabled val="1"/>
        </dgm:presLayoutVars>
      </dgm:prSet>
      <dgm:spPr/>
    </dgm:pt>
    <dgm:pt modelId="{4CF9FD05-20F6-4DFE-9788-FD117AAF817A}" type="pres">
      <dgm:prSet presAssocID="{A39B8B53-AA7D-4861-B2A8-DADA8EE324DA}" presName="accent_4" presStyleCnt="0"/>
      <dgm:spPr/>
    </dgm:pt>
    <dgm:pt modelId="{57E6F716-3AB2-423A-94E2-56C18C20FF61}" type="pres">
      <dgm:prSet presAssocID="{A39B8B53-AA7D-4861-B2A8-DADA8EE324DA}" presName="accentRepeatNode" presStyleLbl="solidFgAcc1" presStyleIdx="3" presStyleCnt="6"/>
      <dgm:spPr/>
    </dgm:pt>
    <dgm:pt modelId="{8CDEAA68-B228-4CE5-8FE3-DAA960CAF2AB}" type="pres">
      <dgm:prSet presAssocID="{4EE6A701-CDB5-4B8C-98AF-9C74A52286E5}" presName="text_5" presStyleLbl="node1" presStyleIdx="4" presStyleCnt="6">
        <dgm:presLayoutVars>
          <dgm:bulletEnabled val="1"/>
        </dgm:presLayoutVars>
      </dgm:prSet>
      <dgm:spPr/>
    </dgm:pt>
    <dgm:pt modelId="{B1051227-DD75-44C3-8099-309CA0F49C06}" type="pres">
      <dgm:prSet presAssocID="{4EE6A701-CDB5-4B8C-98AF-9C74A52286E5}" presName="accent_5" presStyleCnt="0"/>
      <dgm:spPr/>
    </dgm:pt>
    <dgm:pt modelId="{2CC50D46-E61B-493F-A2E1-E73E1474A584}" type="pres">
      <dgm:prSet presAssocID="{4EE6A701-CDB5-4B8C-98AF-9C74A52286E5}" presName="accentRepeatNode" presStyleLbl="solidFgAcc1" presStyleIdx="4" presStyleCnt="6"/>
      <dgm:spPr/>
    </dgm:pt>
    <dgm:pt modelId="{E291651B-3F69-41FB-A0DE-E2EB4B4830F0}" type="pres">
      <dgm:prSet presAssocID="{391EC3E0-0FE6-41A9-8671-A8F0AFAF8F83}" presName="text_6" presStyleLbl="node1" presStyleIdx="5" presStyleCnt="6">
        <dgm:presLayoutVars>
          <dgm:bulletEnabled val="1"/>
        </dgm:presLayoutVars>
      </dgm:prSet>
      <dgm:spPr/>
    </dgm:pt>
    <dgm:pt modelId="{0B323974-3C24-436F-B9F2-E4A34944D33D}" type="pres">
      <dgm:prSet presAssocID="{391EC3E0-0FE6-41A9-8671-A8F0AFAF8F83}" presName="accent_6" presStyleCnt="0"/>
      <dgm:spPr/>
    </dgm:pt>
    <dgm:pt modelId="{5FEF3E15-82CB-48DB-B6B1-B7BD10451A72}" type="pres">
      <dgm:prSet presAssocID="{391EC3E0-0FE6-41A9-8671-A8F0AFAF8F83}" presName="accentRepeatNode" presStyleLbl="solidFgAcc1" presStyleIdx="5" presStyleCnt="6"/>
      <dgm:spPr/>
    </dgm:pt>
  </dgm:ptLst>
  <dgm:cxnLst>
    <dgm:cxn modelId="{1DFB7C0F-030A-45DE-AFCE-94CB94DA60E0}" type="presOf" srcId="{391EC3E0-0FE6-41A9-8671-A8F0AFAF8F83}" destId="{E291651B-3F69-41FB-A0DE-E2EB4B4830F0}" srcOrd="0" destOrd="0" presId="urn:microsoft.com/office/officeart/2008/layout/VerticalCurvedList"/>
    <dgm:cxn modelId="{CD724128-AF89-4887-B5AB-A621193627D5}" type="presOf" srcId="{084193A8-DA29-43AF-9742-42B500DD0E46}" destId="{5CED842B-57CD-47F5-B1AD-9E40EB4E6C82}" srcOrd="0" destOrd="0" presId="urn:microsoft.com/office/officeart/2008/layout/VerticalCurvedList"/>
    <dgm:cxn modelId="{32C63D65-AFE8-49E2-970C-4F578F752258}" type="presOf" srcId="{AC927EC2-3EDF-499D-81C3-734283CCED92}" destId="{08798559-26E1-4B3F-AA47-494F436DB1DB}" srcOrd="0" destOrd="0" presId="urn:microsoft.com/office/officeart/2008/layout/VerticalCurvedList"/>
    <dgm:cxn modelId="{EE2C3C46-A42C-4C69-932B-2AC017F644CD}" type="presOf" srcId="{B0FE8ECD-15A1-4EDC-B858-F7745CBD1B28}" destId="{A25B95A1-D669-48C3-A145-AB506C2972C3}" srcOrd="0" destOrd="0" presId="urn:microsoft.com/office/officeart/2008/layout/VerticalCurvedList"/>
    <dgm:cxn modelId="{35018166-6C69-4935-8C6D-FE96C3A77233}" srcId="{4C4DD0D0-536C-4CED-92C6-3BF42A899B15}" destId="{084193A8-DA29-43AF-9742-42B500DD0E46}" srcOrd="2" destOrd="0" parTransId="{BB41D243-C094-4943-B1DE-13D3E22F4E0D}" sibTransId="{CB928A65-6523-41DC-9B6C-580CDEA5A820}"/>
    <dgm:cxn modelId="{B4859150-3F89-4F14-8679-737827D51706}" srcId="{4C4DD0D0-536C-4CED-92C6-3BF42A899B15}" destId="{B0FE8ECD-15A1-4EDC-B858-F7745CBD1B28}" srcOrd="1" destOrd="0" parTransId="{B550C338-766A-49BC-A86E-96BEDBAA0BC8}" sibTransId="{4AA99D3A-13F2-41AD-9605-697918326A1A}"/>
    <dgm:cxn modelId="{67A52E56-0714-406A-9FAA-47BA2C05ADF5}" srcId="{4C4DD0D0-536C-4CED-92C6-3BF42A899B15}" destId="{A39B8B53-AA7D-4861-B2A8-DADA8EE324DA}" srcOrd="3" destOrd="0" parTransId="{58319B20-B56A-473B-99F7-CE5F07AD41AA}" sibTransId="{99F533D7-EDAE-4AAB-AC0B-EC34146B3D4D}"/>
    <dgm:cxn modelId="{B688F397-BA3F-480B-842D-15A3F5D4041B}" type="presOf" srcId="{4EE6A701-CDB5-4B8C-98AF-9C74A52286E5}" destId="{8CDEAA68-B228-4CE5-8FE3-DAA960CAF2AB}" srcOrd="0" destOrd="0" presId="urn:microsoft.com/office/officeart/2008/layout/VerticalCurvedList"/>
    <dgm:cxn modelId="{C0572EAC-5063-405D-9110-7C0288DD923A}" srcId="{4C4DD0D0-536C-4CED-92C6-3BF42A899B15}" destId="{4EE6A701-CDB5-4B8C-98AF-9C74A52286E5}" srcOrd="4" destOrd="0" parTransId="{BEB6767D-ECDD-4350-A912-643140D7E873}" sibTransId="{894992EC-9F61-4B13-B202-F1F83C4A4433}"/>
    <dgm:cxn modelId="{D2A41BB9-9D37-4C4E-84E7-FAD01E583B1D}" type="presOf" srcId="{038C9168-95C4-4238-8A2F-690D57153449}" destId="{DB576F25-34B9-403F-8E61-701611D2A63E}" srcOrd="0" destOrd="0" presId="urn:microsoft.com/office/officeart/2008/layout/VerticalCurvedList"/>
    <dgm:cxn modelId="{FE9E5FCA-A489-4B43-91EB-B87E5469016F}" type="presOf" srcId="{A39B8B53-AA7D-4861-B2A8-DADA8EE324DA}" destId="{484C7CE5-F66A-46EC-AF89-B347CCC45FAE}" srcOrd="0" destOrd="0" presId="urn:microsoft.com/office/officeart/2008/layout/VerticalCurvedList"/>
    <dgm:cxn modelId="{427BC1DD-1518-417A-9F2C-B3D1756F1FBC}" srcId="{4C4DD0D0-536C-4CED-92C6-3BF42A899B15}" destId="{391EC3E0-0FE6-41A9-8671-A8F0AFAF8F83}" srcOrd="5" destOrd="0" parTransId="{51A6739F-79DF-4A53-A403-A33B7AF79D5E}" sibTransId="{00FB54F1-757E-4DF6-9866-B6789D9A8437}"/>
    <dgm:cxn modelId="{F1A773E2-F556-46B9-9D58-AFBF8EB77ACE}" type="presOf" srcId="{4C4DD0D0-536C-4CED-92C6-3BF42A899B15}" destId="{F91FE2F4-7041-4C02-B9F1-92EBCB8C7250}" srcOrd="0" destOrd="0" presId="urn:microsoft.com/office/officeart/2008/layout/VerticalCurvedList"/>
    <dgm:cxn modelId="{8343D4E7-18EF-4C2F-B610-75CBF5A4EA9B}" srcId="{4C4DD0D0-536C-4CED-92C6-3BF42A899B15}" destId="{AC927EC2-3EDF-499D-81C3-734283CCED92}" srcOrd="0" destOrd="0" parTransId="{8443B1E4-2055-42E4-8564-AF97718EB613}" sibTransId="{038C9168-95C4-4238-8A2F-690D57153449}"/>
    <dgm:cxn modelId="{807F4155-AD6A-40AA-B50D-7376FA97CE45}" type="presParOf" srcId="{F91FE2F4-7041-4C02-B9F1-92EBCB8C7250}" destId="{649B58F7-8A84-4E90-8455-2EDBDE0D9FDA}" srcOrd="0" destOrd="0" presId="urn:microsoft.com/office/officeart/2008/layout/VerticalCurvedList"/>
    <dgm:cxn modelId="{5A638E32-9E1A-48C1-8647-BD9A94455E93}" type="presParOf" srcId="{649B58F7-8A84-4E90-8455-2EDBDE0D9FDA}" destId="{FEAB1101-9F02-46F6-A978-7C09057E1651}" srcOrd="0" destOrd="0" presId="urn:microsoft.com/office/officeart/2008/layout/VerticalCurvedList"/>
    <dgm:cxn modelId="{FDDD4B0F-5FBB-4215-9D8A-0E6062DB1DB8}" type="presParOf" srcId="{FEAB1101-9F02-46F6-A978-7C09057E1651}" destId="{420C1058-716F-4255-98D1-19DEDC6685C1}" srcOrd="0" destOrd="0" presId="urn:microsoft.com/office/officeart/2008/layout/VerticalCurvedList"/>
    <dgm:cxn modelId="{E481A465-234A-4571-893E-039C7676A397}" type="presParOf" srcId="{FEAB1101-9F02-46F6-A978-7C09057E1651}" destId="{DB576F25-34B9-403F-8E61-701611D2A63E}" srcOrd="1" destOrd="0" presId="urn:microsoft.com/office/officeart/2008/layout/VerticalCurvedList"/>
    <dgm:cxn modelId="{72A852F8-4FF0-40D7-9DCF-6A719D907B8E}" type="presParOf" srcId="{FEAB1101-9F02-46F6-A978-7C09057E1651}" destId="{3A8DCC1D-5689-4BA4-BCC1-41AE33B099B1}" srcOrd="2" destOrd="0" presId="urn:microsoft.com/office/officeart/2008/layout/VerticalCurvedList"/>
    <dgm:cxn modelId="{FF5E2522-13BC-487F-9171-B51F12F580CB}" type="presParOf" srcId="{FEAB1101-9F02-46F6-A978-7C09057E1651}" destId="{9C2C044A-2CF0-427B-B79E-2122B69A410F}" srcOrd="3" destOrd="0" presId="urn:microsoft.com/office/officeart/2008/layout/VerticalCurvedList"/>
    <dgm:cxn modelId="{036CAABA-5297-4DE4-A9ED-4F326B334ED6}" type="presParOf" srcId="{649B58F7-8A84-4E90-8455-2EDBDE0D9FDA}" destId="{08798559-26E1-4B3F-AA47-494F436DB1DB}" srcOrd="1" destOrd="0" presId="urn:microsoft.com/office/officeart/2008/layout/VerticalCurvedList"/>
    <dgm:cxn modelId="{022F08EB-6C3E-42FE-B512-66B427168626}" type="presParOf" srcId="{649B58F7-8A84-4E90-8455-2EDBDE0D9FDA}" destId="{4FEAA9E9-58B2-4BA1-AD2F-840A6BFB7B53}" srcOrd="2" destOrd="0" presId="urn:microsoft.com/office/officeart/2008/layout/VerticalCurvedList"/>
    <dgm:cxn modelId="{C8A48381-612A-4FA0-B8EB-69844A7671D4}" type="presParOf" srcId="{4FEAA9E9-58B2-4BA1-AD2F-840A6BFB7B53}" destId="{31D87560-FCEE-4C2A-AE02-98ADC34D44F0}" srcOrd="0" destOrd="0" presId="urn:microsoft.com/office/officeart/2008/layout/VerticalCurvedList"/>
    <dgm:cxn modelId="{10626554-7603-4718-BD09-A75CE8EA66F3}" type="presParOf" srcId="{649B58F7-8A84-4E90-8455-2EDBDE0D9FDA}" destId="{A25B95A1-D669-48C3-A145-AB506C2972C3}" srcOrd="3" destOrd="0" presId="urn:microsoft.com/office/officeart/2008/layout/VerticalCurvedList"/>
    <dgm:cxn modelId="{2EE40AF2-5EF4-42F1-B2DA-A98640FFC40A}" type="presParOf" srcId="{649B58F7-8A84-4E90-8455-2EDBDE0D9FDA}" destId="{295224EE-BF4C-4887-9245-A38BB06ADC98}" srcOrd="4" destOrd="0" presId="urn:microsoft.com/office/officeart/2008/layout/VerticalCurvedList"/>
    <dgm:cxn modelId="{DCDDA623-F358-4132-B01D-182CCBB92039}" type="presParOf" srcId="{295224EE-BF4C-4887-9245-A38BB06ADC98}" destId="{1030FB58-9D10-4B72-8805-1300631E6F47}" srcOrd="0" destOrd="0" presId="urn:microsoft.com/office/officeart/2008/layout/VerticalCurvedList"/>
    <dgm:cxn modelId="{2903B19E-6172-4D77-84ED-BD0EC9C04C4D}" type="presParOf" srcId="{649B58F7-8A84-4E90-8455-2EDBDE0D9FDA}" destId="{5CED842B-57CD-47F5-B1AD-9E40EB4E6C82}" srcOrd="5" destOrd="0" presId="urn:microsoft.com/office/officeart/2008/layout/VerticalCurvedList"/>
    <dgm:cxn modelId="{A6083623-1D81-461A-99EC-FD9B3AB870FD}" type="presParOf" srcId="{649B58F7-8A84-4E90-8455-2EDBDE0D9FDA}" destId="{17A56A27-8A31-41DF-978B-10EDD32FF907}" srcOrd="6" destOrd="0" presId="urn:microsoft.com/office/officeart/2008/layout/VerticalCurvedList"/>
    <dgm:cxn modelId="{D1517B24-CFFB-4A74-90D0-E15CE1019A40}" type="presParOf" srcId="{17A56A27-8A31-41DF-978B-10EDD32FF907}" destId="{133AD31C-18B3-4784-8BE3-5ACA55174DC3}" srcOrd="0" destOrd="0" presId="urn:microsoft.com/office/officeart/2008/layout/VerticalCurvedList"/>
    <dgm:cxn modelId="{4DB32E35-6E7C-49B0-AFAE-A781F35FDDAC}" type="presParOf" srcId="{649B58F7-8A84-4E90-8455-2EDBDE0D9FDA}" destId="{484C7CE5-F66A-46EC-AF89-B347CCC45FAE}" srcOrd="7" destOrd="0" presId="urn:microsoft.com/office/officeart/2008/layout/VerticalCurvedList"/>
    <dgm:cxn modelId="{AC82DD25-6282-4FF9-90E0-7D50C282ED34}" type="presParOf" srcId="{649B58F7-8A84-4E90-8455-2EDBDE0D9FDA}" destId="{4CF9FD05-20F6-4DFE-9788-FD117AAF817A}" srcOrd="8" destOrd="0" presId="urn:microsoft.com/office/officeart/2008/layout/VerticalCurvedList"/>
    <dgm:cxn modelId="{76524FCA-F3CC-4D05-A36C-BBE4FE850484}" type="presParOf" srcId="{4CF9FD05-20F6-4DFE-9788-FD117AAF817A}" destId="{57E6F716-3AB2-423A-94E2-56C18C20FF61}" srcOrd="0" destOrd="0" presId="urn:microsoft.com/office/officeart/2008/layout/VerticalCurvedList"/>
    <dgm:cxn modelId="{4AD2C5F7-1E87-40BC-B981-B8A947B55441}" type="presParOf" srcId="{649B58F7-8A84-4E90-8455-2EDBDE0D9FDA}" destId="{8CDEAA68-B228-4CE5-8FE3-DAA960CAF2AB}" srcOrd="9" destOrd="0" presId="urn:microsoft.com/office/officeart/2008/layout/VerticalCurvedList"/>
    <dgm:cxn modelId="{B459D4D5-40FB-4670-8135-D08306BFE166}" type="presParOf" srcId="{649B58F7-8A84-4E90-8455-2EDBDE0D9FDA}" destId="{B1051227-DD75-44C3-8099-309CA0F49C06}" srcOrd="10" destOrd="0" presId="urn:microsoft.com/office/officeart/2008/layout/VerticalCurvedList"/>
    <dgm:cxn modelId="{F13E6415-3017-4251-B7F4-98A9D4049436}" type="presParOf" srcId="{B1051227-DD75-44C3-8099-309CA0F49C06}" destId="{2CC50D46-E61B-493F-A2E1-E73E1474A584}" srcOrd="0" destOrd="0" presId="urn:microsoft.com/office/officeart/2008/layout/VerticalCurvedList"/>
    <dgm:cxn modelId="{3F857B23-C97E-43F2-A2C9-716317B61768}" type="presParOf" srcId="{649B58F7-8A84-4E90-8455-2EDBDE0D9FDA}" destId="{E291651B-3F69-41FB-A0DE-E2EB4B4830F0}" srcOrd="11" destOrd="0" presId="urn:microsoft.com/office/officeart/2008/layout/VerticalCurvedList"/>
    <dgm:cxn modelId="{4F7F3283-3F01-4928-A854-61E463EC4C83}" type="presParOf" srcId="{649B58F7-8A84-4E90-8455-2EDBDE0D9FDA}" destId="{0B323974-3C24-436F-B9F2-E4A34944D33D}" srcOrd="12" destOrd="0" presId="urn:microsoft.com/office/officeart/2008/layout/VerticalCurvedList"/>
    <dgm:cxn modelId="{A6D48242-20C7-4DA6-8AE1-4B761C02152D}" type="presParOf" srcId="{0B323974-3C24-436F-B9F2-E4A34944D33D}" destId="{5FEF3E15-82CB-48DB-B6B1-B7BD10451A7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ro-RO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CONFIGURARE	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 custT="1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ro-RO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</a:t>
          </a:r>
          <a:r>
            <a:rPr lang="en-US" sz="1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vitarea</a:t>
          </a:r>
          <a:r>
            <a:rPr lang="ro-RO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configurării</a:t>
          </a: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grele</a:t>
          </a: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prezentă</a:t>
          </a: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în</a:t>
          </a: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Spring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ro-RO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MICROSERVICII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ro-RO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PRODUCTIVITATE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3FDAB9C1-029E-422E-BD1D-F63BB9D8BEC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ro-RO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ADNOTĂRI 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D0899B-54B0-4034-9CD6-251DF790FC98}" type="parTrans" cxnId="{23D87DA7-2D37-4661-8D9D-5F1BFC1AE812}">
      <dgm:prSet/>
      <dgm:spPr/>
      <dgm:t>
        <a:bodyPr/>
        <a:lstStyle/>
        <a:p>
          <a:endParaRPr lang="en-US"/>
        </a:p>
      </dgm:t>
    </dgm:pt>
    <dgm:pt modelId="{115B39F9-25F1-4956-95E7-A45E4E836B0D}" type="sibTrans" cxnId="{23D87DA7-2D37-4661-8D9D-5F1BFC1AE812}">
      <dgm:prSet/>
      <dgm:spPr/>
      <dgm:t>
        <a:bodyPr/>
        <a:lstStyle/>
        <a:p>
          <a:endParaRPr lang="en-US"/>
        </a:p>
      </dgm:t>
    </dgm:pt>
    <dgm:pt modelId="{3F6BF7EE-17B5-4C22-A2DA-E2C39B4D12A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ro-RO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MODULE SPRING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C9926A1-952A-45F0-BCBA-6BA84B20AA53}" type="parTrans" cxnId="{40C6C186-FB84-4025-A276-FC6941395FA4}">
      <dgm:prSet/>
      <dgm:spPr/>
      <dgm:t>
        <a:bodyPr/>
        <a:lstStyle/>
        <a:p>
          <a:endParaRPr lang="en-US"/>
        </a:p>
      </dgm:t>
    </dgm:pt>
    <dgm:pt modelId="{1164D722-77D7-4FAF-8475-146CB9A195AF}" type="sibTrans" cxnId="{40C6C186-FB84-4025-A276-FC6941395FA4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A38D4821-E295-44FC-BADA-5F1D0049ED45}">
      <dgm:prSet custT="1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ro-RO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 </a:t>
          </a:r>
          <a:r>
            <a:rPr lang="en-US" sz="1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fiecare</a:t>
          </a: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serviciu care rulează într-o aplicație are propriul său proces, astfel serviciile fiind independente între ele</a:t>
          </a:r>
        </a:p>
      </dgm:t>
    </dgm:pt>
    <dgm:pt modelId="{3740B583-17E3-4CAF-B013-D9BA3F02E761}" type="sibTrans" cxnId="{EC478AAE-7602-4404-9A5B-9D82829C525D}">
      <dgm:prSet/>
      <dgm:spPr/>
      <dgm:t>
        <a:bodyPr/>
        <a:lstStyle/>
        <a:p>
          <a:endParaRPr lang="en-US"/>
        </a:p>
      </dgm:t>
    </dgm:pt>
    <dgm:pt modelId="{0A3FD8DB-F2CA-4DBB-B474-8C396B6C2F81}" type="parTrans" cxnId="{EC478AAE-7602-4404-9A5B-9D82829C525D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65AE0733-0E53-4871-82BA-7209E2868FFF}">
      <dgm:prSet phldrT="[Text]" custT="1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07CD88C-C12E-4EA2-BA1B-8E879784519C}" type="parTrans" cxnId="{F3060C8B-F8FE-4823-A4D5-8A769589F2D5}">
      <dgm:prSet/>
      <dgm:spPr/>
      <dgm:t>
        <a:bodyPr/>
        <a:lstStyle/>
        <a:p>
          <a:endParaRPr lang="en-US"/>
        </a:p>
      </dgm:t>
    </dgm:pt>
    <dgm:pt modelId="{E098942C-C48A-4C41-956F-C11D5FB780CA}" type="sibTrans" cxnId="{F3060C8B-F8FE-4823-A4D5-8A769589F2D5}">
      <dgm:prSet/>
      <dgm:spPr/>
      <dgm:t>
        <a:bodyPr/>
        <a:lstStyle/>
        <a:p>
          <a:endParaRPr lang="en-US"/>
        </a:p>
      </dgm:t>
    </dgm:pt>
    <dgm:pt modelId="{1CC57A3E-F6CD-425D-9ADB-335F02B3A97F}">
      <dgm:prSet custT="1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ro-RO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c</a:t>
          </a:r>
          <a:r>
            <a:rPr lang="en-US" sz="1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rește</a:t>
          </a: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productivitatea și reduce timpul de dezvoltare a aplicațiilor</a:t>
          </a:r>
        </a:p>
      </dgm:t>
    </dgm:pt>
    <dgm:pt modelId="{300D22AB-0869-47EA-98CB-BB2276E8412C}" type="parTrans" cxnId="{E50540AE-CCC5-4C9F-9D97-6AD3043EF5DD}">
      <dgm:prSet/>
      <dgm:spPr/>
      <dgm:t>
        <a:bodyPr/>
        <a:lstStyle/>
        <a:p>
          <a:endParaRPr lang="en-US"/>
        </a:p>
      </dgm:t>
    </dgm:pt>
    <dgm:pt modelId="{EC3E64BC-3328-477C-8667-FFCD6478AA4B}" type="sibTrans" cxnId="{E50540AE-CCC5-4C9F-9D97-6AD3043EF5DD}">
      <dgm:prSet/>
      <dgm:spPr/>
      <dgm:t>
        <a:bodyPr/>
        <a:lstStyle/>
        <a:p>
          <a:endParaRPr lang="en-US"/>
        </a:p>
      </dgm:t>
    </dgm:pt>
    <dgm:pt modelId="{70920E39-32F0-4964-A1A8-3B643A142A8E}">
      <dgm:prSet/>
      <dgm:spPr/>
      <dgm:t>
        <a:bodyPr/>
        <a:lstStyle/>
        <a:p>
          <a:pPr algn="l"/>
          <a:endParaRPr lang="en-US" sz="1200" dirty="0"/>
        </a:p>
      </dgm:t>
    </dgm:pt>
    <dgm:pt modelId="{2E7815D4-38A4-4075-9381-0061D64DF424}" type="parTrans" cxnId="{47F8E8C8-45B9-4D2E-8E79-541A386BEA67}">
      <dgm:prSet/>
      <dgm:spPr/>
      <dgm:t>
        <a:bodyPr/>
        <a:lstStyle/>
        <a:p>
          <a:endParaRPr lang="en-US"/>
        </a:p>
      </dgm:t>
    </dgm:pt>
    <dgm:pt modelId="{FDFE74C3-FCCF-452F-B342-D945D7FCA82D}" type="sibTrans" cxnId="{47F8E8C8-45B9-4D2E-8E79-541A386BEA67}">
      <dgm:prSet/>
      <dgm:spPr/>
      <dgm:t>
        <a:bodyPr/>
        <a:lstStyle/>
        <a:p>
          <a:endParaRPr lang="en-US"/>
        </a:p>
      </dgm:t>
    </dgm:pt>
    <dgm:pt modelId="{023D9C67-AA19-44C8-ADC3-7CD29072FC32}">
      <dgm:prSet custT="1"/>
      <dgm:spPr/>
      <dgm:t>
        <a:bodyPr/>
        <a:lstStyle/>
        <a:p>
          <a:pPr algn="ctr">
            <a:buNone/>
          </a:pPr>
          <a:r>
            <a:rPr lang="ro-RO" sz="1200" dirty="0"/>
            <a:t> </a:t>
          </a:r>
          <a:r>
            <a:rPr lang="ro-RO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</a:t>
          </a:r>
          <a:r>
            <a:rPr lang="en-US" sz="1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ermite</a:t>
          </a: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comasarea</a:t>
          </a: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adnotărilor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130DBD1-0FC7-4699-9CA7-D4922DA47F41}" type="parTrans" cxnId="{CBD95D80-E6EA-44E5-8045-787DD01F1599}">
      <dgm:prSet/>
      <dgm:spPr/>
      <dgm:t>
        <a:bodyPr/>
        <a:lstStyle/>
        <a:p>
          <a:endParaRPr lang="en-US"/>
        </a:p>
      </dgm:t>
    </dgm:pt>
    <dgm:pt modelId="{A1259ED1-357C-488E-B7D1-BF5AB95153E3}" type="sibTrans" cxnId="{CBD95D80-E6EA-44E5-8045-787DD01F1599}">
      <dgm:prSet/>
      <dgm:spPr/>
      <dgm:t>
        <a:bodyPr/>
        <a:lstStyle/>
        <a:p>
          <a:endParaRPr lang="en-US"/>
        </a:p>
      </dgm:t>
    </dgm:pt>
    <dgm:pt modelId="{A8FAED0D-957C-49F3-B447-B916DE354D1F}">
      <dgm:prSet phldrT="[Text]" custT="1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42F004C-1D0C-4383-95C0-3CF9632EE275}" type="parTrans" cxnId="{2AD2EF25-5CA8-4B2F-B514-64AB8F4B84FA}">
      <dgm:prSet/>
      <dgm:spPr/>
      <dgm:t>
        <a:bodyPr/>
        <a:lstStyle/>
        <a:p>
          <a:endParaRPr lang="en-US"/>
        </a:p>
      </dgm:t>
    </dgm:pt>
    <dgm:pt modelId="{C916E90C-A224-4F79-AC47-8658CB722755}" type="sibTrans" cxnId="{2AD2EF25-5CA8-4B2F-B514-64AB8F4B84FA}">
      <dgm:prSet/>
      <dgm:spPr/>
      <dgm:t>
        <a:bodyPr/>
        <a:lstStyle/>
        <a:p>
          <a:endParaRPr lang="en-US"/>
        </a:p>
      </dgm:t>
    </dgm:pt>
    <dgm:pt modelId="{E1739285-CCEF-4E41-9207-66A215A295DA}">
      <dgm:prSet custT="1"/>
      <dgm:spPr/>
      <dgm:t>
        <a:bodyPr/>
        <a:lstStyle/>
        <a:p>
          <a:pPr algn="ctr">
            <a:buNone/>
          </a:pPr>
          <a:r>
            <a:rPr lang="ro-RO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</a:t>
          </a:r>
          <a:r>
            <a:rPr lang="en-US" sz="1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ntegrare</a:t>
          </a: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ușoară</a:t>
          </a: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 </a:t>
          </a:r>
          <a:r>
            <a:rPr lang="en-US" sz="1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altor</a:t>
          </a: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module Spring – precum Spring JDBC, Spring Security, Spring Web</a:t>
          </a:r>
        </a:p>
      </dgm:t>
    </dgm:pt>
    <dgm:pt modelId="{FCE06948-E7E7-4F5F-858A-2DE70F4A0ADF}" type="parTrans" cxnId="{15562389-5C7A-4BDB-BEA0-41D6AB86AE3B}">
      <dgm:prSet/>
      <dgm:spPr/>
      <dgm:t>
        <a:bodyPr/>
        <a:lstStyle/>
        <a:p>
          <a:endParaRPr lang="en-US"/>
        </a:p>
      </dgm:t>
    </dgm:pt>
    <dgm:pt modelId="{9C5877EA-DD36-4875-BCB6-AE4A6B252C4A}" type="sibTrans" cxnId="{15562389-5C7A-4BDB-BEA0-41D6AB86AE3B}">
      <dgm:prSet/>
      <dgm:spPr/>
      <dgm:t>
        <a:bodyPr/>
        <a:lstStyle/>
        <a:p>
          <a:endParaRPr lang="en-US"/>
        </a:p>
      </dgm:t>
    </dgm:pt>
    <dgm:pt modelId="{99AD31DE-6FCA-4183-9421-C044F767C280}">
      <dgm:prSet custT="1"/>
      <dgm:spPr/>
      <dgm:t>
        <a:bodyPr/>
        <a:lstStyle/>
        <a:p>
          <a:pPr algn="l">
            <a:buNone/>
          </a:pP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14854D1-5FBF-45CA-B61D-D05B5E602026}" type="parTrans" cxnId="{56DA139F-1C00-48BD-9312-29F028765CC8}">
      <dgm:prSet/>
      <dgm:spPr/>
      <dgm:t>
        <a:bodyPr/>
        <a:lstStyle/>
        <a:p>
          <a:endParaRPr lang="en-US"/>
        </a:p>
      </dgm:t>
    </dgm:pt>
    <dgm:pt modelId="{D4536ACB-F8FA-495E-91C1-BDE3BB93B1EA}" type="sibTrans" cxnId="{56DA139F-1C00-48BD-9312-29F028765CC8}">
      <dgm:prSet/>
      <dgm:spPr/>
      <dgm:t>
        <a:bodyPr/>
        <a:lstStyle/>
        <a:p>
          <a:endParaRPr lang="en-US"/>
        </a:p>
      </dgm:t>
    </dgm:pt>
    <dgm:pt modelId="{3CDA9A7B-D4BF-4FC7-8993-40AD13B25947}">
      <dgm:prSet custT="1"/>
      <dgm:spPr/>
      <dgm:t>
        <a:bodyPr/>
        <a:lstStyle/>
        <a:p>
          <a:pPr algn="l">
            <a:buNone/>
          </a:pP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40F2E7C-BA9A-4A82-9E1B-94292D6A4136}" type="sibTrans" cxnId="{BD937D04-8054-4430-B1A8-C42CA0C5151B}">
      <dgm:prSet/>
      <dgm:spPr/>
      <dgm:t>
        <a:bodyPr/>
        <a:lstStyle/>
        <a:p>
          <a:endParaRPr lang="en-US"/>
        </a:p>
      </dgm:t>
    </dgm:pt>
    <dgm:pt modelId="{E47209BC-71BC-49A6-9748-FB7D98CAE419}" type="parTrans" cxnId="{BD937D04-8054-4430-B1A8-C42CA0C5151B}">
      <dgm:prSet/>
      <dgm:spPr/>
      <dgm:t>
        <a:bodyPr/>
        <a:lstStyle/>
        <a:p>
          <a:endParaRPr lang="en-US"/>
        </a:p>
      </dgm:t>
    </dgm:pt>
    <dgm:pt modelId="{D20CC882-DE60-44B7-9F1D-11C2722F0E7D}">
      <dgm:prSet/>
      <dgm:spPr/>
      <dgm:t>
        <a:bodyPr/>
        <a:lstStyle/>
        <a:p>
          <a:pPr algn="l"/>
          <a:endParaRPr lang="en-US" sz="1200" dirty="0"/>
        </a:p>
      </dgm:t>
    </dgm:pt>
    <dgm:pt modelId="{EEDDCE78-8530-4095-B60A-6E8170DA461F}" type="parTrans" cxnId="{1063C1E6-EDFD-41F2-8E9F-6E2922150A85}">
      <dgm:prSet/>
      <dgm:spPr/>
      <dgm:t>
        <a:bodyPr/>
        <a:lstStyle/>
        <a:p>
          <a:endParaRPr lang="en-US"/>
        </a:p>
      </dgm:t>
    </dgm:pt>
    <dgm:pt modelId="{5FC40876-F55D-4268-82A3-8CD3D5D97204}" type="sibTrans" cxnId="{1063C1E6-EDFD-41F2-8E9F-6E2922150A85}">
      <dgm:prSet/>
      <dgm:spPr/>
      <dgm:t>
        <a:bodyPr/>
        <a:lstStyle/>
        <a:p>
          <a:endParaRPr lang="en-US"/>
        </a:p>
      </dgm:t>
    </dgm:pt>
    <dgm:pt modelId="{EBA0204C-BE78-4215-8CAE-37428F3AB704}">
      <dgm:prSet/>
      <dgm:spPr/>
      <dgm:t>
        <a:bodyPr/>
        <a:lstStyle/>
        <a:p>
          <a:pPr algn="l"/>
          <a:endParaRPr lang="en-US" sz="1200" dirty="0"/>
        </a:p>
      </dgm:t>
    </dgm:pt>
    <dgm:pt modelId="{DD560A31-0CE4-4409-BBDA-AA528C40218C}" type="parTrans" cxnId="{6DD385C2-1BE5-4951-9607-1E2802FEE91A}">
      <dgm:prSet/>
      <dgm:spPr/>
      <dgm:t>
        <a:bodyPr/>
        <a:lstStyle/>
        <a:p>
          <a:endParaRPr lang="en-US"/>
        </a:p>
      </dgm:t>
    </dgm:pt>
    <dgm:pt modelId="{1CDE74DF-078E-4B85-9CCD-EC121779CC6D}" type="sibTrans" cxnId="{6DD385C2-1BE5-4951-9607-1E2802FEE91A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5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5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5">
        <dgm:presLayoutVars>
          <dgm:bulletEnabled val="1"/>
        </dgm:presLayoutVars>
      </dgm:prSet>
      <dgm:spPr/>
    </dgm:pt>
    <dgm:pt modelId="{FD1E3C31-ED98-479C-93E4-455F562BFAD3}" type="pres">
      <dgm:prSet presAssocID="{76D9F54E-47B3-4FE0-B465-AD673964072E}" presName="space" presStyleCnt="0"/>
      <dgm:spPr/>
    </dgm:pt>
    <dgm:pt modelId="{FBCD9220-CC22-4408-BDE8-28F8C999BA7D}" type="pres">
      <dgm:prSet presAssocID="{3FDAB9C1-029E-422E-BD1D-F63BB9D8BEC4}" presName="composite" presStyleCnt="0"/>
      <dgm:spPr/>
    </dgm:pt>
    <dgm:pt modelId="{B303B0CA-0578-4D1F-8DDE-E22F90FD301C}" type="pres">
      <dgm:prSet presAssocID="{3FDAB9C1-029E-422E-BD1D-F63BB9D8BEC4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00DA580-85E2-472E-B65C-543E65F1E2D0}" type="pres">
      <dgm:prSet presAssocID="{3FDAB9C1-029E-422E-BD1D-F63BB9D8BEC4}" presName="desTx" presStyleLbl="alignAccFollowNode1" presStyleIdx="3" presStyleCnt="5">
        <dgm:presLayoutVars>
          <dgm:bulletEnabled val="1"/>
        </dgm:presLayoutVars>
      </dgm:prSet>
      <dgm:spPr/>
    </dgm:pt>
    <dgm:pt modelId="{A8BE9FB7-B866-4228-A949-F9F316F8D6B7}" type="pres">
      <dgm:prSet presAssocID="{115B39F9-25F1-4956-95E7-A45E4E836B0D}" presName="space" presStyleCnt="0"/>
      <dgm:spPr/>
    </dgm:pt>
    <dgm:pt modelId="{C7E246F2-9A50-419A-896E-B2ECF15856DD}" type="pres">
      <dgm:prSet presAssocID="{3F6BF7EE-17B5-4C22-A2DA-E2C39B4D12A6}" presName="composite" presStyleCnt="0"/>
      <dgm:spPr/>
    </dgm:pt>
    <dgm:pt modelId="{CE4FCB9C-EF96-4099-B860-7B3D6C55ADB2}" type="pres">
      <dgm:prSet presAssocID="{3F6BF7EE-17B5-4C22-A2DA-E2C39B4D12A6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38C9DAAC-BB7B-4AD4-8777-E36A11A15A72}" type="pres">
      <dgm:prSet presAssocID="{3F6BF7EE-17B5-4C22-A2DA-E2C39B4D12A6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C6108E00-CF04-4AC6-883B-B3BB29387EC8}" type="presOf" srcId="{A38D4821-E295-44FC-BADA-5F1D0049ED45}" destId="{E4FD5043-5612-43C5-B6AE-CCD431549399}" srcOrd="0" destOrd="1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BD937D04-8054-4430-B1A8-C42CA0C5151B}" srcId="{3F6BF7EE-17B5-4C22-A2DA-E2C39B4D12A6}" destId="{3CDA9A7B-D4BF-4FC7-8993-40AD13B25947}" srcOrd="1" destOrd="0" parTransId="{E47209BC-71BC-49A6-9748-FB7D98CAE419}" sibTransId="{140F2E7C-BA9A-4A82-9E1B-94292D6A4136}"/>
    <dgm:cxn modelId="{0EC48625-6867-4C99-A2E8-5C7445B1FDD0}" type="presOf" srcId="{65AE0733-0E53-4871-82BA-7209E2868FFF}" destId="{17CA1487-CDD9-4364-92F6-A11DBDAFE16C}" srcOrd="0" destOrd="1" presId="urn:microsoft.com/office/officeart/2005/8/layout/hList1"/>
    <dgm:cxn modelId="{2AD2EF25-5CA8-4B2F-B514-64AB8F4B84FA}" srcId="{6857B86A-DEC1-407C-A1BB-5BF9ACCBCA6A}" destId="{A8FAED0D-957C-49F3-B447-B916DE354D1F}" srcOrd="0" destOrd="0" parTransId="{742F004C-1D0C-4383-95C0-3CF9632EE275}" sibTransId="{C916E90C-A224-4F79-AC47-8658CB722755}"/>
    <dgm:cxn modelId="{8F027A29-3E4D-44CA-906E-9627E7AA6021}" type="presOf" srcId="{99AD31DE-6FCA-4183-9421-C044F767C280}" destId="{38C9DAAC-BB7B-4AD4-8777-E36A11A15A72}" srcOrd="0" destOrd="0" presId="urn:microsoft.com/office/officeart/2005/8/layout/hList1"/>
    <dgm:cxn modelId="{7386D83B-1192-410A-BC44-FCD452996DF6}" type="presOf" srcId="{023D9C67-AA19-44C8-ADC3-7CD29072FC32}" destId="{D00DA580-85E2-472E-B65C-543E65F1E2D0}" srcOrd="0" destOrd="3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8F8CB874-4ACB-4FE0-AE63-0E0E4BBA2BDF}" type="presOf" srcId="{3F6BF7EE-17B5-4C22-A2DA-E2C39B4D12A6}" destId="{CE4FCB9C-EF96-4099-B860-7B3D6C55ADB2}" srcOrd="0" destOrd="0" presId="urn:microsoft.com/office/officeart/2005/8/layout/hList1"/>
    <dgm:cxn modelId="{58BD5C7A-FCFC-44C4-A34A-8D6EF52055EA}" type="presOf" srcId="{A8FAED0D-957C-49F3-B447-B916DE354D1F}" destId="{17CA1487-CDD9-4364-92F6-A11DBDAFE16C}" srcOrd="0" destOrd="0" presId="urn:microsoft.com/office/officeart/2005/8/layout/hList1"/>
    <dgm:cxn modelId="{9A85657C-B9DE-4981-BB76-90C64B5B858B}" type="presOf" srcId="{3CDA9A7B-D4BF-4FC7-8993-40AD13B25947}" destId="{38C9DAAC-BB7B-4AD4-8777-E36A11A15A72}" srcOrd="0" destOrd="1" presId="urn:microsoft.com/office/officeart/2005/8/layout/hList1"/>
    <dgm:cxn modelId="{CBD95D80-E6EA-44E5-8045-787DD01F1599}" srcId="{3FDAB9C1-029E-422E-BD1D-F63BB9D8BEC4}" destId="{023D9C67-AA19-44C8-ADC3-7CD29072FC32}" srcOrd="3" destOrd="0" parTransId="{6130DBD1-0FC7-4699-9CA7-D4922DA47F41}" sibTransId="{A1259ED1-357C-488E-B7D1-BF5AB95153E3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9AFD2885-C36B-466C-B405-8506809B6439}" type="presOf" srcId="{70920E39-32F0-4964-A1A8-3B643A142A8E}" destId="{D00DA580-85E2-472E-B65C-543E65F1E2D0}" srcOrd="0" destOrd="2" presId="urn:microsoft.com/office/officeart/2005/8/layout/hList1"/>
    <dgm:cxn modelId="{40C6C186-FB84-4025-A276-FC6941395FA4}" srcId="{CF9FC193-7A05-4631-B681-B56EAB543D38}" destId="{3F6BF7EE-17B5-4C22-A2DA-E2C39B4D12A6}" srcOrd="4" destOrd="0" parTransId="{BC9926A1-952A-45F0-BCBA-6BA84B20AA53}" sibTransId="{1164D722-77D7-4FAF-8475-146CB9A195AF}"/>
    <dgm:cxn modelId="{15562389-5C7A-4BDB-BEA0-41D6AB86AE3B}" srcId="{3F6BF7EE-17B5-4C22-A2DA-E2C39B4D12A6}" destId="{E1739285-CCEF-4E41-9207-66A215A295DA}" srcOrd="2" destOrd="0" parTransId="{FCE06948-E7E7-4F5F-858A-2DE70F4A0ADF}" sibTransId="{9C5877EA-DD36-4875-BCB6-AE4A6B252C4A}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F3060C8B-F8FE-4823-A4D5-8A769589F2D5}" srcId="{6857B86A-DEC1-407C-A1BB-5BF9ACCBCA6A}" destId="{65AE0733-0E53-4871-82BA-7209E2868FFF}" srcOrd="1" destOrd="0" parTransId="{107CD88C-C12E-4EA2-BA1B-8E879784519C}" sibTransId="{E098942C-C48A-4C41-956F-C11D5FB780CA}"/>
    <dgm:cxn modelId="{56DA139F-1C00-48BD-9312-29F028765CC8}" srcId="{3F6BF7EE-17B5-4C22-A2DA-E2C39B4D12A6}" destId="{99AD31DE-6FCA-4183-9421-C044F767C280}" srcOrd="0" destOrd="0" parTransId="{814854D1-5FBF-45CA-B61D-D05B5E602026}" sibTransId="{D4536ACB-F8FA-495E-91C1-BDE3BB93B1EA}"/>
    <dgm:cxn modelId="{4BF1EEA1-6E89-4F91-BAE8-11038685C515}" type="presOf" srcId="{4C8BFA56-3F75-4CAD-90A3-2F214D699322}" destId="{17CA1487-CDD9-4364-92F6-A11DBDAFE16C}" srcOrd="0" destOrd="2" presId="urn:microsoft.com/office/officeart/2005/8/layout/hList1"/>
    <dgm:cxn modelId="{23D87DA7-2D37-4661-8D9D-5F1BFC1AE812}" srcId="{CF9FC193-7A05-4631-B681-B56EAB543D38}" destId="{3FDAB9C1-029E-422E-BD1D-F63BB9D8BEC4}" srcOrd="3" destOrd="0" parTransId="{24D0899B-54B0-4034-9CD6-251DF790FC98}" sibTransId="{115B39F9-25F1-4956-95E7-A45E4E836B0D}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E50540AE-CCC5-4C9F-9D97-6AD3043EF5DD}" srcId="{DA5DFAD8-E443-4F53-9341-A0903BBBD378}" destId="{1CC57A3E-F6CD-425D-9ADB-335F02B3A97F}" srcOrd="1" destOrd="0" parTransId="{300D22AB-0869-47EA-98CB-BB2276E8412C}" sibTransId="{EC3E64BC-3328-477C-8667-FFCD6478AA4B}"/>
    <dgm:cxn modelId="{EC478AAE-7602-4404-9A5B-9D82829C525D}" srcId="{ABA77F75-8642-4931-8D7E-BE6C6DB9940D}" destId="{A38D4821-E295-44FC-BADA-5F1D0049ED45}" srcOrd="1" destOrd="0" parTransId="{0A3FD8DB-F2CA-4DBB-B474-8C396B6C2F81}" sibTransId="{3740B583-17E3-4CAF-B013-D9BA3F02E761}"/>
    <dgm:cxn modelId="{596E66B6-0EC2-4A58-AF8B-9A2BD3CCD734}" type="presOf" srcId="{3FDAB9C1-029E-422E-BD1D-F63BB9D8BEC4}" destId="{B303B0CA-0578-4D1F-8DDE-E22F90FD301C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6DD385C2-1BE5-4951-9607-1E2802FEE91A}" srcId="{3FDAB9C1-029E-422E-BD1D-F63BB9D8BEC4}" destId="{EBA0204C-BE78-4215-8CAE-37428F3AB704}" srcOrd="1" destOrd="0" parTransId="{DD560A31-0CE4-4409-BBDA-AA528C40218C}" sibTransId="{1CDE74DF-078E-4B85-9CCD-EC121779CC6D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7F8E8C8-45B9-4D2E-8E79-541A386BEA67}" srcId="{3FDAB9C1-029E-422E-BD1D-F63BB9D8BEC4}" destId="{70920E39-32F0-4964-A1A8-3B643A142A8E}" srcOrd="2" destOrd="0" parTransId="{2E7815D4-38A4-4075-9381-0061D64DF424}" sibTransId="{FDFE74C3-FCCF-452F-B342-D945D7FCA82D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2" destOrd="0" parTransId="{9A6E3B20-A734-4412-84CF-0134D93D4B28}" sibTransId="{7B50916F-B8BA-427F-B9F0-A301E54D7FB3}"/>
    <dgm:cxn modelId="{1063C1E6-EDFD-41F2-8E9F-6E2922150A85}" srcId="{3FDAB9C1-029E-422E-BD1D-F63BB9D8BEC4}" destId="{D20CC882-DE60-44B7-9F1D-11C2722F0E7D}" srcOrd="0" destOrd="0" parTransId="{EEDDCE78-8530-4095-B60A-6E8170DA461F}" sibTransId="{5FC40876-F55D-4268-82A3-8CD3D5D9720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A7B268F0-87A9-4672-B90D-BC1F9CEC88BE}" type="presOf" srcId="{E1739285-CCEF-4E41-9207-66A215A295DA}" destId="{38C9DAAC-BB7B-4AD4-8777-E36A11A15A72}" srcOrd="0" destOrd="2" presId="urn:microsoft.com/office/officeart/2005/8/layout/hList1"/>
    <dgm:cxn modelId="{16E65BF3-900D-45AE-ABDF-D7ED0E66001C}" type="presOf" srcId="{1CC57A3E-F6CD-425D-9ADB-335F02B3A97F}" destId="{EA81ED6A-A7EA-4137-A3DC-D16E79F1B938}" srcOrd="0" destOrd="1" presId="urn:microsoft.com/office/officeart/2005/8/layout/hList1"/>
    <dgm:cxn modelId="{8812B1F7-A6CA-44A2-B2D6-581EA03D1360}" type="presOf" srcId="{D20CC882-DE60-44B7-9F1D-11C2722F0E7D}" destId="{D00DA580-85E2-472E-B65C-543E65F1E2D0}" srcOrd="0" destOrd="0" presId="urn:microsoft.com/office/officeart/2005/8/layout/hList1"/>
    <dgm:cxn modelId="{D55F4FF8-31AB-430D-95E7-8F5A4F752A01}" type="presOf" srcId="{EBA0204C-BE78-4215-8CAE-37428F3AB704}" destId="{D00DA580-85E2-472E-B65C-543E65F1E2D0}" srcOrd="0" destOrd="1" presId="urn:microsoft.com/office/officeart/2005/8/layout/hList1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  <dgm:cxn modelId="{C3CDD648-8576-4E3D-AD94-D5AB544D815F}" type="presParOf" srcId="{DE3F77CF-6A8C-4783-A2CE-00E88C4199CB}" destId="{FD1E3C31-ED98-479C-93E4-455F562BFAD3}" srcOrd="5" destOrd="0" presId="urn:microsoft.com/office/officeart/2005/8/layout/hList1"/>
    <dgm:cxn modelId="{D62FD501-C6BB-409C-9EEF-005FE11C2DD1}" type="presParOf" srcId="{DE3F77CF-6A8C-4783-A2CE-00E88C4199CB}" destId="{FBCD9220-CC22-4408-BDE8-28F8C999BA7D}" srcOrd="6" destOrd="0" presId="urn:microsoft.com/office/officeart/2005/8/layout/hList1"/>
    <dgm:cxn modelId="{9FB8395A-C114-451B-8892-773703B0C17D}" type="presParOf" srcId="{FBCD9220-CC22-4408-BDE8-28F8C999BA7D}" destId="{B303B0CA-0578-4D1F-8DDE-E22F90FD301C}" srcOrd="0" destOrd="0" presId="urn:microsoft.com/office/officeart/2005/8/layout/hList1"/>
    <dgm:cxn modelId="{C8962963-0B5F-418D-83FD-82CF9BC2F609}" type="presParOf" srcId="{FBCD9220-CC22-4408-BDE8-28F8C999BA7D}" destId="{D00DA580-85E2-472E-B65C-543E65F1E2D0}" srcOrd="1" destOrd="0" presId="urn:microsoft.com/office/officeart/2005/8/layout/hList1"/>
    <dgm:cxn modelId="{766B46AF-8EB7-4FE0-B100-337DBC2A218A}" type="presParOf" srcId="{DE3F77CF-6A8C-4783-A2CE-00E88C4199CB}" destId="{A8BE9FB7-B866-4228-A949-F9F316F8D6B7}" srcOrd="7" destOrd="0" presId="urn:microsoft.com/office/officeart/2005/8/layout/hList1"/>
    <dgm:cxn modelId="{844B76F8-3036-4B3A-B22F-A6859EAC903E}" type="presParOf" srcId="{DE3F77CF-6A8C-4783-A2CE-00E88C4199CB}" destId="{C7E246F2-9A50-419A-896E-B2ECF15856DD}" srcOrd="8" destOrd="0" presId="urn:microsoft.com/office/officeart/2005/8/layout/hList1"/>
    <dgm:cxn modelId="{FF04E38B-0662-4187-8B3C-EA699DEDADD2}" type="presParOf" srcId="{C7E246F2-9A50-419A-896E-B2ECF15856DD}" destId="{CE4FCB9C-EF96-4099-B860-7B3D6C55ADB2}" srcOrd="0" destOrd="0" presId="urn:microsoft.com/office/officeart/2005/8/layout/hList1"/>
    <dgm:cxn modelId="{D5283800-4B1E-45C0-92C8-FAAED97049E5}" type="presParOf" srcId="{C7E246F2-9A50-419A-896E-B2ECF15856DD}" destId="{38C9DAAC-BB7B-4AD4-8777-E36A11A15A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ro-RO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HTML		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ro-RO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CSS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ro-RO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JavaScript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 algn="l"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9034D2D2-777C-4399-B381-83E7AD73ADE0}">
      <dgm:prSet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HTML este un acronim pentru HyperText Markup Language (Limbaj de Marcare Hypertext). Este limbajul standard folosit pentru a crea și structura conținutul pe web. </a:t>
          </a:r>
        </a:p>
      </dgm:t>
    </dgm:pt>
    <dgm:pt modelId="{17E1F316-29CD-42BA-894E-74F6B750F5A8}" type="parTrans" cxnId="{D30BAC66-FEBD-4C54-B35C-26054EB5CC76}">
      <dgm:prSet/>
      <dgm:spPr/>
      <dgm:t>
        <a:bodyPr/>
        <a:lstStyle/>
        <a:p>
          <a:endParaRPr lang="en-US"/>
        </a:p>
      </dgm:t>
    </dgm:pt>
    <dgm:pt modelId="{23E75FCD-3D54-441C-A017-29A8F76CC86A}" type="sibTrans" cxnId="{D30BAC66-FEBD-4C54-B35C-26054EB5CC76}">
      <dgm:prSet/>
      <dgm:spPr/>
      <dgm:t>
        <a:bodyPr/>
        <a:lstStyle/>
        <a:p>
          <a:endParaRPr lang="en-US"/>
        </a:p>
      </dgm:t>
    </dgm:pt>
    <dgm:pt modelId="{6243D6EC-8E48-46EF-9D58-88728B8954EB}">
      <dgm:prSet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CSS reprezintă limbajul utilizat pentru stilizarea unei pagini web. Acesta descrie modul în care elementele HTML sunt afișate pe ecran.  </a:t>
          </a:r>
        </a:p>
      </dgm:t>
    </dgm:pt>
    <dgm:pt modelId="{3EBB5EFB-FEC0-4125-BAC7-049E446B8DA6}" type="parTrans" cxnId="{BC232CC0-0FB6-4227-B679-1EBE953A5B1E}">
      <dgm:prSet/>
      <dgm:spPr/>
      <dgm:t>
        <a:bodyPr/>
        <a:lstStyle/>
        <a:p>
          <a:endParaRPr lang="en-US"/>
        </a:p>
      </dgm:t>
    </dgm:pt>
    <dgm:pt modelId="{36013327-4121-437A-A916-A3B01EF99288}" type="sibTrans" cxnId="{BC232CC0-0FB6-4227-B679-1EBE953A5B1E}">
      <dgm:prSet/>
      <dgm:spPr/>
      <dgm:t>
        <a:bodyPr/>
        <a:lstStyle/>
        <a:p>
          <a:endParaRPr lang="en-US"/>
        </a:p>
      </dgm:t>
    </dgm:pt>
    <dgm:pt modelId="{33E5FB2E-C390-4B14-A69E-5531DB3D9EF6}">
      <dgm:prSet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JavaScript reprezintă limbajul de programare al aplicațiilor web.</a:t>
          </a:r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Acesta permite utilizatorilor să interacționeze cu elementele de pe pagină, cum ar fi acțiuni de clic pe butoane, completarea formularelor și afișarea animațiilor.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435F070-37EC-47D3-8AF4-0ED86E46EEEE}" type="parTrans" cxnId="{6435D70F-DAC4-41AE-B619-C7F24E6A55EE}">
      <dgm:prSet/>
      <dgm:spPr/>
      <dgm:t>
        <a:bodyPr/>
        <a:lstStyle/>
        <a:p>
          <a:endParaRPr lang="en-US"/>
        </a:p>
      </dgm:t>
    </dgm:pt>
    <dgm:pt modelId="{19453F43-EA20-4670-BC5E-F86DD5EA4984}" type="sibTrans" cxnId="{6435D70F-DAC4-41AE-B619-C7F24E6A55EE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6435D70F-DAC4-41AE-B619-C7F24E6A55EE}" srcId="{DA5DFAD8-E443-4F53-9341-A0903BBBD378}" destId="{33E5FB2E-C390-4B14-A69E-5531DB3D9EF6}" srcOrd="1" destOrd="0" parTransId="{A435F070-37EC-47D3-8AF4-0ED86E46EEEE}" sibTransId="{19453F43-EA20-4670-BC5E-F86DD5EA4984}"/>
    <dgm:cxn modelId="{0C85C41C-3729-43DF-B1D7-C1D4A2D4B8FC}" type="presOf" srcId="{9034D2D2-777C-4399-B381-83E7AD73ADE0}" destId="{17CA1487-CDD9-4364-92F6-A11DBDAFE16C}" srcOrd="0" destOrd="1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D30BAC66-FEBD-4C54-B35C-26054EB5CC76}" srcId="{6857B86A-DEC1-407C-A1BB-5BF9ACCBCA6A}" destId="{9034D2D2-777C-4399-B381-83E7AD73ADE0}" srcOrd="1" destOrd="0" parTransId="{17E1F316-29CD-42BA-894E-74F6B750F5A8}" sibTransId="{23E75FCD-3D54-441C-A017-29A8F76CC86A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EAC7EB56-2D06-461C-8BCB-16CAD86E8877}" type="presOf" srcId="{33E5FB2E-C390-4B14-A69E-5531DB3D9EF6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BC232CC0-0FB6-4227-B679-1EBE953A5B1E}" srcId="{ABA77F75-8642-4931-8D7E-BE6C6DB9940D}" destId="{6243D6EC-8E48-46EF-9D58-88728B8954EB}" srcOrd="1" destOrd="0" parTransId="{3EBB5EFB-FEC0-4125-BAC7-049E446B8DA6}" sibTransId="{36013327-4121-437A-A916-A3B01EF99288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3E5A10E2-697D-4290-85C3-FEDAE1B2D482}" type="presOf" srcId="{6243D6EC-8E48-46EF-9D58-88728B8954EB}" destId="{E4FD5043-5612-43C5-B6AE-CCD431549399}" srcOrd="0" destOrd="1" presId="urn:microsoft.com/office/officeart/2005/8/layout/hList1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pPr algn="ctr"/>
          <a:r>
            <a:rPr lang="ro-RO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DEZVOLTARE RAPIDĂ	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ro-RO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RESPONSIVE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FDAB9C1-029E-422E-BD1D-F63BB9D8BEC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ro-RO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DEZVOLTARE WEB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D0899B-54B0-4034-9CD6-251DF790FC98}" type="parTrans" cxnId="{23D87DA7-2D37-4661-8D9D-5F1BFC1AE812}">
      <dgm:prSet/>
      <dgm:spPr/>
      <dgm:t>
        <a:bodyPr/>
        <a:lstStyle/>
        <a:p>
          <a:endParaRPr lang="en-US"/>
        </a:p>
      </dgm:t>
    </dgm:pt>
    <dgm:pt modelId="{115B39F9-25F1-4956-95E7-A45E4E836B0D}" type="sibTrans" cxnId="{23D87DA7-2D37-4661-8D9D-5F1BFC1AE812}">
      <dgm:prSet/>
      <dgm:spPr/>
      <dgm:t>
        <a:bodyPr/>
        <a:lstStyle/>
        <a:p>
          <a:endParaRPr lang="en-US"/>
        </a:p>
      </dgm:t>
    </dgm:pt>
    <dgm:pt modelId="{52BD619D-4C7E-418E-BF18-D98754286C96}">
      <dgm:prSet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prin componentele sale deja implementate, permite accelerarea dezvoltării, astfel că finalizarea proiectelor este una mai rapidă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0FD879D-4DA4-4442-8BB2-F1EAEB33C0F8}" type="parTrans" cxnId="{120A1B4D-9414-425A-BA01-1F98A97988F0}">
      <dgm:prSet/>
      <dgm:spPr/>
      <dgm:t>
        <a:bodyPr/>
        <a:lstStyle/>
        <a:p>
          <a:endParaRPr lang="en-US"/>
        </a:p>
      </dgm:t>
    </dgm:pt>
    <dgm:pt modelId="{A376189B-5C28-4415-8F78-B97632DDE92C}" type="sibTrans" cxnId="{120A1B4D-9414-425A-BA01-1F98A97988F0}">
      <dgm:prSet/>
      <dgm:spPr/>
      <dgm:t>
        <a:bodyPr/>
        <a:lstStyle/>
        <a:p>
          <a:endParaRPr lang="en-US"/>
        </a:p>
      </dgm:t>
    </dgm:pt>
    <dgm:pt modelId="{FB380CC7-BB32-4E4C-B8DA-81CDEE3B943F}">
      <dgm:prSet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asigură adaptarea site-urilor web la diverse dispozitive și dimensiuni  de ecran, de la smartphon-uri la desktop-uri de dimensiuni mari </a:t>
          </a:r>
        </a:p>
      </dgm:t>
    </dgm:pt>
    <dgm:pt modelId="{67ACF2DE-CD1C-47DA-8025-25FB2AF1FCE9}" type="parTrans" cxnId="{608CD2BD-532F-48DB-B7D9-E908A6A3DABC}">
      <dgm:prSet/>
      <dgm:spPr/>
      <dgm:t>
        <a:bodyPr/>
        <a:lstStyle/>
        <a:p>
          <a:endParaRPr lang="en-US"/>
        </a:p>
      </dgm:t>
    </dgm:pt>
    <dgm:pt modelId="{7193DD92-895B-437F-967A-F9EE33A4D50C}" type="sibTrans" cxnId="{608CD2BD-532F-48DB-B7D9-E908A6A3DABC}">
      <dgm:prSet/>
      <dgm:spPr/>
      <dgm:t>
        <a:bodyPr/>
        <a:lstStyle/>
        <a:p>
          <a:endParaRPr lang="en-US"/>
        </a:p>
      </dgm:t>
    </dgm:pt>
    <dgm:pt modelId="{35A37AD5-2085-472D-A8A0-3A786398D45E}">
      <dgm:prSet/>
      <dgm:spPr/>
      <dgm:t>
        <a:bodyPr/>
        <a:lstStyle/>
        <a:p>
          <a:pPr algn="ctr"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Ideal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atât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pentru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începători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cât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și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pentru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profesioniști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dezvoltarea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web.</a:t>
          </a:r>
        </a:p>
      </dgm:t>
    </dgm:pt>
    <dgm:pt modelId="{820784E9-A0B1-44C5-A034-E670F384E0E2}" type="parTrans" cxnId="{AB4F569E-2AE3-484D-958C-4DAD994FD2EE}">
      <dgm:prSet/>
      <dgm:spPr/>
      <dgm:t>
        <a:bodyPr/>
        <a:lstStyle/>
        <a:p>
          <a:endParaRPr lang="en-US"/>
        </a:p>
      </dgm:t>
    </dgm:pt>
    <dgm:pt modelId="{CD6A21D7-4625-4CD8-A3CF-D598D35E5B8A}" type="sibTrans" cxnId="{AB4F569E-2AE3-484D-958C-4DAD994FD2EE}">
      <dgm:prSet/>
      <dgm:spPr/>
      <dgm:t>
        <a:bodyPr/>
        <a:lstStyle/>
        <a:p>
          <a:endParaRPr lang="en-US"/>
        </a:p>
      </dgm:t>
    </dgm:pt>
    <dgm:pt modelId="{4EC14074-D588-4BAB-968A-B2A748B7CBC9}">
      <dgm:prSet/>
      <dgm:spPr/>
      <dgm:t>
        <a:bodyPr/>
        <a:lstStyle/>
        <a:p>
          <a:pPr algn="ctr"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13440D-CA45-4F71-9A8F-A02D36F43038}" type="parTrans" cxnId="{D988D032-F7C4-4B21-B9B6-4FD54FC78CD7}">
      <dgm:prSet/>
      <dgm:spPr/>
      <dgm:t>
        <a:bodyPr/>
        <a:lstStyle/>
        <a:p>
          <a:endParaRPr lang="en-US"/>
        </a:p>
      </dgm:t>
    </dgm:pt>
    <dgm:pt modelId="{187637D0-8345-41CB-BC3B-0406A33D048C}" type="sibTrans" cxnId="{D988D032-F7C4-4B21-B9B6-4FD54FC78CD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FBCD9220-CC22-4408-BDE8-28F8C999BA7D}" type="pres">
      <dgm:prSet presAssocID="{3FDAB9C1-029E-422E-BD1D-F63BB9D8BEC4}" presName="composite" presStyleCnt="0"/>
      <dgm:spPr/>
    </dgm:pt>
    <dgm:pt modelId="{B303B0CA-0578-4D1F-8DDE-E22F90FD301C}" type="pres">
      <dgm:prSet presAssocID="{3FDAB9C1-029E-422E-BD1D-F63BB9D8BEC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00DA580-85E2-472E-B65C-543E65F1E2D0}" type="pres">
      <dgm:prSet presAssocID="{3FDAB9C1-029E-422E-BD1D-F63BB9D8BEC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35F49B07-96AF-4B67-B4CF-7E19066F0237}" type="presOf" srcId="{52BD619D-4C7E-418E-BF18-D98754286C96}" destId="{17CA1487-CDD9-4364-92F6-A11DBDAFE16C}" srcOrd="0" destOrd="1" presId="urn:microsoft.com/office/officeart/2005/8/layout/hList1"/>
    <dgm:cxn modelId="{A649770A-6561-44E3-9BED-BB8E5918DB0D}" type="presOf" srcId="{4EC14074-D588-4BAB-968A-B2A748B7CBC9}" destId="{D00DA580-85E2-472E-B65C-543E65F1E2D0}" srcOrd="0" destOrd="0" presId="urn:microsoft.com/office/officeart/2005/8/layout/hList1"/>
    <dgm:cxn modelId="{3F319121-13AE-4B09-AB21-BB981C40568B}" type="presOf" srcId="{35A37AD5-2085-472D-A8A0-3A786398D45E}" destId="{D00DA580-85E2-472E-B65C-543E65F1E2D0}" srcOrd="0" destOrd="1" presId="urn:microsoft.com/office/officeart/2005/8/layout/hList1"/>
    <dgm:cxn modelId="{D988D032-F7C4-4B21-B9B6-4FD54FC78CD7}" srcId="{3FDAB9C1-029E-422E-BD1D-F63BB9D8BEC4}" destId="{4EC14074-D588-4BAB-968A-B2A748B7CBC9}" srcOrd="0" destOrd="0" parTransId="{FB13440D-CA45-4F71-9A8F-A02D36F43038}" sibTransId="{187637D0-8345-41CB-BC3B-0406A33D048C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120A1B4D-9414-425A-BA01-1F98A97988F0}" srcId="{6857B86A-DEC1-407C-A1BB-5BF9ACCBCA6A}" destId="{52BD619D-4C7E-418E-BF18-D98754286C96}" srcOrd="1" destOrd="0" parTransId="{80FD879D-4DA4-4442-8BB2-F1EAEB33C0F8}" sibTransId="{A376189B-5C28-4415-8F78-B97632DDE92C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7A32528E-B534-461C-936C-E31BAA51883E}" type="presOf" srcId="{FB380CC7-BB32-4E4C-B8DA-81CDEE3B943F}" destId="{E4FD5043-5612-43C5-B6AE-CCD431549399}" srcOrd="0" destOrd="1" presId="urn:microsoft.com/office/officeart/2005/8/layout/hList1"/>
    <dgm:cxn modelId="{AB4F569E-2AE3-484D-958C-4DAD994FD2EE}" srcId="{3FDAB9C1-029E-422E-BD1D-F63BB9D8BEC4}" destId="{35A37AD5-2085-472D-A8A0-3A786398D45E}" srcOrd="1" destOrd="0" parTransId="{820784E9-A0B1-44C5-A034-E670F384E0E2}" sibTransId="{CD6A21D7-4625-4CD8-A3CF-D598D35E5B8A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23D87DA7-2D37-4661-8D9D-5F1BFC1AE812}" srcId="{CF9FC193-7A05-4631-B681-B56EAB543D38}" destId="{3FDAB9C1-029E-422E-BD1D-F63BB9D8BEC4}" srcOrd="2" destOrd="0" parTransId="{24D0899B-54B0-4034-9CD6-251DF790FC98}" sibTransId="{115B39F9-25F1-4956-95E7-A45E4E836B0D}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96E66B6-0EC2-4A58-AF8B-9A2BD3CCD734}" type="presOf" srcId="{3FDAB9C1-029E-422E-BD1D-F63BB9D8BEC4}" destId="{B303B0CA-0578-4D1F-8DDE-E22F90FD301C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608CD2BD-532F-48DB-B7D9-E908A6A3DABC}" srcId="{ABA77F75-8642-4931-8D7E-BE6C6DB9940D}" destId="{FB380CC7-BB32-4E4C-B8DA-81CDEE3B943F}" srcOrd="1" destOrd="0" parTransId="{67ACF2DE-CD1C-47DA-8025-25FB2AF1FCE9}" sibTransId="{7193DD92-895B-437F-967A-F9EE33A4D50C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D62FD501-C6BB-409C-9EEF-005FE11C2DD1}" type="presParOf" srcId="{DE3F77CF-6A8C-4783-A2CE-00E88C4199CB}" destId="{FBCD9220-CC22-4408-BDE8-28F8C999BA7D}" srcOrd="4" destOrd="0" presId="urn:microsoft.com/office/officeart/2005/8/layout/hList1"/>
    <dgm:cxn modelId="{9FB8395A-C114-451B-8892-773703B0C17D}" type="presParOf" srcId="{FBCD9220-CC22-4408-BDE8-28F8C999BA7D}" destId="{B303B0CA-0578-4D1F-8DDE-E22F90FD301C}" srcOrd="0" destOrd="0" presId="urn:microsoft.com/office/officeart/2005/8/layout/hList1"/>
    <dgm:cxn modelId="{C8962963-0B5F-418D-83FD-82CF9BC2F609}" type="presParOf" srcId="{FBCD9220-CC22-4408-BDE8-28F8C999BA7D}" destId="{D00DA580-85E2-472E-B65C-543E65F1E2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ro-RO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THYMELEAF	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ro-RO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DRAW.IO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 algn="ctr"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ro-RO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DESIGN.COM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 custT="1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ro-RO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Instrument utilizat pentru crearea de logo-uri și brand-uri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 algn="ctr"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42998CB1-0326-47ED-A14F-53BE8A66165B}">
      <dgm:prSet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software online gratuit pentru realizarea de diagrame de flux, diagrame de proces, organigrame, UML, ER și diagrame de rețea.</a:t>
          </a:r>
        </a:p>
      </dgm:t>
    </dgm:pt>
    <dgm:pt modelId="{26EA050E-3C5A-447D-A783-510F0F0E3176}" type="parTrans" cxnId="{E2258597-A381-4835-88A3-D6A736DF60C3}">
      <dgm:prSet/>
      <dgm:spPr/>
      <dgm:t>
        <a:bodyPr/>
        <a:lstStyle/>
        <a:p>
          <a:endParaRPr lang="en-US"/>
        </a:p>
      </dgm:t>
    </dgm:pt>
    <dgm:pt modelId="{B0081715-B8D9-424F-8192-4C763B3DDA4D}" type="sibTrans" cxnId="{E2258597-A381-4835-88A3-D6A736DF60C3}">
      <dgm:prSet/>
      <dgm:spPr/>
      <dgm:t>
        <a:bodyPr/>
        <a:lstStyle/>
        <a:p>
          <a:endParaRPr lang="en-US"/>
        </a:p>
      </dgm:t>
    </dgm:pt>
    <dgm:pt modelId="{A3D29E78-BEAF-465A-A215-5DA8B9F2BF4A}">
      <dgm:prSet phldrT="[Text]" custT="1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5DA2283-D0A2-4A38-B046-F8E99FBAEB87}" type="parTrans" cxnId="{6A38E2F4-2388-4F19-9B32-E39687C433EB}">
      <dgm:prSet/>
      <dgm:spPr/>
      <dgm:t>
        <a:bodyPr/>
        <a:lstStyle/>
        <a:p>
          <a:endParaRPr lang="en-US"/>
        </a:p>
      </dgm:t>
    </dgm:pt>
    <dgm:pt modelId="{A90763B1-FE14-49F7-9F97-AC6E29B2F1EB}" type="sibTrans" cxnId="{6A38E2F4-2388-4F19-9B32-E39687C433EB}">
      <dgm:prSet/>
      <dgm:spPr/>
      <dgm:t>
        <a:bodyPr/>
        <a:lstStyle/>
        <a:p>
          <a:endParaRPr lang="en-US"/>
        </a:p>
      </dgm:t>
    </dgm:pt>
    <dgm:pt modelId="{F6A8C1FD-E1B4-464F-9951-50015BE503F6}">
      <dgm:prSet phldrT="[Text]" custT="1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0FEE71C-1FDD-4CC3-AF1D-C8544C2B942E}" type="parTrans" cxnId="{58BCD0E8-7BFE-45E6-A245-A102C7357774}">
      <dgm:prSet/>
      <dgm:spPr/>
      <dgm:t>
        <a:bodyPr/>
        <a:lstStyle/>
        <a:p>
          <a:endParaRPr lang="en-US"/>
        </a:p>
      </dgm:t>
    </dgm:pt>
    <dgm:pt modelId="{8D7A54FD-DE1F-44B2-92FF-93D8DD7BE52F}" type="sibTrans" cxnId="{58BCD0E8-7BFE-45E6-A245-A102C7357774}">
      <dgm:prSet/>
      <dgm:spPr/>
      <dgm:t>
        <a:bodyPr/>
        <a:lstStyle/>
        <a:p>
          <a:endParaRPr lang="en-US"/>
        </a:p>
      </dgm:t>
    </dgm:pt>
    <dgm:pt modelId="{8D4E604A-72CB-45A2-98DC-4937801EC088}">
      <dgm:prSet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otor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modern de șabloane Java server-side pentru ambele medii web și autonome, capabil să proceseze HTML, XML, JavaScript, CSS și chiar text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simplu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
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Scopul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său principal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este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a oferi o modalitate elegantă și ușor de întreținut de creare a șabloanelor.</a:t>
          </a:r>
        </a:p>
      </dgm:t>
    </dgm:pt>
    <dgm:pt modelId="{24C45ECE-8687-4617-A693-684FEB6772EE}" type="parTrans" cxnId="{12D2E564-E0D3-49B1-BFCF-9E51390347C9}">
      <dgm:prSet/>
      <dgm:spPr/>
      <dgm:t>
        <a:bodyPr/>
        <a:lstStyle/>
        <a:p>
          <a:endParaRPr lang="en-US"/>
        </a:p>
      </dgm:t>
    </dgm:pt>
    <dgm:pt modelId="{E9C11B63-33EF-4D1A-9A4B-12A17DDD6FDA}" type="sibTrans" cxnId="{12D2E564-E0D3-49B1-BFCF-9E51390347C9}">
      <dgm:prSet/>
      <dgm:spPr/>
      <dgm:t>
        <a:bodyPr/>
        <a:lstStyle/>
        <a:p>
          <a:endParaRPr lang="en-US"/>
        </a:p>
      </dgm:t>
    </dgm:pt>
    <dgm:pt modelId="{8FB34476-1A0C-496F-BBB3-F14D1AD1E5A8}">
      <dgm:prSet/>
      <dgm:spPr/>
      <dgm:t>
        <a:bodyPr/>
        <a:lstStyle/>
        <a:p>
          <a:pPr algn="ctr"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F68BEDD-053C-47E9-B5B0-77F81F059A6A}" type="parTrans" cxnId="{E9672710-95BF-46A0-B43D-B9BB29EA0A61}">
      <dgm:prSet/>
      <dgm:spPr/>
      <dgm:t>
        <a:bodyPr/>
        <a:lstStyle/>
        <a:p>
          <a:endParaRPr lang="en-US"/>
        </a:p>
      </dgm:t>
    </dgm:pt>
    <dgm:pt modelId="{80F5B93A-90B7-4C22-9E83-60B838DDD428}" type="sibTrans" cxnId="{E9672710-95BF-46A0-B43D-B9BB29EA0A61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86F79807-1BCD-4467-9386-B4B086C4722B}" type="presOf" srcId="{42998CB1-0326-47ED-A14F-53BE8A66165B}" destId="{E4FD5043-5612-43C5-B6AE-CCD431549399}" srcOrd="0" destOrd="2" presId="urn:microsoft.com/office/officeart/2005/8/layout/hList1"/>
    <dgm:cxn modelId="{E9672710-95BF-46A0-B43D-B9BB29EA0A61}" srcId="{611C3B18-07F8-4A66-9682-97E24AEF6014}" destId="{8FB34476-1A0C-496F-BBB3-F14D1AD1E5A8}" srcOrd="0" destOrd="0" parTransId="{1F68BEDD-053C-47E9-B5B0-77F81F059A6A}" sibTransId="{80F5B93A-90B7-4C22-9E83-60B838DDD428}"/>
    <dgm:cxn modelId="{2DB66024-B74F-488F-873C-98F314F32807}" type="presOf" srcId="{A3D29E78-BEAF-465A-A215-5DA8B9F2BF4A}" destId="{EA81ED6A-A7EA-4137-A3DC-D16E79F1B938}" srcOrd="0" destOrd="0" presId="urn:microsoft.com/office/officeart/2005/8/layout/hList1"/>
    <dgm:cxn modelId="{CA949A5F-9945-4C59-A233-D70AFFF70BDA}" srcId="{DA5DFAD8-E443-4F53-9341-A0903BBBD378}" destId="{6EE89B4E-BAED-4A90-B29D-70AF11256801}" srcOrd="2" destOrd="0" parTransId="{39BF20C7-31E5-452B-8EA2-17224A13C7FB}" sibTransId="{E71503C3-CFB7-4144-AD9F-7A42A87A3A6B}"/>
    <dgm:cxn modelId="{12D2E564-E0D3-49B1-BFCF-9E51390347C9}" srcId="{4C8BFA56-3F75-4CAD-90A3-2F214D699322}" destId="{8D4E604A-72CB-45A2-98DC-4937801EC088}" srcOrd="0" destOrd="0" parTransId="{24C45ECE-8687-4617-A693-684FEB6772EE}" sibTransId="{E9C11B63-33EF-4D1A-9A4B-12A17DDD6FDA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319A7B82-5988-4A3D-85B8-28C3D3ECF244}" type="presOf" srcId="{8FB34476-1A0C-496F-BBB3-F14D1AD1E5A8}" destId="{E4FD5043-5612-43C5-B6AE-CCD431549399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E2258597-A381-4835-88A3-D6A736DF60C3}" srcId="{611C3B18-07F8-4A66-9682-97E24AEF6014}" destId="{42998CB1-0326-47ED-A14F-53BE8A66165B}" srcOrd="1" destOrd="0" parTransId="{26EA050E-3C5A-447D-A783-510F0F0E3176}" sibTransId="{B0081715-B8D9-424F-8192-4C763B3DDA4D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3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1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2142F7D2-ECA4-4E8F-9FD8-ACE25F4E51B3}" type="presOf" srcId="{F6A8C1FD-E1B4-464F-9951-50015BE503F6}" destId="{EA81ED6A-A7EA-4137-A3DC-D16E79F1B938}" srcOrd="0" destOrd="1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BCD0E8-7BFE-45E6-A245-A102C7357774}" srcId="{DA5DFAD8-E443-4F53-9341-A0903BBBD378}" destId="{F6A8C1FD-E1B4-464F-9951-50015BE503F6}" srcOrd="1" destOrd="0" parTransId="{80FEE71C-1FDD-4CC3-AF1D-C8544C2B942E}" sibTransId="{8D7A54FD-DE1F-44B2-92FF-93D8DD7BE52F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A38E2F4-2388-4F19-9B32-E39687C433EB}" srcId="{DA5DFAD8-E443-4F53-9341-A0903BBBD378}" destId="{A3D29E78-BEAF-465A-A215-5DA8B9F2BF4A}" srcOrd="0" destOrd="0" parTransId="{A5DA2283-D0A2-4A38-B046-F8E99FBAEB87}" sibTransId="{A90763B1-FE14-49F7-9F97-AC6E29B2F1EB}"/>
    <dgm:cxn modelId="{C7F08BF5-FBE6-4F94-9BE4-E8DF529A3A7E}" type="presOf" srcId="{8D4E604A-72CB-45A2-98DC-4937801EC088}" destId="{17CA1487-CDD9-4364-92F6-A11DBDAFE16C}" srcOrd="0" destOrd="1" presId="urn:microsoft.com/office/officeart/2005/8/layout/hList1"/>
    <dgm:cxn modelId="{765D4AFC-C3A4-4F8B-A000-988DC6C44800}" type="presOf" srcId="{6EE89B4E-BAED-4A90-B29D-70AF11256801}" destId="{EA81ED6A-A7EA-4137-A3DC-D16E79F1B938}" srcOrd="0" destOrd="2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8F0519-4AE4-4759-AA29-632867EC740F}" type="doc">
      <dgm:prSet loTypeId="urn:microsoft.com/office/officeart/2009/3/layout/CircleRelationship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536BB-F98E-40A3-9ED2-FABB27B78ADD}">
      <dgm:prSet phldrT="[Text]"/>
      <dgm:spPr/>
      <dgm:t>
        <a:bodyPr/>
        <a:lstStyle/>
        <a:p>
          <a:r>
            <a:rPr lang="ro-RO" dirty="0"/>
            <a:t>Vizualizare pagini informații despre unitatea turistică Luana Nature</a:t>
          </a:r>
          <a:endParaRPr lang="en-US" dirty="0"/>
        </a:p>
      </dgm:t>
    </dgm:pt>
    <dgm:pt modelId="{37155937-6E12-4EF8-94A2-E3288BB4255D}" type="parTrans" cxnId="{15A5B32A-AD60-4A5E-92DA-E3E3F2D99AC5}">
      <dgm:prSet/>
      <dgm:spPr/>
      <dgm:t>
        <a:bodyPr/>
        <a:lstStyle/>
        <a:p>
          <a:endParaRPr lang="en-US"/>
        </a:p>
      </dgm:t>
    </dgm:pt>
    <dgm:pt modelId="{8389C8EA-6D83-402B-800F-000A6408B47B}" type="sibTrans" cxnId="{15A5B32A-AD60-4A5E-92DA-E3E3F2D99AC5}">
      <dgm:prSet/>
      <dgm:spPr/>
      <dgm:t>
        <a:bodyPr/>
        <a:lstStyle/>
        <a:p>
          <a:endParaRPr lang="en-US"/>
        </a:p>
      </dgm:t>
    </dgm:pt>
    <dgm:pt modelId="{A18E9EB0-925F-434B-A08E-0D64DA1D0C57}">
      <dgm:prSet phldrT="[Text]"/>
      <dgm:spPr/>
      <dgm:t>
        <a:bodyPr/>
        <a:lstStyle/>
        <a:p>
          <a:r>
            <a:rPr lang="ro-RO" dirty="0"/>
            <a:t>Adăugare de review</a:t>
          </a:r>
          <a:endParaRPr lang="en-US" dirty="0"/>
        </a:p>
      </dgm:t>
    </dgm:pt>
    <dgm:pt modelId="{8CF10F71-4446-4A8F-821F-83ECA4C534FD}" type="parTrans" cxnId="{DADBF20B-C09D-4F9B-9D47-39E5110A35F5}">
      <dgm:prSet/>
      <dgm:spPr/>
      <dgm:t>
        <a:bodyPr/>
        <a:lstStyle/>
        <a:p>
          <a:endParaRPr lang="en-US"/>
        </a:p>
      </dgm:t>
    </dgm:pt>
    <dgm:pt modelId="{1CE2CEB6-9795-4B7E-B6A7-AEB810F14869}" type="sibTrans" cxnId="{DADBF20B-C09D-4F9B-9D47-39E5110A35F5}">
      <dgm:prSet/>
      <dgm:spPr/>
      <dgm:t>
        <a:bodyPr/>
        <a:lstStyle/>
        <a:p>
          <a:endParaRPr lang="en-US"/>
        </a:p>
      </dgm:t>
    </dgm:pt>
    <dgm:pt modelId="{1AD8A711-F739-4D45-B530-B254A38E4861}">
      <dgm:prSet phldrT="[Text]"/>
      <dgm:spPr/>
      <dgm:t>
        <a:bodyPr/>
        <a:lstStyle/>
        <a:p>
          <a:r>
            <a:rPr lang="ro-RO" dirty="0"/>
            <a:t>Vizualizare și adăugare rezervări</a:t>
          </a:r>
          <a:endParaRPr lang="en-US" dirty="0"/>
        </a:p>
      </dgm:t>
    </dgm:pt>
    <dgm:pt modelId="{F06723A9-C565-4D5F-8162-68FDD9C1101B}" type="parTrans" cxnId="{F5BB8DC8-346F-4C0D-9B37-ED01954628B3}">
      <dgm:prSet/>
      <dgm:spPr/>
      <dgm:t>
        <a:bodyPr/>
        <a:lstStyle/>
        <a:p>
          <a:endParaRPr lang="en-US"/>
        </a:p>
      </dgm:t>
    </dgm:pt>
    <dgm:pt modelId="{FD446557-8801-434D-BA73-ED5C59DFEE99}" type="sibTrans" cxnId="{F5BB8DC8-346F-4C0D-9B37-ED01954628B3}">
      <dgm:prSet/>
      <dgm:spPr/>
      <dgm:t>
        <a:bodyPr/>
        <a:lstStyle/>
        <a:p>
          <a:endParaRPr lang="en-US"/>
        </a:p>
      </dgm:t>
    </dgm:pt>
    <dgm:pt modelId="{930D8681-277F-4E98-A51C-2BEEB616B9F0}">
      <dgm:prSet phldrT="[Text]"/>
      <dgm:spPr/>
      <dgm:t>
        <a:bodyPr/>
        <a:lstStyle/>
        <a:p>
          <a:r>
            <a:rPr lang="ro-RO" dirty="0"/>
            <a:t>Vizualizare și comandare produse </a:t>
          </a:r>
          <a:endParaRPr lang="en-US" dirty="0"/>
        </a:p>
      </dgm:t>
    </dgm:pt>
    <dgm:pt modelId="{5ECD4807-0E79-4ECE-9258-AA663A388AC3}" type="parTrans" cxnId="{9E2E3CEA-086A-484A-AB56-D746A7A128F4}">
      <dgm:prSet/>
      <dgm:spPr/>
      <dgm:t>
        <a:bodyPr/>
        <a:lstStyle/>
        <a:p>
          <a:endParaRPr lang="en-US"/>
        </a:p>
      </dgm:t>
    </dgm:pt>
    <dgm:pt modelId="{0FDA0699-7EE0-4975-9F61-DB3A61A94F4A}" type="sibTrans" cxnId="{9E2E3CEA-086A-484A-AB56-D746A7A128F4}">
      <dgm:prSet/>
      <dgm:spPr/>
      <dgm:t>
        <a:bodyPr/>
        <a:lstStyle/>
        <a:p>
          <a:endParaRPr lang="en-US"/>
        </a:p>
      </dgm:t>
    </dgm:pt>
    <dgm:pt modelId="{C194052B-25F8-4A92-99AF-82F28A284702}" type="pres">
      <dgm:prSet presAssocID="{A68F0519-4AE4-4759-AA29-632867EC740F}" presName="Name0" presStyleCnt="0">
        <dgm:presLayoutVars>
          <dgm:chMax val="1"/>
          <dgm:chPref val="1"/>
        </dgm:presLayoutVars>
      </dgm:prSet>
      <dgm:spPr/>
    </dgm:pt>
    <dgm:pt modelId="{C6936EFC-49BF-4A13-BF6E-10B3FAEFC76A}" type="pres">
      <dgm:prSet presAssocID="{196536BB-F98E-40A3-9ED2-FABB27B78ADD}" presName="Parent" presStyleLbl="node0" presStyleIdx="0" presStyleCnt="1">
        <dgm:presLayoutVars>
          <dgm:chMax val="5"/>
          <dgm:chPref val="5"/>
        </dgm:presLayoutVars>
      </dgm:prSet>
      <dgm:spPr/>
    </dgm:pt>
    <dgm:pt modelId="{7A731572-8631-4142-B1FA-80DC9EEA83E8}" type="pres">
      <dgm:prSet presAssocID="{196536BB-F98E-40A3-9ED2-FABB27B78ADD}" presName="Accent1" presStyleLbl="node1" presStyleIdx="0" presStyleCnt="15"/>
      <dgm:spPr/>
    </dgm:pt>
    <dgm:pt modelId="{0754F789-E430-4A6A-B10F-D12698BA2FF1}" type="pres">
      <dgm:prSet presAssocID="{196536BB-F98E-40A3-9ED2-FABB27B78ADD}" presName="Accent2" presStyleLbl="node1" presStyleIdx="1" presStyleCnt="15"/>
      <dgm:spPr/>
    </dgm:pt>
    <dgm:pt modelId="{E0AF43B2-1CEB-4CE3-AEC2-AC0FFACC0EDA}" type="pres">
      <dgm:prSet presAssocID="{196536BB-F98E-40A3-9ED2-FABB27B78ADD}" presName="Accent3" presStyleLbl="node1" presStyleIdx="2" presStyleCnt="15"/>
      <dgm:spPr/>
    </dgm:pt>
    <dgm:pt modelId="{AB6B022D-F4E6-4411-B999-41F43203322B}" type="pres">
      <dgm:prSet presAssocID="{196536BB-F98E-40A3-9ED2-FABB27B78ADD}" presName="Accent4" presStyleLbl="node1" presStyleIdx="3" presStyleCnt="15"/>
      <dgm:spPr/>
    </dgm:pt>
    <dgm:pt modelId="{377A23CF-9490-47BF-8E76-AD0F6C6E1EAE}" type="pres">
      <dgm:prSet presAssocID="{196536BB-F98E-40A3-9ED2-FABB27B78ADD}" presName="Accent5" presStyleLbl="node1" presStyleIdx="4" presStyleCnt="15"/>
      <dgm:spPr/>
    </dgm:pt>
    <dgm:pt modelId="{FABA7236-4B98-42E3-96F7-B56A3298462D}" type="pres">
      <dgm:prSet presAssocID="{196536BB-F98E-40A3-9ED2-FABB27B78ADD}" presName="Accent6" presStyleLbl="node1" presStyleIdx="5" presStyleCnt="15"/>
      <dgm:spPr/>
    </dgm:pt>
    <dgm:pt modelId="{E9138EB2-DDBD-4011-AC8D-55A94110DDD5}" type="pres">
      <dgm:prSet presAssocID="{A18E9EB0-925F-434B-A08E-0D64DA1D0C57}" presName="Child1" presStyleLbl="node1" presStyleIdx="6" presStyleCnt="15">
        <dgm:presLayoutVars>
          <dgm:chMax val="0"/>
          <dgm:chPref val="0"/>
        </dgm:presLayoutVars>
      </dgm:prSet>
      <dgm:spPr/>
    </dgm:pt>
    <dgm:pt modelId="{2001286E-805E-4303-870F-3FEE6E6BADB3}" type="pres">
      <dgm:prSet presAssocID="{A18E9EB0-925F-434B-A08E-0D64DA1D0C57}" presName="Accent7" presStyleCnt="0"/>
      <dgm:spPr/>
    </dgm:pt>
    <dgm:pt modelId="{10370325-6B65-43A0-BEF0-3A2F8DAF6DF7}" type="pres">
      <dgm:prSet presAssocID="{A18E9EB0-925F-434B-A08E-0D64DA1D0C57}" presName="AccentHold1" presStyleLbl="node1" presStyleIdx="7" presStyleCnt="15"/>
      <dgm:spPr/>
    </dgm:pt>
    <dgm:pt modelId="{5948F543-B064-42FB-A181-33C7990FB39E}" type="pres">
      <dgm:prSet presAssocID="{A18E9EB0-925F-434B-A08E-0D64DA1D0C57}" presName="Accent8" presStyleCnt="0"/>
      <dgm:spPr/>
    </dgm:pt>
    <dgm:pt modelId="{9F82352E-C997-4DD4-ADD0-3B84133CD59E}" type="pres">
      <dgm:prSet presAssocID="{A18E9EB0-925F-434B-A08E-0D64DA1D0C57}" presName="AccentHold2" presStyleLbl="node1" presStyleIdx="8" presStyleCnt="15"/>
      <dgm:spPr/>
    </dgm:pt>
    <dgm:pt modelId="{191F09B7-B5A1-4520-A108-8F49C3BFE770}" type="pres">
      <dgm:prSet presAssocID="{1AD8A711-F739-4D45-B530-B254A38E4861}" presName="Child2" presStyleLbl="node1" presStyleIdx="9" presStyleCnt="15">
        <dgm:presLayoutVars>
          <dgm:chMax val="0"/>
          <dgm:chPref val="0"/>
        </dgm:presLayoutVars>
      </dgm:prSet>
      <dgm:spPr/>
    </dgm:pt>
    <dgm:pt modelId="{3D9BFE15-A3B3-4E95-BC54-8077525E4C2B}" type="pres">
      <dgm:prSet presAssocID="{1AD8A711-F739-4D45-B530-B254A38E4861}" presName="Accent9" presStyleCnt="0"/>
      <dgm:spPr/>
    </dgm:pt>
    <dgm:pt modelId="{78A13727-FFEC-4990-8DCD-E2D1F3D9C673}" type="pres">
      <dgm:prSet presAssocID="{1AD8A711-F739-4D45-B530-B254A38E4861}" presName="AccentHold1" presStyleLbl="node1" presStyleIdx="10" presStyleCnt="15"/>
      <dgm:spPr/>
    </dgm:pt>
    <dgm:pt modelId="{F2A5330D-AA64-4281-9360-F2494D302E43}" type="pres">
      <dgm:prSet presAssocID="{1AD8A711-F739-4D45-B530-B254A38E4861}" presName="Accent10" presStyleCnt="0"/>
      <dgm:spPr/>
    </dgm:pt>
    <dgm:pt modelId="{2905B416-FEE6-4703-B25D-C6F945879697}" type="pres">
      <dgm:prSet presAssocID="{1AD8A711-F739-4D45-B530-B254A38E4861}" presName="AccentHold2" presStyleLbl="node1" presStyleIdx="11" presStyleCnt="15"/>
      <dgm:spPr/>
    </dgm:pt>
    <dgm:pt modelId="{853AAFFE-8F70-42A1-8918-35FF2CDEB434}" type="pres">
      <dgm:prSet presAssocID="{1AD8A711-F739-4D45-B530-B254A38E4861}" presName="Accent11" presStyleCnt="0"/>
      <dgm:spPr/>
    </dgm:pt>
    <dgm:pt modelId="{74A4802A-D088-458C-B681-919620371800}" type="pres">
      <dgm:prSet presAssocID="{1AD8A711-F739-4D45-B530-B254A38E4861}" presName="AccentHold3" presStyleLbl="node1" presStyleIdx="12" presStyleCnt="15"/>
      <dgm:spPr/>
    </dgm:pt>
    <dgm:pt modelId="{4B84C888-AA63-4599-883B-44F31C9A932A}" type="pres">
      <dgm:prSet presAssocID="{930D8681-277F-4E98-A51C-2BEEB616B9F0}" presName="Child3" presStyleLbl="node1" presStyleIdx="13" presStyleCnt="15">
        <dgm:presLayoutVars>
          <dgm:chMax val="0"/>
          <dgm:chPref val="0"/>
        </dgm:presLayoutVars>
      </dgm:prSet>
      <dgm:spPr/>
    </dgm:pt>
    <dgm:pt modelId="{30D31681-2531-4F49-A38A-1A1D7C003EDC}" type="pres">
      <dgm:prSet presAssocID="{930D8681-277F-4E98-A51C-2BEEB616B9F0}" presName="Accent12" presStyleCnt="0"/>
      <dgm:spPr/>
    </dgm:pt>
    <dgm:pt modelId="{3B6D649B-0786-4B24-99EC-428C0D30612C}" type="pres">
      <dgm:prSet presAssocID="{930D8681-277F-4E98-A51C-2BEEB616B9F0}" presName="AccentHold1" presStyleLbl="node1" presStyleIdx="14" presStyleCnt="15"/>
      <dgm:spPr/>
    </dgm:pt>
  </dgm:ptLst>
  <dgm:cxnLst>
    <dgm:cxn modelId="{DADBF20B-C09D-4F9B-9D47-39E5110A35F5}" srcId="{196536BB-F98E-40A3-9ED2-FABB27B78ADD}" destId="{A18E9EB0-925F-434B-A08E-0D64DA1D0C57}" srcOrd="0" destOrd="0" parTransId="{8CF10F71-4446-4A8F-821F-83ECA4C534FD}" sibTransId="{1CE2CEB6-9795-4B7E-B6A7-AEB810F14869}"/>
    <dgm:cxn modelId="{591DE60C-3729-4122-8185-99CF8C387AAF}" type="presOf" srcId="{A68F0519-4AE4-4759-AA29-632867EC740F}" destId="{C194052B-25F8-4A92-99AF-82F28A284702}" srcOrd="0" destOrd="0" presId="urn:microsoft.com/office/officeart/2009/3/layout/CircleRelationship"/>
    <dgm:cxn modelId="{95FB0225-AF5D-49D4-BCEC-EA2B6F195AE8}" type="presOf" srcId="{A18E9EB0-925F-434B-A08E-0D64DA1D0C57}" destId="{E9138EB2-DDBD-4011-AC8D-55A94110DDD5}" srcOrd="0" destOrd="0" presId="urn:microsoft.com/office/officeart/2009/3/layout/CircleRelationship"/>
    <dgm:cxn modelId="{15A5B32A-AD60-4A5E-92DA-E3E3F2D99AC5}" srcId="{A68F0519-4AE4-4759-AA29-632867EC740F}" destId="{196536BB-F98E-40A3-9ED2-FABB27B78ADD}" srcOrd="0" destOrd="0" parTransId="{37155937-6E12-4EF8-94A2-E3288BB4255D}" sibTransId="{8389C8EA-6D83-402B-800F-000A6408B47B}"/>
    <dgm:cxn modelId="{5CB5FC68-0DB9-4D97-B657-CF1752126915}" type="presOf" srcId="{196536BB-F98E-40A3-9ED2-FABB27B78ADD}" destId="{C6936EFC-49BF-4A13-BF6E-10B3FAEFC76A}" srcOrd="0" destOrd="0" presId="urn:microsoft.com/office/officeart/2009/3/layout/CircleRelationship"/>
    <dgm:cxn modelId="{C4ACA36B-3968-4A1C-90DF-191968F15F7A}" type="presOf" srcId="{1AD8A711-F739-4D45-B530-B254A38E4861}" destId="{191F09B7-B5A1-4520-A108-8F49C3BFE770}" srcOrd="0" destOrd="0" presId="urn:microsoft.com/office/officeart/2009/3/layout/CircleRelationship"/>
    <dgm:cxn modelId="{F5BB8DC8-346F-4C0D-9B37-ED01954628B3}" srcId="{196536BB-F98E-40A3-9ED2-FABB27B78ADD}" destId="{1AD8A711-F739-4D45-B530-B254A38E4861}" srcOrd="1" destOrd="0" parTransId="{F06723A9-C565-4D5F-8162-68FDD9C1101B}" sibTransId="{FD446557-8801-434D-BA73-ED5C59DFEE99}"/>
    <dgm:cxn modelId="{936B79D2-24CC-487B-B874-60CCA9FC52C6}" type="presOf" srcId="{930D8681-277F-4E98-A51C-2BEEB616B9F0}" destId="{4B84C888-AA63-4599-883B-44F31C9A932A}" srcOrd="0" destOrd="0" presId="urn:microsoft.com/office/officeart/2009/3/layout/CircleRelationship"/>
    <dgm:cxn modelId="{9E2E3CEA-086A-484A-AB56-D746A7A128F4}" srcId="{196536BB-F98E-40A3-9ED2-FABB27B78ADD}" destId="{930D8681-277F-4E98-A51C-2BEEB616B9F0}" srcOrd="2" destOrd="0" parTransId="{5ECD4807-0E79-4ECE-9258-AA663A388AC3}" sibTransId="{0FDA0699-7EE0-4975-9F61-DB3A61A94F4A}"/>
    <dgm:cxn modelId="{9F0B2AD8-9F73-491B-B442-E9DD1D9C7C29}" type="presParOf" srcId="{C194052B-25F8-4A92-99AF-82F28A284702}" destId="{C6936EFC-49BF-4A13-BF6E-10B3FAEFC76A}" srcOrd="0" destOrd="0" presId="urn:microsoft.com/office/officeart/2009/3/layout/CircleRelationship"/>
    <dgm:cxn modelId="{363A2C7B-4E34-444E-B563-9BAD0E6E40B6}" type="presParOf" srcId="{C194052B-25F8-4A92-99AF-82F28A284702}" destId="{7A731572-8631-4142-B1FA-80DC9EEA83E8}" srcOrd="1" destOrd="0" presId="urn:microsoft.com/office/officeart/2009/3/layout/CircleRelationship"/>
    <dgm:cxn modelId="{70CA3810-83C9-467E-B6D2-FF9DF3A02F1F}" type="presParOf" srcId="{C194052B-25F8-4A92-99AF-82F28A284702}" destId="{0754F789-E430-4A6A-B10F-D12698BA2FF1}" srcOrd="2" destOrd="0" presId="urn:microsoft.com/office/officeart/2009/3/layout/CircleRelationship"/>
    <dgm:cxn modelId="{EEC1A0A0-A59E-4291-81AA-E560C14A46D9}" type="presParOf" srcId="{C194052B-25F8-4A92-99AF-82F28A284702}" destId="{E0AF43B2-1CEB-4CE3-AEC2-AC0FFACC0EDA}" srcOrd="3" destOrd="0" presId="urn:microsoft.com/office/officeart/2009/3/layout/CircleRelationship"/>
    <dgm:cxn modelId="{ACF81043-2B95-4A7E-8594-B2E3ADBF0717}" type="presParOf" srcId="{C194052B-25F8-4A92-99AF-82F28A284702}" destId="{AB6B022D-F4E6-4411-B999-41F43203322B}" srcOrd="4" destOrd="0" presId="urn:microsoft.com/office/officeart/2009/3/layout/CircleRelationship"/>
    <dgm:cxn modelId="{BD12361C-00D8-432B-B51D-D7C1851E3AEE}" type="presParOf" srcId="{C194052B-25F8-4A92-99AF-82F28A284702}" destId="{377A23CF-9490-47BF-8E76-AD0F6C6E1EAE}" srcOrd="5" destOrd="0" presId="urn:microsoft.com/office/officeart/2009/3/layout/CircleRelationship"/>
    <dgm:cxn modelId="{D577E190-FBB5-494A-BC84-D20D80D70E27}" type="presParOf" srcId="{C194052B-25F8-4A92-99AF-82F28A284702}" destId="{FABA7236-4B98-42E3-96F7-B56A3298462D}" srcOrd="6" destOrd="0" presId="urn:microsoft.com/office/officeart/2009/3/layout/CircleRelationship"/>
    <dgm:cxn modelId="{598388C6-AE4B-49EF-AF96-72D3F4088098}" type="presParOf" srcId="{C194052B-25F8-4A92-99AF-82F28A284702}" destId="{E9138EB2-DDBD-4011-AC8D-55A94110DDD5}" srcOrd="7" destOrd="0" presId="urn:microsoft.com/office/officeart/2009/3/layout/CircleRelationship"/>
    <dgm:cxn modelId="{A15AD805-973C-4C9B-A49E-D6E923C56DCD}" type="presParOf" srcId="{C194052B-25F8-4A92-99AF-82F28A284702}" destId="{2001286E-805E-4303-870F-3FEE6E6BADB3}" srcOrd="8" destOrd="0" presId="urn:microsoft.com/office/officeart/2009/3/layout/CircleRelationship"/>
    <dgm:cxn modelId="{F4962259-A60A-4F1F-AC16-DDA31DAAFBE4}" type="presParOf" srcId="{2001286E-805E-4303-870F-3FEE6E6BADB3}" destId="{10370325-6B65-43A0-BEF0-3A2F8DAF6DF7}" srcOrd="0" destOrd="0" presId="urn:microsoft.com/office/officeart/2009/3/layout/CircleRelationship"/>
    <dgm:cxn modelId="{87CE65B6-8F8A-4FFF-B189-155BC66DD3EF}" type="presParOf" srcId="{C194052B-25F8-4A92-99AF-82F28A284702}" destId="{5948F543-B064-42FB-A181-33C7990FB39E}" srcOrd="9" destOrd="0" presId="urn:microsoft.com/office/officeart/2009/3/layout/CircleRelationship"/>
    <dgm:cxn modelId="{2EDBEA5C-C399-469E-BAE1-1105B99A5306}" type="presParOf" srcId="{5948F543-B064-42FB-A181-33C7990FB39E}" destId="{9F82352E-C997-4DD4-ADD0-3B84133CD59E}" srcOrd="0" destOrd="0" presId="urn:microsoft.com/office/officeart/2009/3/layout/CircleRelationship"/>
    <dgm:cxn modelId="{F173C5B0-0666-4530-8536-C95F89A9F4F0}" type="presParOf" srcId="{C194052B-25F8-4A92-99AF-82F28A284702}" destId="{191F09B7-B5A1-4520-A108-8F49C3BFE770}" srcOrd="10" destOrd="0" presId="urn:microsoft.com/office/officeart/2009/3/layout/CircleRelationship"/>
    <dgm:cxn modelId="{05D53CFF-D0D9-4AC1-8A0C-E02AC7BC1970}" type="presParOf" srcId="{C194052B-25F8-4A92-99AF-82F28A284702}" destId="{3D9BFE15-A3B3-4E95-BC54-8077525E4C2B}" srcOrd="11" destOrd="0" presId="urn:microsoft.com/office/officeart/2009/3/layout/CircleRelationship"/>
    <dgm:cxn modelId="{8037D9D1-C8B3-494B-8958-3D3374FF6F84}" type="presParOf" srcId="{3D9BFE15-A3B3-4E95-BC54-8077525E4C2B}" destId="{78A13727-FFEC-4990-8DCD-E2D1F3D9C673}" srcOrd="0" destOrd="0" presId="urn:microsoft.com/office/officeart/2009/3/layout/CircleRelationship"/>
    <dgm:cxn modelId="{1146E5E6-E1BF-4B4D-9BBF-7B466F10153D}" type="presParOf" srcId="{C194052B-25F8-4A92-99AF-82F28A284702}" destId="{F2A5330D-AA64-4281-9360-F2494D302E43}" srcOrd="12" destOrd="0" presId="urn:microsoft.com/office/officeart/2009/3/layout/CircleRelationship"/>
    <dgm:cxn modelId="{41DDDF4B-4507-45D2-8357-7685E9A5F5A3}" type="presParOf" srcId="{F2A5330D-AA64-4281-9360-F2494D302E43}" destId="{2905B416-FEE6-4703-B25D-C6F945879697}" srcOrd="0" destOrd="0" presId="urn:microsoft.com/office/officeart/2009/3/layout/CircleRelationship"/>
    <dgm:cxn modelId="{75CA883E-E435-4CED-9383-E650AFD18ECA}" type="presParOf" srcId="{C194052B-25F8-4A92-99AF-82F28A284702}" destId="{853AAFFE-8F70-42A1-8918-35FF2CDEB434}" srcOrd="13" destOrd="0" presId="urn:microsoft.com/office/officeart/2009/3/layout/CircleRelationship"/>
    <dgm:cxn modelId="{1EB1A2C5-1C21-4CFD-8123-3B52A3F2D99C}" type="presParOf" srcId="{853AAFFE-8F70-42A1-8918-35FF2CDEB434}" destId="{74A4802A-D088-458C-B681-919620371800}" srcOrd="0" destOrd="0" presId="urn:microsoft.com/office/officeart/2009/3/layout/CircleRelationship"/>
    <dgm:cxn modelId="{9B0789E8-B1B2-4557-97DA-B9AA7D26A3B7}" type="presParOf" srcId="{C194052B-25F8-4A92-99AF-82F28A284702}" destId="{4B84C888-AA63-4599-883B-44F31C9A932A}" srcOrd="14" destOrd="0" presId="urn:microsoft.com/office/officeart/2009/3/layout/CircleRelationship"/>
    <dgm:cxn modelId="{640828F4-07D6-4D2E-B7BC-4FB14160E846}" type="presParOf" srcId="{C194052B-25F8-4A92-99AF-82F28A284702}" destId="{30D31681-2531-4F49-A38A-1A1D7C003EDC}" srcOrd="15" destOrd="0" presId="urn:microsoft.com/office/officeart/2009/3/layout/CircleRelationship"/>
    <dgm:cxn modelId="{19FD79F4-9727-4E3D-8DCE-58510BBF639E}" type="presParOf" srcId="{30D31681-2531-4F49-A38A-1A1D7C003EDC}" destId="{3B6D649B-0786-4B24-99EC-428C0D30612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E72D3F-6172-4969-88E7-8B221879760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8F6C5-0847-4C40-9A03-F791106D855B}">
      <dgm:prSet phldrT="[Text]"/>
      <dgm:spPr/>
      <dgm:t>
        <a:bodyPr/>
        <a:lstStyle/>
        <a:p>
          <a:r>
            <a:rPr lang="ro-RO" dirty="0"/>
            <a:t>Posibilități de extindere</a:t>
          </a:r>
          <a:endParaRPr lang="en-US" dirty="0"/>
        </a:p>
      </dgm:t>
    </dgm:pt>
    <dgm:pt modelId="{964FF6A8-AC86-4E75-AAFE-1EF222A75C55}" type="parTrans" cxnId="{A26398E9-FDE7-40B5-B018-ED4584137729}">
      <dgm:prSet/>
      <dgm:spPr/>
      <dgm:t>
        <a:bodyPr/>
        <a:lstStyle/>
        <a:p>
          <a:endParaRPr lang="en-US"/>
        </a:p>
      </dgm:t>
    </dgm:pt>
    <dgm:pt modelId="{FCC1DE41-E3EB-400E-A2C8-8076A5260079}" type="sibTrans" cxnId="{A26398E9-FDE7-40B5-B018-ED4584137729}">
      <dgm:prSet/>
      <dgm:spPr/>
      <dgm:t>
        <a:bodyPr/>
        <a:lstStyle/>
        <a:p>
          <a:endParaRPr lang="en-US"/>
        </a:p>
      </dgm:t>
    </dgm:pt>
    <dgm:pt modelId="{73087DAA-3AFC-48B0-BA77-20FFEBEF0C11}">
      <dgm:prSet phldrT="[Text]"/>
      <dgm:spPr/>
      <dgm:t>
        <a:bodyPr/>
        <a:lstStyle/>
        <a:p>
          <a:r>
            <a:rPr lang="ro-RO" dirty="0"/>
            <a:t>Autentificare avansată</a:t>
          </a:r>
          <a:endParaRPr lang="en-US" dirty="0"/>
        </a:p>
      </dgm:t>
    </dgm:pt>
    <dgm:pt modelId="{B319D543-0850-4121-829D-E28251D9A0BA}" type="parTrans" cxnId="{5D4E19B4-E4F1-4F0C-9AC6-1193D1BE4C61}">
      <dgm:prSet/>
      <dgm:spPr/>
      <dgm:t>
        <a:bodyPr/>
        <a:lstStyle/>
        <a:p>
          <a:endParaRPr lang="en-US"/>
        </a:p>
      </dgm:t>
    </dgm:pt>
    <dgm:pt modelId="{11CFF07D-7F9E-4183-9335-068275FD30C3}" type="sibTrans" cxnId="{5D4E19B4-E4F1-4F0C-9AC6-1193D1BE4C61}">
      <dgm:prSet/>
      <dgm:spPr/>
      <dgm:t>
        <a:bodyPr/>
        <a:lstStyle/>
        <a:p>
          <a:endParaRPr lang="en-US"/>
        </a:p>
      </dgm:t>
    </dgm:pt>
    <dgm:pt modelId="{10AC9B80-786D-4ED3-8958-02F2781D1AEA}">
      <dgm:prSet phldrT="[Text]"/>
      <dgm:spPr/>
      <dgm:t>
        <a:bodyPr/>
        <a:lstStyle/>
        <a:p>
          <a:r>
            <a:rPr lang="ro-RO" dirty="0"/>
            <a:t>Sistem de plăți online</a:t>
          </a:r>
          <a:endParaRPr lang="en-US" dirty="0"/>
        </a:p>
      </dgm:t>
    </dgm:pt>
    <dgm:pt modelId="{E3932929-FBBB-4BD2-9C37-C16F3796B68C}" type="parTrans" cxnId="{91F39E79-ECD4-4A73-9BB9-8D5D22CE68B1}">
      <dgm:prSet/>
      <dgm:spPr/>
      <dgm:t>
        <a:bodyPr/>
        <a:lstStyle/>
        <a:p>
          <a:endParaRPr lang="en-US"/>
        </a:p>
      </dgm:t>
    </dgm:pt>
    <dgm:pt modelId="{1E2CCD54-F3D3-42B5-970E-DCBC7388A379}" type="sibTrans" cxnId="{91F39E79-ECD4-4A73-9BB9-8D5D22CE68B1}">
      <dgm:prSet/>
      <dgm:spPr/>
      <dgm:t>
        <a:bodyPr/>
        <a:lstStyle/>
        <a:p>
          <a:endParaRPr lang="en-US"/>
        </a:p>
      </dgm:t>
    </dgm:pt>
    <dgm:pt modelId="{DBC592FF-B736-46E9-82B0-A21995569FE8}">
      <dgm:prSet phldrT="[Text]"/>
      <dgm:spPr/>
      <dgm:t>
        <a:bodyPr/>
        <a:lstStyle/>
        <a:p>
          <a:r>
            <a:rPr lang="ro-RO" dirty="0"/>
            <a:t>Dezvoltări tehnice viitoare</a:t>
          </a:r>
          <a:endParaRPr lang="en-US" dirty="0"/>
        </a:p>
      </dgm:t>
    </dgm:pt>
    <dgm:pt modelId="{1C263326-70E8-46EE-9307-B4288A12D96B}" type="parTrans" cxnId="{D6AA97DD-D0B7-4378-8467-41441A8C8135}">
      <dgm:prSet/>
      <dgm:spPr/>
      <dgm:t>
        <a:bodyPr/>
        <a:lstStyle/>
        <a:p>
          <a:endParaRPr lang="en-US"/>
        </a:p>
      </dgm:t>
    </dgm:pt>
    <dgm:pt modelId="{051DCDDC-F749-49E4-AC3E-BE783E120DED}" type="sibTrans" cxnId="{D6AA97DD-D0B7-4378-8467-41441A8C8135}">
      <dgm:prSet/>
      <dgm:spPr/>
      <dgm:t>
        <a:bodyPr/>
        <a:lstStyle/>
        <a:p>
          <a:endParaRPr lang="en-US"/>
        </a:p>
      </dgm:t>
    </dgm:pt>
    <dgm:pt modelId="{F7BFAC0A-FF8D-4312-86C0-07B39D843EA9}">
      <dgm:prSet phldrT="[Text]"/>
      <dgm:spPr/>
      <dgm:t>
        <a:bodyPr/>
        <a:lstStyle/>
        <a:p>
          <a:r>
            <a:rPr lang="ro-RO" dirty="0"/>
            <a:t>Introducerea claselor DTO</a:t>
          </a:r>
          <a:endParaRPr lang="en-US" dirty="0"/>
        </a:p>
      </dgm:t>
    </dgm:pt>
    <dgm:pt modelId="{DEB5BC05-1F0C-4E79-B50B-8C67DAB00E0E}" type="parTrans" cxnId="{774635AB-39C9-46B7-B113-6AF3638BB9A2}">
      <dgm:prSet/>
      <dgm:spPr/>
      <dgm:t>
        <a:bodyPr/>
        <a:lstStyle/>
        <a:p>
          <a:endParaRPr lang="en-US"/>
        </a:p>
      </dgm:t>
    </dgm:pt>
    <dgm:pt modelId="{89A8CDA0-4277-46FF-8766-899E98C50CB7}" type="sibTrans" cxnId="{774635AB-39C9-46B7-B113-6AF3638BB9A2}">
      <dgm:prSet/>
      <dgm:spPr/>
      <dgm:t>
        <a:bodyPr/>
        <a:lstStyle/>
        <a:p>
          <a:endParaRPr lang="en-US"/>
        </a:p>
      </dgm:t>
    </dgm:pt>
    <dgm:pt modelId="{B65A9E23-D46C-44C7-B4C4-4F178ABC1D0B}">
      <dgm:prSet phldrT="[Text]"/>
      <dgm:spPr/>
      <dgm:t>
        <a:bodyPr/>
        <a:lstStyle/>
        <a:p>
          <a:r>
            <a:rPr lang="ro-RO" dirty="0"/>
            <a:t>Dezvoltarea securității cu Spring Security</a:t>
          </a:r>
          <a:endParaRPr lang="en-US" dirty="0"/>
        </a:p>
      </dgm:t>
    </dgm:pt>
    <dgm:pt modelId="{A33BB226-E537-438A-8AED-B6C6E3137AF3}" type="parTrans" cxnId="{EB5A9129-7744-41D0-A56A-54094B508B01}">
      <dgm:prSet/>
      <dgm:spPr/>
      <dgm:t>
        <a:bodyPr/>
        <a:lstStyle/>
        <a:p>
          <a:endParaRPr lang="en-US"/>
        </a:p>
      </dgm:t>
    </dgm:pt>
    <dgm:pt modelId="{1626B4A7-E893-4EE7-A174-619A523F802A}" type="sibTrans" cxnId="{EB5A9129-7744-41D0-A56A-54094B508B01}">
      <dgm:prSet/>
      <dgm:spPr/>
      <dgm:t>
        <a:bodyPr/>
        <a:lstStyle/>
        <a:p>
          <a:endParaRPr lang="en-US"/>
        </a:p>
      </dgm:t>
    </dgm:pt>
    <dgm:pt modelId="{BE019BED-E30C-4BD8-9481-521B10CB84D7}">
      <dgm:prSet phldrT="[Text]"/>
      <dgm:spPr/>
      <dgm:t>
        <a:bodyPr/>
        <a:lstStyle/>
        <a:p>
          <a:r>
            <a:rPr lang="ro-RO" dirty="0"/>
            <a:t>Jocuri educative online</a:t>
          </a:r>
          <a:endParaRPr lang="en-US" dirty="0"/>
        </a:p>
      </dgm:t>
    </dgm:pt>
    <dgm:pt modelId="{A2392B26-7BD5-41BF-A63C-02B3EEAF4B37}" type="parTrans" cxnId="{7A40F69C-7151-4804-A4B5-EE6BBC28AC22}">
      <dgm:prSet/>
      <dgm:spPr/>
      <dgm:t>
        <a:bodyPr/>
        <a:lstStyle/>
        <a:p>
          <a:endParaRPr lang="en-US"/>
        </a:p>
      </dgm:t>
    </dgm:pt>
    <dgm:pt modelId="{7A3CA64F-7EF0-440C-8AE0-35C9C3B4A84E}" type="sibTrans" cxnId="{7A40F69C-7151-4804-A4B5-EE6BBC28AC22}">
      <dgm:prSet/>
      <dgm:spPr/>
      <dgm:t>
        <a:bodyPr/>
        <a:lstStyle/>
        <a:p>
          <a:endParaRPr lang="en-US"/>
        </a:p>
      </dgm:t>
    </dgm:pt>
    <dgm:pt modelId="{4BD77DF3-DBC8-4A08-ADC7-5F4BF52882C0}">
      <dgm:prSet phldrT="[Text]"/>
      <dgm:spPr/>
      <dgm:t>
        <a:bodyPr/>
        <a:lstStyle/>
        <a:p>
          <a:r>
            <a:rPr lang="ro-RO" dirty="0"/>
            <a:t>Rezervare mese</a:t>
          </a:r>
          <a:endParaRPr lang="en-US" dirty="0"/>
        </a:p>
      </dgm:t>
    </dgm:pt>
    <dgm:pt modelId="{0076F8A1-AD26-4134-A54C-92E797BDB4C3}" type="parTrans" cxnId="{9D4B3497-D3D6-4DD4-8CE9-022E82F61614}">
      <dgm:prSet/>
      <dgm:spPr/>
      <dgm:t>
        <a:bodyPr/>
        <a:lstStyle/>
        <a:p>
          <a:endParaRPr lang="en-US"/>
        </a:p>
      </dgm:t>
    </dgm:pt>
    <dgm:pt modelId="{AC4BB7D1-7D6D-48A8-8200-6C489AE0FCA1}" type="sibTrans" cxnId="{9D4B3497-D3D6-4DD4-8CE9-022E82F61614}">
      <dgm:prSet/>
      <dgm:spPr/>
      <dgm:t>
        <a:bodyPr/>
        <a:lstStyle/>
        <a:p>
          <a:endParaRPr lang="en-US"/>
        </a:p>
      </dgm:t>
    </dgm:pt>
    <dgm:pt modelId="{CC2CE28E-2DA3-4A64-8C06-21BD557BA47C}">
      <dgm:prSet phldrT="[Text]"/>
      <dgm:spPr/>
      <dgm:t>
        <a:bodyPr/>
        <a:lstStyle/>
        <a:p>
          <a:r>
            <a:rPr lang="ro-RO" dirty="0"/>
            <a:t>Pagini detalii produse</a:t>
          </a:r>
          <a:endParaRPr lang="en-US" dirty="0"/>
        </a:p>
      </dgm:t>
    </dgm:pt>
    <dgm:pt modelId="{2F144078-C56D-4039-966C-D7A1A1042DBC}" type="parTrans" cxnId="{3478E864-E700-4C86-97E9-271D3E3360D7}">
      <dgm:prSet/>
      <dgm:spPr/>
      <dgm:t>
        <a:bodyPr/>
        <a:lstStyle/>
        <a:p>
          <a:endParaRPr lang="en-US"/>
        </a:p>
      </dgm:t>
    </dgm:pt>
    <dgm:pt modelId="{492E5991-1772-498B-9372-4A3E3B65281A}" type="sibTrans" cxnId="{3478E864-E700-4C86-97E9-271D3E3360D7}">
      <dgm:prSet/>
      <dgm:spPr/>
      <dgm:t>
        <a:bodyPr/>
        <a:lstStyle/>
        <a:p>
          <a:endParaRPr lang="en-US"/>
        </a:p>
      </dgm:t>
    </dgm:pt>
    <dgm:pt modelId="{65E1D4B3-102D-40F5-82E7-FE78799D1067}">
      <dgm:prSet phldrT="[Text]"/>
      <dgm:spPr/>
      <dgm:t>
        <a:bodyPr/>
        <a:lstStyle/>
        <a:p>
          <a:r>
            <a:rPr lang="ro-RO" dirty="0"/>
            <a:t>Migrarea către arhitectura pe microservicii</a:t>
          </a:r>
          <a:endParaRPr lang="en-US" dirty="0"/>
        </a:p>
      </dgm:t>
    </dgm:pt>
    <dgm:pt modelId="{C13358C2-2426-4D1E-9BE4-D1E0D4D977FF}" type="parTrans" cxnId="{82BECB6E-12AF-4AB6-A925-E3AAB345A7D2}">
      <dgm:prSet/>
      <dgm:spPr/>
      <dgm:t>
        <a:bodyPr/>
        <a:lstStyle/>
        <a:p>
          <a:endParaRPr lang="en-US"/>
        </a:p>
      </dgm:t>
    </dgm:pt>
    <dgm:pt modelId="{4601455F-A9D1-42B7-B056-A23A9E6991D0}" type="sibTrans" cxnId="{82BECB6E-12AF-4AB6-A925-E3AAB345A7D2}">
      <dgm:prSet/>
      <dgm:spPr/>
      <dgm:t>
        <a:bodyPr/>
        <a:lstStyle/>
        <a:p>
          <a:endParaRPr lang="en-US"/>
        </a:p>
      </dgm:t>
    </dgm:pt>
    <dgm:pt modelId="{E65B88B9-DB83-4232-BB53-DC0EF3F5A840}">
      <dgm:prSet phldrT="[Text]"/>
      <dgm:spPr/>
      <dgm:t>
        <a:bodyPr/>
        <a:lstStyle/>
        <a:p>
          <a:r>
            <a:rPr lang="ro-RO" dirty="0"/>
            <a:t>Integrare Docker și Kubernets</a:t>
          </a:r>
          <a:endParaRPr lang="en-US" dirty="0"/>
        </a:p>
      </dgm:t>
    </dgm:pt>
    <dgm:pt modelId="{66A77A31-0987-485C-B2B5-E2A627503974}" type="parTrans" cxnId="{7C963414-B8FC-4DE2-8983-C5BB464C0D9B}">
      <dgm:prSet/>
      <dgm:spPr/>
      <dgm:t>
        <a:bodyPr/>
        <a:lstStyle/>
        <a:p>
          <a:endParaRPr lang="en-US"/>
        </a:p>
      </dgm:t>
    </dgm:pt>
    <dgm:pt modelId="{5206898C-8950-4AEE-B658-577142F4A80B}" type="sibTrans" cxnId="{7C963414-B8FC-4DE2-8983-C5BB464C0D9B}">
      <dgm:prSet/>
      <dgm:spPr/>
      <dgm:t>
        <a:bodyPr/>
        <a:lstStyle/>
        <a:p>
          <a:endParaRPr lang="en-US"/>
        </a:p>
      </dgm:t>
    </dgm:pt>
    <dgm:pt modelId="{B52D3AAE-D899-4A76-8D6F-4FEDD5A985AD}" type="pres">
      <dgm:prSet presAssocID="{B5E72D3F-6172-4969-88E7-8B2218797606}" presName="Name0" presStyleCnt="0">
        <dgm:presLayoutVars>
          <dgm:dir/>
          <dgm:animLvl val="lvl"/>
          <dgm:resizeHandles/>
        </dgm:presLayoutVars>
      </dgm:prSet>
      <dgm:spPr/>
    </dgm:pt>
    <dgm:pt modelId="{5B2C6378-BAA2-4438-A3A9-820C9AD7BA77}" type="pres">
      <dgm:prSet presAssocID="{9428F6C5-0847-4C40-9A03-F791106D855B}" presName="linNode" presStyleCnt="0"/>
      <dgm:spPr/>
    </dgm:pt>
    <dgm:pt modelId="{CC34D425-E4BD-40C5-84F8-50F53DD8AAB1}" type="pres">
      <dgm:prSet presAssocID="{9428F6C5-0847-4C40-9A03-F791106D855B}" presName="parentShp" presStyleLbl="node1" presStyleIdx="0" presStyleCnt="2">
        <dgm:presLayoutVars>
          <dgm:bulletEnabled val="1"/>
        </dgm:presLayoutVars>
      </dgm:prSet>
      <dgm:spPr/>
    </dgm:pt>
    <dgm:pt modelId="{B46E71A0-9AE8-462D-A21E-D320C4F2F6EB}" type="pres">
      <dgm:prSet presAssocID="{9428F6C5-0847-4C40-9A03-F791106D855B}" presName="childShp" presStyleLbl="bgAccFollowNode1" presStyleIdx="0" presStyleCnt="2">
        <dgm:presLayoutVars>
          <dgm:bulletEnabled val="1"/>
        </dgm:presLayoutVars>
      </dgm:prSet>
      <dgm:spPr/>
    </dgm:pt>
    <dgm:pt modelId="{0FB700C3-44F8-45A2-9F9C-BF4E3F212B15}" type="pres">
      <dgm:prSet presAssocID="{FCC1DE41-E3EB-400E-A2C8-8076A5260079}" presName="spacing" presStyleCnt="0"/>
      <dgm:spPr/>
    </dgm:pt>
    <dgm:pt modelId="{FAA74CF8-86F3-43DF-9BD7-0DF965E0C0C2}" type="pres">
      <dgm:prSet presAssocID="{DBC592FF-B736-46E9-82B0-A21995569FE8}" presName="linNode" presStyleCnt="0"/>
      <dgm:spPr/>
    </dgm:pt>
    <dgm:pt modelId="{6B69FB38-6E84-4455-9ACF-1907AA99AECB}" type="pres">
      <dgm:prSet presAssocID="{DBC592FF-B736-46E9-82B0-A21995569FE8}" presName="parentShp" presStyleLbl="node1" presStyleIdx="1" presStyleCnt="2">
        <dgm:presLayoutVars>
          <dgm:bulletEnabled val="1"/>
        </dgm:presLayoutVars>
      </dgm:prSet>
      <dgm:spPr/>
    </dgm:pt>
    <dgm:pt modelId="{03596D3D-5270-47A2-9B05-71AA636FEAB9}" type="pres">
      <dgm:prSet presAssocID="{DBC592FF-B736-46E9-82B0-A21995569FE8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4A7FDC13-DDC8-483E-9F5E-30EA53B5F7DB}" type="presOf" srcId="{9428F6C5-0847-4C40-9A03-F791106D855B}" destId="{CC34D425-E4BD-40C5-84F8-50F53DD8AAB1}" srcOrd="0" destOrd="0" presId="urn:microsoft.com/office/officeart/2005/8/layout/vList6"/>
    <dgm:cxn modelId="{7C963414-B8FC-4DE2-8983-C5BB464C0D9B}" srcId="{DBC592FF-B736-46E9-82B0-A21995569FE8}" destId="{E65B88B9-DB83-4232-BB53-DC0EF3F5A840}" srcOrd="3" destOrd="0" parTransId="{66A77A31-0987-485C-B2B5-E2A627503974}" sibTransId="{5206898C-8950-4AEE-B658-577142F4A80B}"/>
    <dgm:cxn modelId="{DFBD1316-7005-4DC5-BAE4-4A182AD7FC10}" type="presOf" srcId="{73087DAA-3AFC-48B0-BA77-20FFEBEF0C11}" destId="{B46E71A0-9AE8-462D-A21E-D320C4F2F6EB}" srcOrd="0" destOrd="0" presId="urn:microsoft.com/office/officeart/2005/8/layout/vList6"/>
    <dgm:cxn modelId="{EB5A9129-7744-41D0-A56A-54094B508B01}" srcId="{DBC592FF-B736-46E9-82B0-A21995569FE8}" destId="{B65A9E23-D46C-44C7-B4C4-4F178ABC1D0B}" srcOrd="1" destOrd="0" parTransId="{A33BB226-E537-438A-8AED-B6C6E3137AF3}" sibTransId="{1626B4A7-E893-4EE7-A174-619A523F802A}"/>
    <dgm:cxn modelId="{CAA09729-C765-4641-A5FC-82907EFFEDDD}" type="presOf" srcId="{CC2CE28E-2DA3-4A64-8C06-21BD557BA47C}" destId="{B46E71A0-9AE8-462D-A21E-D320C4F2F6EB}" srcOrd="0" destOrd="4" presId="urn:microsoft.com/office/officeart/2005/8/layout/vList6"/>
    <dgm:cxn modelId="{FE27C442-F294-422F-946D-320528537D87}" type="presOf" srcId="{BE019BED-E30C-4BD8-9481-521B10CB84D7}" destId="{B46E71A0-9AE8-462D-A21E-D320C4F2F6EB}" srcOrd="0" destOrd="2" presId="urn:microsoft.com/office/officeart/2005/8/layout/vList6"/>
    <dgm:cxn modelId="{3478E864-E700-4C86-97E9-271D3E3360D7}" srcId="{9428F6C5-0847-4C40-9A03-F791106D855B}" destId="{CC2CE28E-2DA3-4A64-8C06-21BD557BA47C}" srcOrd="4" destOrd="0" parTransId="{2F144078-C56D-4039-966C-D7A1A1042DBC}" sibTransId="{492E5991-1772-498B-9372-4A3E3B65281A}"/>
    <dgm:cxn modelId="{82BECB6E-12AF-4AB6-A925-E3AAB345A7D2}" srcId="{DBC592FF-B736-46E9-82B0-A21995569FE8}" destId="{65E1D4B3-102D-40F5-82E7-FE78799D1067}" srcOrd="2" destOrd="0" parTransId="{C13358C2-2426-4D1E-9BE4-D1E0D4D977FF}" sibTransId="{4601455F-A9D1-42B7-B056-A23A9E6991D0}"/>
    <dgm:cxn modelId="{852D416F-64EE-4E93-AF84-FD0537EFCE87}" type="presOf" srcId="{B5E72D3F-6172-4969-88E7-8B2218797606}" destId="{B52D3AAE-D899-4A76-8D6F-4FEDD5A985AD}" srcOrd="0" destOrd="0" presId="urn:microsoft.com/office/officeart/2005/8/layout/vList6"/>
    <dgm:cxn modelId="{23960553-2D38-40C4-A890-AE6596CD33E3}" type="presOf" srcId="{65E1D4B3-102D-40F5-82E7-FE78799D1067}" destId="{03596D3D-5270-47A2-9B05-71AA636FEAB9}" srcOrd="0" destOrd="2" presId="urn:microsoft.com/office/officeart/2005/8/layout/vList6"/>
    <dgm:cxn modelId="{2650D276-36EB-4D06-BBF5-672F0DCC14D6}" type="presOf" srcId="{F7BFAC0A-FF8D-4312-86C0-07B39D843EA9}" destId="{03596D3D-5270-47A2-9B05-71AA636FEAB9}" srcOrd="0" destOrd="0" presId="urn:microsoft.com/office/officeart/2005/8/layout/vList6"/>
    <dgm:cxn modelId="{825D9959-B14D-4D18-BB8E-26D4975226EA}" type="presOf" srcId="{B65A9E23-D46C-44C7-B4C4-4F178ABC1D0B}" destId="{03596D3D-5270-47A2-9B05-71AA636FEAB9}" srcOrd="0" destOrd="1" presId="urn:microsoft.com/office/officeart/2005/8/layout/vList6"/>
    <dgm:cxn modelId="{91F39E79-ECD4-4A73-9BB9-8D5D22CE68B1}" srcId="{9428F6C5-0847-4C40-9A03-F791106D855B}" destId="{10AC9B80-786D-4ED3-8958-02F2781D1AEA}" srcOrd="1" destOrd="0" parTransId="{E3932929-FBBB-4BD2-9C37-C16F3796B68C}" sibTransId="{1E2CCD54-F3D3-42B5-970E-DCBC7388A379}"/>
    <dgm:cxn modelId="{AB332885-3F28-41B5-847F-F8FEEE0E22ED}" type="presOf" srcId="{DBC592FF-B736-46E9-82B0-A21995569FE8}" destId="{6B69FB38-6E84-4455-9ACF-1907AA99AECB}" srcOrd="0" destOrd="0" presId="urn:microsoft.com/office/officeart/2005/8/layout/vList6"/>
    <dgm:cxn modelId="{03B96389-6A1F-490B-93C3-364AC85B152F}" type="presOf" srcId="{E65B88B9-DB83-4232-BB53-DC0EF3F5A840}" destId="{03596D3D-5270-47A2-9B05-71AA636FEAB9}" srcOrd="0" destOrd="3" presId="urn:microsoft.com/office/officeart/2005/8/layout/vList6"/>
    <dgm:cxn modelId="{9D4B3497-D3D6-4DD4-8CE9-022E82F61614}" srcId="{9428F6C5-0847-4C40-9A03-F791106D855B}" destId="{4BD77DF3-DBC8-4A08-ADC7-5F4BF52882C0}" srcOrd="3" destOrd="0" parTransId="{0076F8A1-AD26-4134-A54C-92E797BDB4C3}" sibTransId="{AC4BB7D1-7D6D-48A8-8200-6C489AE0FCA1}"/>
    <dgm:cxn modelId="{7A40F69C-7151-4804-A4B5-EE6BBC28AC22}" srcId="{9428F6C5-0847-4C40-9A03-F791106D855B}" destId="{BE019BED-E30C-4BD8-9481-521B10CB84D7}" srcOrd="2" destOrd="0" parTransId="{A2392B26-7BD5-41BF-A63C-02B3EEAF4B37}" sibTransId="{7A3CA64F-7EF0-440C-8AE0-35C9C3B4A84E}"/>
    <dgm:cxn modelId="{642BBA9D-1517-4735-8B91-1355EDD66132}" type="presOf" srcId="{4BD77DF3-DBC8-4A08-ADC7-5F4BF52882C0}" destId="{B46E71A0-9AE8-462D-A21E-D320C4F2F6EB}" srcOrd="0" destOrd="3" presId="urn:microsoft.com/office/officeart/2005/8/layout/vList6"/>
    <dgm:cxn modelId="{774635AB-39C9-46B7-B113-6AF3638BB9A2}" srcId="{DBC592FF-B736-46E9-82B0-A21995569FE8}" destId="{F7BFAC0A-FF8D-4312-86C0-07B39D843EA9}" srcOrd="0" destOrd="0" parTransId="{DEB5BC05-1F0C-4E79-B50B-8C67DAB00E0E}" sibTransId="{89A8CDA0-4277-46FF-8766-899E98C50CB7}"/>
    <dgm:cxn modelId="{5D4E19B4-E4F1-4F0C-9AC6-1193D1BE4C61}" srcId="{9428F6C5-0847-4C40-9A03-F791106D855B}" destId="{73087DAA-3AFC-48B0-BA77-20FFEBEF0C11}" srcOrd="0" destOrd="0" parTransId="{B319D543-0850-4121-829D-E28251D9A0BA}" sibTransId="{11CFF07D-7F9E-4183-9335-068275FD30C3}"/>
    <dgm:cxn modelId="{9EE94BD2-D477-40D5-8DF3-524B34FD139D}" type="presOf" srcId="{10AC9B80-786D-4ED3-8958-02F2781D1AEA}" destId="{B46E71A0-9AE8-462D-A21E-D320C4F2F6EB}" srcOrd="0" destOrd="1" presId="urn:microsoft.com/office/officeart/2005/8/layout/vList6"/>
    <dgm:cxn modelId="{D6AA97DD-D0B7-4378-8467-41441A8C8135}" srcId="{B5E72D3F-6172-4969-88E7-8B2218797606}" destId="{DBC592FF-B736-46E9-82B0-A21995569FE8}" srcOrd="1" destOrd="0" parTransId="{1C263326-70E8-46EE-9307-B4288A12D96B}" sibTransId="{051DCDDC-F749-49E4-AC3E-BE783E120DED}"/>
    <dgm:cxn modelId="{A26398E9-FDE7-40B5-B018-ED4584137729}" srcId="{B5E72D3F-6172-4969-88E7-8B2218797606}" destId="{9428F6C5-0847-4C40-9A03-F791106D855B}" srcOrd="0" destOrd="0" parTransId="{964FF6A8-AC86-4E75-AAFE-1EF222A75C55}" sibTransId="{FCC1DE41-E3EB-400E-A2C8-8076A5260079}"/>
    <dgm:cxn modelId="{2E69F9CC-E70F-4FAF-9EBA-DE729E4A2997}" type="presParOf" srcId="{B52D3AAE-D899-4A76-8D6F-4FEDD5A985AD}" destId="{5B2C6378-BAA2-4438-A3A9-820C9AD7BA77}" srcOrd="0" destOrd="0" presId="urn:microsoft.com/office/officeart/2005/8/layout/vList6"/>
    <dgm:cxn modelId="{212CDF9A-F1E8-44B6-B1BE-FC316AB72112}" type="presParOf" srcId="{5B2C6378-BAA2-4438-A3A9-820C9AD7BA77}" destId="{CC34D425-E4BD-40C5-84F8-50F53DD8AAB1}" srcOrd="0" destOrd="0" presId="urn:microsoft.com/office/officeart/2005/8/layout/vList6"/>
    <dgm:cxn modelId="{ED3E724D-0E88-40EF-ACB4-5025005E797C}" type="presParOf" srcId="{5B2C6378-BAA2-4438-A3A9-820C9AD7BA77}" destId="{B46E71A0-9AE8-462D-A21E-D320C4F2F6EB}" srcOrd="1" destOrd="0" presId="urn:microsoft.com/office/officeart/2005/8/layout/vList6"/>
    <dgm:cxn modelId="{784BE29A-8AB3-4A5E-921E-6B4223588B34}" type="presParOf" srcId="{B52D3AAE-D899-4A76-8D6F-4FEDD5A985AD}" destId="{0FB700C3-44F8-45A2-9F9C-BF4E3F212B15}" srcOrd="1" destOrd="0" presId="urn:microsoft.com/office/officeart/2005/8/layout/vList6"/>
    <dgm:cxn modelId="{8BD929B7-7C25-49A3-ABA2-728F248E819B}" type="presParOf" srcId="{B52D3AAE-D899-4A76-8D6F-4FEDD5A985AD}" destId="{FAA74CF8-86F3-43DF-9BD7-0DF965E0C0C2}" srcOrd="2" destOrd="0" presId="urn:microsoft.com/office/officeart/2005/8/layout/vList6"/>
    <dgm:cxn modelId="{AC1F4DFB-54D7-4B8D-9642-6E0DEB790BAE}" type="presParOf" srcId="{FAA74CF8-86F3-43DF-9BD7-0DF965E0C0C2}" destId="{6B69FB38-6E84-4455-9ACF-1907AA99AECB}" srcOrd="0" destOrd="0" presId="urn:microsoft.com/office/officeart/2005/8/layout/vList6"/>
    <dgm:cxn modelId="{C81D0985-C9D0-4D13-9956-1D066A27D487}" type="presParOf" srcId="{FAA74CF8-86F3-43DF-9BD7-0DF965E0C0C2}" destId="{03596D3D-5270-47A2-9B05-71AA636FEAB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76F25-34B9-403F-8E61-701611D2A63E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98559-26E1-4B3F-AA47-494F436DB1DB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/>
            <a:t>1. </a:t>
          </a:r>
          <a:r>
            <a:rPr lang="en-US" sz="2900" kern="1200" dirty="0"/>
            <a:t>Tehnologii utilizate</a:t>
          </a:r>
        </a:p>
      </dsp:txBody>
      <dsp:txXfrm>
        <a:off x="434398" y="285347"/>
        <a:ext cx="7617019" cy="570477"/>
      </dsp:txXfrm>
    </dsp:sp>
    <dsp:sp modelId="{31D87560-FCEE-4C2A-AE02-98ADC34D44F0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B95A1-D669-48C3-A145-AB506C2972C3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/>
            <a:t>2. Medii de dezvoltare</a:t>
          </a:r>
          <a:endParaRPr lang="en-US" sz="2900" kern="1200" dirty="0"/>
        </a:p>
      </dsp:txBody>
      <dsp:txXfrm>
        <a:off x="903654" y="1140954"/>
        <a:ext cx="7147763" cy="570477"/>
      </dsp:txXfrm>
    </dsp:sp>
    <dsp:sp modelId="{1030FB58-9D10-4B72-8805-1300631E6F47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D842B-57CD-47F5-B1AD-9E40EB4E6C82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/>
            <a:t>3. Scenariu și utilizatori</a:t>
          </a:r>
          <a:endParaRPr lang="en-US" sz="2900" kern="1200" dirty="0"/>
        </a:p>
      </dsp:txBody>
      <dsp:txXfrm>
        <a:off x="1118233" y="1996562"/>
        <a:ext cx="6933183" cy="570477"/>
      </dsp:txXfrm>
    </dsp:sp>
    <dsp:sp modelId="{133AD31C-18B3-4784-8BE3-5ACA55174DC3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C7CE5-F66A-46EC-AF89-B347CCC45FAE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/>
            <a:t>4. Structură și arhitectură</a:t>
          </a:r>
          <a:endParaRPr lang="en-US" sz="2900" kern="1200" dirty="0"/>
        </a:p>
      </dsp:txBody>
      <dsp:txXfrm>
        <a:off x="1118233" y="2851627"/>
        <a:ext cx="6933183" cy="570477"/>
      </dsp:txXfrm>
    </dsp:sp>
    <dsp:sp modelId="{57E6F716-3AB2-423A-94E2-56C18C20FF61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EAA68-B228-4CE5-8FE3-DAA960CAF2AB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/>
            <a:t>5. Funcționalități</a:t>
          </a:r>
          <a:endParaRPr lang="en-US" sz="2900" kern="1200" dirty="0"/>
        </a:p>
      </dsp:txBody>
      <dsp:txXfrm>
        <a:off x="903654" y="3707235"/>
        <a:ext cx="7147763" cy="570477"/>
      </dsp:txXfrm>
    </dsp:sp>
    <dsp:sp modelId="{2CC50D46-E61B-493F-A2E1-E73E1474A584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1651B-3F69-41FB-A0DE-E2EB4B4830F0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/>
            <a:t>6. Concluzii</a:t>
          </a:r>
          <a:endParaRPr lang="en-US" sz="2900" kern="1200" dirty="0"/>
        </a:p>
      </dsp:txBody>
      <dsp:txXfrm>
        <a:off x="434398" y="4562842"/>
        <a:ext cx="7617019" cy="570477"/>
      </dsp:txXfrm>
    </dsp:sp>
    <dsp:sp modelId="{5FEF3E15-82CB-48DB-B6B1-B7BD10451A72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4788" y="34852"/>
          <a:ext cx="1835441" cy="506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CONFIGURARE	</a:t>
          </a:r>
          <a:endParaRPr lang="en-US" sz="14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788" y="34852"/>
        <a:ext cx="1835441" cy="506630"/>
      </dsp:txXfrm>
    </dsp:sp>
    <dsp:sp modelId="{17CA1487-CDD9-4364-92F6-A11DBDAFE16C}">
      <dsp:nvSpPr>
        <dsp:cNvPr id="0" name=""/>
        <dsp:cNvSpPr/>
      </dsp:nvSpPr>
      <dsp:spPr>
        <a:xfrm>
          <a:off x="4788" y="541483"/>
          <a:ext cx="1835441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ro-RO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vitarea</a:t>
          </a:r>
          <a:r>
            <a:rPr lang="ro-RO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configurării</a:t>
          </a: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grele</a:t>
          </a: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prezentă</a:t>
          </a: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în</a:t>
          </a: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Spring</a:t>
          </a:r>
        </a:p>
      </dsp:txBody>
      <dsp:txXfrm>
        <a:off x="4788" y="541483"/>
        <a:ext cx="1835441" cy="2017575"/>
      </dsp:txXfrm>
    </dsp:sp>
    <dsp:sp modelId="{055A5EAB-EAE0-4501-8649-31F112FF9AD5}">
      <dsp:nvSpPr>
        <dsp:cNvPr id="0" name=""/>
        <dsp:cNvSpPr/>
      </dsp:nvSpPr>
      <dsp:spPr>
        <a:xfrm>
          <a:off x="2097191" y="34852"/>
          <a:ext cx="1835441" cy="506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MICROSERVICII</a:t>
          </a:r>
          <a:endParaRPr lang="en-US" sz="14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097191" y="34852"/>
        <a:ext cx="1835441" cy="506630"/>
      </dsp:txXfrm>
    </dsp:sp>
    <dsp:sp modelId="{E4FD5043-5612-43C5-B6AE-CCD431549399}">
      <dsp:nvSpPr>
        <dsp:cNvPr id="0" name=""/>
        <dsp:cNvSpPr/>
      </dsp:nvSpPr>
      <dsp:spPr>
        <a:xfrm>
          <a:off x="2097191" y="541483"/>
          <a:ext cx="1835441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ro-RO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 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fiecare</a:t>
          </a: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serviciu care rulează într-o aplicație are propriul său proces, astfel serviciile fiind independente între ele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097191" y="541483"/>
        <a:ext cx="1835441" cy="2017575"/>
      </dsp:txXfrm>
    </dsp:sp>
    <dsp:sp modelId="{23D06E36-F688-4B37-8BB8-73015E665B0E}">
      <dsp:nvSpPr>
        <dsp:cNvPr id="0" name=""/>
        <dsp:cNvSpPr/>
      </dsp:nvSpPr>
      <dsp:spPr>
        <a:xfrm>
          <a:off x="4189595" y="34852"/>
          <a:ext cx="1835441" cy="506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PRODUCTIVITATE</a:t>
          </a:r>
          <a:endParaRPr lang="en-US" sz="14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89595" y="34852"/>
        <a:ext cx="1835441" cy="506630"/>
      </dsp:txXfrm>
    </dsp:sp>
    <dsp:sp modelId="{EA81ED6A-A7EA-4137-A3DC-D16E79F1B938}">
      <dsp:nvSpPr>
        <dsp:cNvPr id="0" name=""/>
        <dsp:cNvSpPr/>
      </dsp:nvSpPr>
      <dsp:spPr>
        <a:xfrm>
          <a:off x="4189595" y="541483"/>
          <a:ext cx="1835441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ro-RO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c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rește</a:t>
          </a: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productivitatea și reduce timpul de dezvoltare a aplicațiilor</a:t>
          </a:r>
        </a:p>
      </dsp:txBody>
      <dsp:txXfrm>
        <a:off x="4189595" y="541483"/>
        <a:ext cx="1835441" cy="2017575"/>
      </dsp:txXfrm>
    </dsp:sp>
    <dsp:sp modelId="{B303B0CA-0578-4D1F-8DDE-E22F90FD301C}">
      <dsp:nvSpPr>
        <dsp:cNvPr id="0" name=""/>
        <dsp:cNvSpPr/>
      </dsp:nvSpPr>
      <dsp:spPr>
        <a:xfrm>
          <a:off x="6281999" y="34852"/>
          <a:ext cx="1835441" cy="506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ro-RO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ADNOTĂRI 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281999" y="34852"/>
        <a:ext cx="1835441" cy="506630"/>
      </dsp:txXfrm>
    </dsp:sp>
    <dsp:sp modelId="{D00DA580-85E2-472E-B65C-543E65F1E2D0}">
      <dsp:nvSpPr>
        <dsp:cNvPr id="0" name=""/>
        <dsp:cNvSpPr/>
      </dsp:nvSpPr>
      <dsp:spPr>
        <a:xfrm>
          <a:off x="6281999" y="541483"/>
          <a:ext cx="1835441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o-RO" sz="1200" kern="1200" dirty="0"/>
            <a:t> </a:t>
          </a:r>
          <a:r>
            <a:rPr lang="ro-RO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ermite</a:t>
          </a: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comasarea</a:t>
          </a: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adnotărilor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281999" y="541483"/>
        <a:ext cx="1835441" cy="2017575"/>
      </dsp:txXfrm>
    </dsp:sp>
    <dsp:sp modelId="{CE4FCB9C-EF96-4099-B860-7B3D6C55ADB2}">
      <dsp:nvSpPr>
        <dsp:cNvPr id="0" name=""/>
        <dsp:cNvSpPr/>
      </dsp:nvSpPr>
      <dsp:spPr>
        <a:xfrm>
          <a:off x="8374403" y="34852"/>
          <a:ext cx="1835441" cy="506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ro-RO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MODULE SPRING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374403" y="34852"/>
        <a:ext cx="1835441" cy="506630"/>
      </dsp:txXfrm>
    </dsp:sp>
    <dsp:sp modelId="{38C9DAAC-BB7B-4AD4-8777-E36A11A15A72}">
      <dsp:nvSpPr>
        <dsp:cNvPr id="0" name=""/>
        <dsp:cNvSpPr/>
      </dsp:nvSpPr>
      <dsp:spPr>
        <a:xfrm>
          <a:off x="8374403" y="541483"/>
          <a:ext cx="1835441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o-RO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ntegrare</a:t>
          </a: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ușoară</a:t>
          </a: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 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altor</a:t>
          </a: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module Spring – precum Spring JDBC, Spring Security, Spring Web</a:t>
          </a:r>
        </a:p>
      </dsp:txBody>
      <dsp:txXfrm>
        <a:off x="8374403" y="541483"/>
        <a:ext cx="1835441" cy="2017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192" y="95483"/>
          <a:ext cx="3112270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HTML		</a:t>
          </a:r>
          <a:endParaRPr lang="en-US" sz="16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92" y="95483"/>
        <a:ext cx="3112270" cy="460800"/>
      </dsp:txXfrm>
    </dsp:sp>
    <dsp:sp modelId="{17CA1487-CDD9-4364-92F6-A11DBDAFE16C}">
      <dsp:nvSpPr>
        <dsp:cNvPr id="0" name=""/>
        <dsp:cNvSpPr/>
      </dsp:nvSpPr>
      <dsp:spPr>
        <a:xfrm>
          <a:off x="3192" y="556283"/>
          <a:ext cx="3112270" cy="22589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HTML este un acronim pentru HyperText Markup Language (Limbaj de Marcare Hypertext). Este limbajul standard folosit pentru a crea și structura conținutul pe web. </a:t>
          </a:r>
        </a:p>
      </dsp:txBody>
      <dsp:txXfrm>
        <a:off x="3192" y="556283"/>
        <a:ext cx="3112270" cy="2258963"/>
      </dsp:txXfrm>
    </dsp:sp>
    <dsp:sp modelId="{055A5EAB-EAE0-4501-8649-31F112FF9AD5}">
      <dsp:nvSpPr>
        <dsp:cNvPr id="0" name=""/>
        <dsp:cNvSpPr/>
      </dsp:nvSpPr>
      <dsp:spPr>
        <a:xfrm>
          <a:off x="3551181" y="95483"/>
          <a:ext cx="3112270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CSS</a:t>
          </a:r>
          <a:endParaRPr lang="en-US" sz="16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51181" y="95483"/>
        <a:ext cx="3112270" cy="460800"/>
      </dsp:txXfrm>
    </dsp:sp>
    <dsp:sp modelId="{E4FD5043-5612-43C5-B6AE-CCD431549399}">
      <dsp:nvSpPr>
        <dsp:cNvPr id="0" name=""/>
        <dsp:cNvSpPr/>
      </dsp:nvSpPr>
      <dsp:spPr>
        <a:xfrm>
          <a:off x="3551181" y="556283"/>
          <a:ext cx="3112270" cy="22589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CSS reprezintă limbajul utilizat pentru stilizarea unei pagini web. Acesta descrie modul în care elementele HTML sunt afișate pe ecran. 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551181" y="556283"/>
        <a:ext cx="3112270" cy="2258963"/>
      </dsp:txXfrm>
    </dsp:sp>
    <dsp:sp modelId="{23D06E36-F688-4B37-8BB8-73015E665B0E}">
      <dsp:nvSpPr>
        <dsp:cNvPr id="0" name=""/>
        <dsp:cNvSpPr/>
      </dsp:nvSpPr>
      <dsp:spPr>
        <a:xfrm>
          <a:off x="7099169" y="95483"/>
          <a:ext cx="3112270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JavaScript</a:t>
          </a:r>
          <a:endParaRPr lang="en-US" sz="16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099169" y="95483"/>
        <a:ext cx="3112270" cy="460800"/>
      </dsp:txXfrm>
    </dsp:sp>
    <dsp:sp modelId="{EA81ED6A-A7EA-4137-A3DC-D16E79F1B938}">
      <dsp:nvSpPr>
        <dsp:cNvPr id="0" name=""/>
        <dsp:cNvSpPr/>
      </dsp:nvSpPr>
      <dsp:spPr>
        <a:xfrm>
          <a:off x="7099169" y="556283"/>
          <a:ext cx="3112270" cy="22589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JavaScript reprezintă limbajul de programare al aplicațiilor web.</a:t>
          </a:r>
          <a:r>
            <a:rPr lang="ro-RO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Acesta permite utilizatorilor să interacționeze cu elementele de pe pagină, cum ar fi acțiuni de clic pe butoane, completarea formularelor și afișarea animațiilor.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099169" y="556283"/>
        <a:ext cx="3112270" cy="22589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192" y="165029"/>
          <a:ext cx="3112270" cy="607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DEZVOLTARE RAPIDĂ	</a:t>
          </a:r>
          <a:endParaRPr lang="en-US" sz="17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92" y="165029"/>
        <a:ext cx="3112270" cy="607616"/>
      </dsp:txXfrm>
    </dsp:sp>
    <dsp:sp modelId="{17CA1487-CDD9-4364-92F6-A11DBDAFE16C}">
      <dsp:nvSpPr>
        <dsp:cNvPr id="0" name=""/>
        <dsp:cNvSpPr/>
      </dsp:nvSpPr>
      <dsp:spPr>
        <a:xfrm>
          <a:off x="3192" y="772646"/>
          <a:ext cx="3112270" cy="19730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it-IT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prin componentele sale deja implementate, permite accelerarea dezvoltării, astfel că finalizarea proiectelor este una mai rapidă 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92" y="772646"/>
        <a:ext cx="3112270" cy="1973054"/>
      </dsp:txXfrm>
    </dsp:sp>
    <dsp:sp modelId="{055A5EAB-EAE0-4501-8649-31F112FF9AD5}">
      <dsp:nvSpPr>
        <dsp:cNvPr id="0" name=""/>
        <dsp:cNvSpPr/>
      </dsp:nvSpPr>
      <dsp:spPr>
        <a:xfrm>
          <a:off x="3551181" y="165029"/>
          <a:ext cx="3112270" cy="607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RESPONSIVE</a:t>
          </a:r>
          <a:endParaRPr lang="en-US" sz="17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51181" y="165029"/>
        <a:ext cx="3112270" cy="607616"/>
      </dsp:txXfrm>
    </dsp:sp>
    <dsp:sp modelId="{E4FD5043-5612-43C5-B6AE-CCD431549399}">
      <dsp:nvSpPr>
        <dsp:cNvPr id="0" name=""/>
        <dsp:cNvSpPr/>
      </dsp:nvSpPr>
      <dsp:spPr>
        <a:xfrm>
          <a:off x="3551181" y="772646"/>
          <a:ext cx="3112270" cy="19730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asigură adaptarea site-urilor web la diverse dispozitive și dimensiuni  de ecran, de la smartphon-uri la desktop-uri de dimensiuni mari </a:t>
          </a:r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51181" y="772646"/>
        <a:ext cx="3112270" cy="1973054"/>
      </dsp:txXfrm>
    </dsp:sp>
    <dsp:sp modelId="{B303B0CA-0578-4D1F-8DDE-E22F90FD301C}">
      <dsp:nvSpPr>
        <dsp:cNvPr id="0" name=""/>
        <dsp:cNvSpPr/>
      </dsp:nvSpPr>
      <dsp:spPr>
        <a:xfrm>
          <a:off x="7099169" y="165029"/>
          <a:ext cx="3112270" cy="607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ro-RO" sz="17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DEZVOLTARE WEB</a:t>
          </a:r>
          <a:endParaRPr lang="en-US" sz="17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099169" y="165029"/>
        <a:ext cx="3112270" cy="607616"/>
      </dsp:txXfrm>
    </dsp:sp>
    <dsp:sp modelId="{D00DA580-85E2-472E-B65C-543E65F1E2D0}">
      <dsp:nvSpPr>
        <dsp:cNvPr id="0" name=""/>
        <dsp:cNvSpPr/>
      </dsp:nvSpPr>
      <dsp:spPr>
        <a:xfrm>
          <a:off x="7099169" y="772646"/>
          <a:ext cx="3112270" cy="19730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Ideal 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atât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pentru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începători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cât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și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pentru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profesioniști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dezvoltarea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web.</a:t>
          </a:r>
        </a:p>
      </dsp:txBody>
      <dsp:txXfrm>
        <a:off x="7099169" y="772646"/>
        <a:ext cx="3112270" cy="19730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192" y="254585"/>
          <a:ext cx="3112270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THYMELEAF	</a:t>
          </a:r>
          <a:endParaRPr lang="en-US" sz="14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92" y="254585"/>
        <a:ext cx="3112270" cy="403200"/>
      </dsp:txXfrm>
    </dsp:sp>
    <dsp:sp modelId="{17CA1487-CDD9-4364-92F6-A11DBDAFE16C}">
      <dsp:nvSpPr>
        <dsp:cNvPr id="0" name=""/>
        <dsp:cNvSpPr/>
      </dsp:nvSpPr>
      <dsp:spPr>
        <a:xfrm>
          <a:off x="3192" y="657785"/>
          <a:ext cx="3112270" cy="19983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2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ro-RO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otor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modern de șabloane Java server-side pentru ambele medii web și autonome, capabil să proceseze HTML, XML, JavaScript, CSS și chiar text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simplu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
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Scopul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ro-RO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său principal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este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a oferi o modalitate elegantă și ușor de întreținut de creare a șabloanelor.</a:t>
          </a:r>
        </a:p>
      </dsp:txBody>
      <dsp:txXfrm>
        <a:off x="3192" y="657785"/>
        <a:ext cx="3112270" cy="1998359"/>
      </dsp:txXfrm>
    </dsp:sp>
    <dsp:sp modelId="{055A5EAB-EAE0-4501-8649-31F112FF9AD5}">
      <dsp:nvSpPr>
        <dsp:cNvPr id="0" name=""/>
        <dsp:cNvSpPr/>
      </dsp:nvSpPr>
      <dsp:spPr>
        <a:xfrm>
          <a:off x="3551181" y="254585"/>
          <a:ext cx="3112270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DRAW.IO</a:t>
          </a:r>
          <a:endParaRPr lang="en-US" sz="14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51181" y="254585"/>
        <a:ext cx="3112270" cy="403200"/>
      </dsp:txXfrm>
    </dsp:sp>
    <dsp:sp modelId="{E4FD5043-5612-43C5-B6AE-CCD431549399}">
      <dsp:nvSpPr>
        <dsp:cNvPr id="0" name=""/>
        <dsp:cNvSpPr/>
      </dsp:nvSpPr>
      <dsp:spPr>
        <a:xfrm>
          <a:off x="3551181" y="657785"/>
          <a:ext cx="3112270" cy="19983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2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2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ro-RO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software online gratuit pentru realizarea de diagrame de flux, diagrame de proces, organigrame, UML, ER și diagrame de rețea.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51181" y="657785"/>
        <a:ext cx="3112270" cy="1998359"/>
      </dsp:txXfrm>
    </dsp:sp>
    <dsp:sp modelId="{23D06E36-F688-4B37-8BB8-73015E665B0E}">
      <dsp:nvSpPr>
        <dsp:cNvPr id="0" name=""/>
        <dsp:cNvSpPr/>
      </dsp:nvSpPr>
      <dsp:spPr>
        <a:xfrm>
          <a:off x="7099169" y="254585"/>
          <a:ext cx="3112270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DESIGN.COM</a:t>
          </a:r>
          <a:endParaRPr lang="en-US" sz="14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099169" y="254585"/>
        <a:ext cx="3112270" cy="403200"/>
      </dsp:txXfrm>
    </dsp:sp>
    <dsp:sp modelId="{EA81ED6A-A7EA-4137-A3DC-D16E79F1B938}">
      <dsp:nvSpPr>
        <dsp:cNvPr id="0" name=""/>
        <dsp:cNvSpPr/>
      </dsp:nvSpPr>
      <dsp:spPr>
        <a:xfrm>
          <a:off x="7099169" y="657785"/>
          <a:ext cx="3112270" cy="19983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ro-RO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Instrument utilizat pentru crearea de logo-uri și brand-uri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099169" y="657785"/>
        <a:ext cx="3112270" cy="19983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36EFC-49BF-4A13-BF6E-10B3FAEFC76A}">
      <dsp:nvSpPr>
        <dsp:cNvPr id="0" name=""/>
        <dsp:cNvSpPr/>
      </dsp:nvSpPr>
      <dsp:spPr>
        <a:xfrm>
          <a:off x="1364004" y="523519"/>
          <a:ext cx="3888610" cy="3889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 dirty="0"/>
            <a:t>Vizualizare pagini informații despre unitatea turistică Luana Nature</a:t>
          </a:r>
          <a:endParaRPr lang="en-US" sz="1700" kern="1200" dirty="0"/>
        </a:p>
      </dsp:txBody>
      <dsp:txXfrm>
        <a:off x="1933478" y="1093057"/>
        <a:ext cx="2749662" cy="2749971"/>
      </dsp:txXfrm>
    </dsp:sp>
    <dsp:sp modelId="{7A731572-8631-4142-B1FA-80DC9EEA83E8}">
      <dsp:nvSpPr>
        <dsp:cNvPr id="0" name=""/>
        <dsp:cNvSpPr/>
      </dsp:nvSpPr>
      <dsp:spPr>
        <a:xfrm>
          <a:off x="3583105" y="346331"/>
          <a:ext cx="432333" cy="4325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54F789-E430-4A6A-B10F-D12698BA2FF1}">
      <dsp:nvSpPr>
        <dsp:cNvPr id="0" name=""/>
        <dsp:cNvSpPr/>
      </dsp:nvSpPr>
      <dsp:spPr>
        <a:xfrm>
          <a:off x="2559702" y="4123614"/>
          <a:ext cx="313481" cy="3134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AF43B2-1CEB-4CE3-AEC2-AC0FFACC0EDA}">
      <dsp:nvSpPr>
        <dsp:cNvPr id="0" name=""/>
        <dsp:cNvSpPr/>
      </dsp:nvSpPr>
      <dsp:spPr>
        <a:xfrm>
          <a:off x="5503081" y="2101854"/>
          <a:ext cx="313481" cy="3134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B6B022D-F4E6-4411-B999-41F43203322B}">
      <dsp:nvSpPr>
        <dsp:cNvPr id="0" name=""/>
        <dsp:cNvSpPr/>
      </dsp:nvSpPr>
      <dsp:spPr>
        <a:xfrm>
          <a:off x="4005069" y="4457091"/>
          <a:ext cx="432333" cy="4325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7A23CF-9490-47BF-8E76-AD0F6C6E1EAE}">
      <dsp:nvSpPr>
        <dsp:cNvPr id="0" name=""/>
        <dsp:cNvSpPr/>
      </dsp:nvSpPr>
      <dsp:spPr>
        <a:xfrm>
          <a:off x="2647445" y="961037"/>
          <a:ext cx="313481" cy="3134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ABA7236-4B98-42E3-96F7-B56A3298462D}">
      <dsp:nvSpPr>
        <dsp:cNvPr id="0" name=""/>
        <dsp:cNvSpPr/>
      </dsp:nvSpPr>
      <dsp:spPr>
        <a:xfrm>
          <a:off x="1660735" y="2754269"/>
          <a:ext cx="313481" cy="3134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9138EB2-DDBD-4011-AC8D-55A94110DDD5}">
      <dsp:nvSpPr>
        <dsp:cNvPr id="0" name=""/>
        <dsp:cNvSpPr/>
      </dsp:nvSpPr>
      <dsp:spPr>
        <a:xfrm>
          <a:off x="148365" y="1225456"/>
          <a:ext cx="1580969" cy="15806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 dirty="0"/>
            <a:t>Adăugare de review</a:t>
          </a:r>
          <a:endParaRPr lang="en-US" sz="1700" kern="1200" dirty="0"/>
        </a:p>
      </dsp:txBody>
      <dsp:txXfrm>
        <a:off x="379893" y="1456931"/>
        <a:ext cx="1117913" cy="1117657"/>
      </dsp:txXfrm>
    </dsp:sp>
    <dsp:sp modelId="{10370325-6B65-43A0-BEF0-3A2F8DAF6DF7}">
      <dsp:nvSpPr>
        <dsp:cNvPr id="0" name=""/>
        <dsp:cNvSpPr/>
      </dsp:nvSpPr>
      <dsp:spPr>
        <a:xfrm>
          <a:off x="3145985" y="974667"/>
          <a:ext cx="432333" cy="4325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82352E-C997-4DD4-ADD0-3B84133CD59E}">
      <dsp:nvSpPr>
        <dsp:cNvPr id="0" name=""/>
        <dsp:cNvSpPr/>
      </dsp:nvSpPr>
      <dsp:spPr>
        <a:xfrm>
          <a:off x="297528" y="3269477"/>
          <a:ext cx="781710" cy="7818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1F09B7-B5A1-4520-A108-8F49C3BFE770}">
      <dsp:nvSpPr>
        <dsp:cNvPr id="0" name=""/>
        <dsp:cNvSpPr/>
      </dsp:nvSpPr>
      <dsp:spPr>
        <a:xfrm>
          <a:off x="5652244" y="481721"/>
          <a:ext cx="1580969" cy="15806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 dirty="0"/>
            <a:t>Vizualizare și adăugare rezervări</a:t>
          </a:r>
          <a:endParaRPr lang="en-US" sz="1700" kern="1200" dirty="0"/>
        </a:p>
      </dsp:txBody>
      <dsp:txXfrm>
        <a:off x="5883772" y="713196"/>
        <a:ext cx="1117913" cy="1117657"/>
      </dsp:txXfrm>
    </dsp:sp>
    <dsp:sp modelId="{78A13727-FFEC-4990-8DCD-E2D1F3D9C673}">
      <dsp:nvSpPr>
        <dsp:cNvPr id="0" name=""/>
        <dsp:cNvSpPr/>
      </dsp:nvSpPr>
      <dsp:spPr>
        <a:xfrm>
          <a:off x="4946312" y="1573017"/>
          <a:ext cx="432333" cy="4325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905B416-FEE6-4703-B25D-C6F945879697}">
      <dsp:nvSpPr>
        <dsp:cNvPr id="0" name=""/>
        <dsp:cNvSpPr/>
      </dsp:nvSpPr>
      <dsp:spPr>
        <a:xfrm>
          <a:off x="0" y="4199941"/>
          <a:ext cx="313481" cy="3134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A4802A-D088-458C-B681-919620371800}">
      <dsp:nvSpPr>
        <dsp:cNvPr id="0" name=""/>
        <dsp:cNvSpPr/>
      </dsp:nvSpPr>
      <dsp:spPr>
        <a:xfrm>
          <a:off x="3123651" y="3753791"/>
          <a:ext cx="313481" cy="3134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B84C888-AA63-4599-883B-44F31C9A932A}">
      <dsp:nvSpPr>
        <dsp:cNvPr id="0" name=""/>
        <dsp:cNvSpPr/>
      </dsp:nvSpPr>
      <dsp:spPr>
        <a:xfrm>
          <a:off x="6395667" y="3214049"/>
          <a:ext cx="1580969" cy="15806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 dirty="0"/>
            <a:t>Vizualizare și comandare produse </a:t>
          </a:r>
          <a:endParaRPr lang="en-US" sz="1700" kern="1200" dirty="0"/>
        </a:p>
      </dsp:txBody>
      <dsp:txXfrm>
        <a:off x="6627195" y="3445524"/>
        <a:ext cx="1117913" cy="1117657"/>
      </dsp:txXfrm>
    </dsp:sp>
    <dsp:sp modelId="{3B6D649B-0786-4B24-99EC-428C0D30612C}">
      <dsp:nvSpPr>
        <dsp:cNvPr id="0" name=""/>
        <dsp:cNvSpPr/>
      </dsp:nvSpPr>
      <dsp:spPr>
        <a:xfrm>
          <a:off x="5949773" y="3158621"/>
          <a:ext cx="313481" cy="3134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E71A0-9AE8-462D-A21E-D320C4F2F6EB}">
      <dsp:nvSpPr>
        <dsp:cNvPr id="0" name=""/>
        <dsp:cNvSpPr/>
      </dsp:nvSpPr>
      <dsp:spPr>
        <a:xfrm>
          <a:off x="2369975" y="291"/>
          <a:ext cx="3554963" cy="11358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100" kern="1200" dirty="0"/>
            <a:t>Autentificare avansată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100" kern="1200" dirty="0"/>
            <a:t>Sistem de plăți online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100" kern="1200" dirty="0"/>
            <a:t>Jocuri educative online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100" kern="1200" dirty="0"/>
            <a:t>Rezervare mese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100" kern="1200" dirty="0"/>
            <a:t>Pagini detalii produse</a:t>
          </a:r>
          <a:endParaRPr lang="en-US" sz="1100" kern="1200" dirty="0"/>
        </a:p>
      </dsp:txBody>
      <dsp:txXfrm>
        <a:off x="2369975" y="142277"/>
        <a:ext cx="3129007" cy="851913"/>
      </dsp:txXfrm>
    </dsp:sp>
    <dsp:sp modelId="{CC34D425-E4BD-40C5-84F8-50F53DD8AAB1}">
      <dsp:nvSpPr>
        <dsp:cNvPr id="0" name=""/>
        <dsp:cNvSpPr/>
      </dsp:nvSpPr>
      <dsp:spPr>
        <a:xfrm>
          <a:off x="0" y="291"/>
          <a:ext cx="2369975" cy="1135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 dirty="0"/>
            <a:t>Posibilități de extindere</a:t>
          </a:r>
          <a:endParaRPr lang="en-US" sz="2600" kern="1200" dirty="0"/>
        </a:p>
      </dsp:txBody>
      <dsp:txXfrm>
        <a:off x="55449" y="55740"/>
        <a:ext cx="2259077" cy="1024986"/>
      </dsp:txXfrm>
    </dsp:sp>
    <dsp:sp modelId="{03596D3D-5270-47A2-9B05-71AA636FEAB9}">
      <dsp:nvSpPr>
        <dsp:cNvPr id="0" name=""/>
        <dsp:cNvSpPr/>
      </dsp:nvSpPr>
      <dsp:spPr>
        <a:xfrm>
          <a:off x="2369975" y="1249763"/>
          <a:ext cx="3554963" cy="11358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100" kern="1200" dirty="0"/>
            <a:t>Introducerea claselor DTO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100" kern="1200" dirty="0"/>
            <a:t>Dezvoltarea securității cu Spring Security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100" kern="1200" dirty="0"/>
            <a:t>Migrarea către arhitectura pe microservicii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100" kern="1200" dirty="0"/>
            <a:t>Integrare Docker și Kubernets</a:t>
          </a:r>
          <a:endParaRPr lang="en-US" sz="1100" kern="1200" dirty="0"/>
        </a:p>
      </dsp:txBody>
      <dsp:txXfrm>
        <a:off x="2369975" y="1391749"/>
        <a:ext cx="3129007" cy="851913"/>
      </dsp:txXfrm>
    </dsp:sp>
    <dsp:sp modelId="{6B69FB38-6E84-4455-9ACF-1907AA99AECB}">
      <dsp:nvSpPr>
        <dsp:cNvPr id="0" name=""/>
        <dsp:cNvSpPr/>
      </dsp:nvSpPr>
      <dsp:spPr>
        <a:xfrm>
          <a:off x="0" y="1249763"/>
          <a:ext cx="2369975" cy="1135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 dirty="0"/>
            <a:t>Dezvoltări tehnice viitoare</a:t>
          </a:r>
          <a:endParaRPr lang="en-US" sz="2600" kern="1200" dirty="0"/>
        </a:p>
      </dsp:txBody>
      <dsp:txXfrm>
        <a:off x="55449" y="1305212"/>
        <a:ext cx="2259077" cy="1024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59650"/>
            <a:ext cx="8791575" cy="893049"/>
          </a:xfrm>
        </p:spPr>
        <p:txBody>
          <a:bodyPr>
            <a:normAutofit/>
          </a:bodyPr>
          <a:lstStyle/>
          <a:p>
            <a:pPr algn="ctr"/>
            <a:r>
              <a:rPr lang="ro-RO" sz="5400" dirty="0">
                <a:latin typeface="Rockwell" panose="02060603020205020403" pitchFamily="18" charset="0"/>
              </a:rPr>
              <a:t>PROIECT DE DIPLOMĂ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84F3E-9711-62A6-933F-5F2972FF4402}"/>
              </a:ext>
            </a:extLst>
          </p:cNvPr>
          <p:cNvSpPr txBox="1"/>
          <p:nvPr/>
        </p:nvSpPr>
        <p:spPr>
          <a:xfrm>
            <a:off x="3247053" y="1252699"/>
            <a:ext cx="700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Tehnologii web în realizarea aplicației Complex turistic Luana Nature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F1511-4EBE-3C0F-6ADF-DAD42B24DC8E}"/>
              </a:ext>
            </a:extLst>
          </p:cNvPr>
          <p:cNvSpPr txBox="1"/>
          <p:nvPr/>
        </p:nvSpPr>
        <p:spPr>
          <a:xfrm>
            <a:off x="2547256" y="2690336"/>
            <a:ext cx="4488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Absolvent: </a:t>
            </a:r>
          </a:p>
          <a:p>
            <a:r>
              <a:rPr lang="ro-RO" dirty="0"/>
              <a:t>Chițu Raluca-Oana</a:t>
            </a:r>
          </a:p>
          <a:p>
            <a:endParaRPr lang="ro-RO" dirty="0"/>
          </a:p>
          <a:p>
            <a:r>
              <a:rPr lang="ro-RO" dirty="0"/>
              <a:t>Coordonator științific: </a:t>
            </a:r>
          </a:p>
          <a:p>
            <a:r>
              <a:rPr lang="ro-RO" dirty="0"/>
              <a:t>Conf. Dr. Livia SÂNGEORZAN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E4109B-6568-588D-CB10-3558465B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624" y="4318569"/>
            <a:ext cx="2838846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ro-RO"/>
              <a:t>4. Structură și arhitectură</a:t>
            </a:r>
            <a:endParaRPr lang="en-US"/>
          </a:p>
        </p:txBody>
      </p:sp>
      <p:pic>
        <p:nvPicPr>
          <p:cNvPr id="5" name="Content Placeholder 4" descr="A white rectangular box with text&#10;&#10;Description automatically generated with medium confidence">
            <a:extLst>
              <a:ext uri="{FF2B5EF4-FFF2-40B4-BE49-F238E27FC236}">
                <a16:creationId xmlns:a16="http://schemas.microsoft.com/office/drawing/2014/main" id="{7A39E431-F7A5-48E2-47CB-D7C32C4B2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865" y="2024743"/>
            <a:ext cx="8972729" cy="41334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F896E-F786-F062-EBA0-46A74C3FE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300F-61C9-9A26-8D0D-FD5369CD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3285"/>
            <a:ext cx="9905998" cy="1478570"/>
          </a:xfrm>
        </p:spPr>
        <p:txBody>
          <a:bodyPr anchor="ctr">
            <a:normAutofit/>
          </a:bodyPr>
          <a:lstStyle/>
          <a:p>
            <a:r>
              <a:rPr lang="ro-RO" dirty="0"/>
              <a:t>4. Structură și arhitectură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CCF68C-714A-75BE-1CD3-79BF39F3B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3" y="1751855"/>
            <a:ext cx="8910733" cy="42285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7020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36CCE-CC89-01A0-4E2F-84301A3F2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9ABC-0692-4405-9F0E-C4223CDF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88" y="609188"/>
            <a:ext cx="9905998" cy="1478570"/>
          </a:xfrm>
        </p:spPr>
        <p:txBody>
          <a:bodyPr>
            <a:normAutofit/>
          </a:bodyPr>
          <a:lstStyle/>
          <a:p>
            <a:r>
              <a:rPr lang="ro-RO" sz="4400" dirty="0">
                <a:latin typeface="Rockwell" panose="02060603020205020403" pitchFamily="18" charset="0"/>
              </a:rPr>
              <a:t>4. Structură și arhitectură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6BC34-CDA2-56C3-0E95-FE6D0BFF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185" y="1703984"/>
            <a:ext cx="9905999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o-RO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Baza de date</a:t>
            </a:r>
            <a:endParaRPr lang="en-US" sz="24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1DCAE-31F3-D0CD-5229-588D579F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583" y="1931449"/>
            <a:ext cx="7747278" cy="47339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3702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1BEA5-268E-B888-FCF2-295E7D74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92A4-9C28-DF15-F9DD-F6000D76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>
                <a:latin typeface="Rockwell" panose="02060603020205020403" pitchFamily="18" charset="0"/>
              </a:rPr>
              <a:t>4. Structură și arhitectură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B991-11AF-0DFC-A22C-969AB989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877320"/>
            <a:ext cx="3943054" cy="7348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o-RO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Diagramă vizitator</a:t>
            </a:r>
          </a:p>
          <a:p>
            <a:pPr marL="457200" lvl="1" indent="0">
              <a:buNone/>
            </a:pPr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818CA-C4B4-29C7-F854-536DDDC0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51" y="2433522"/>
            <a:ext cx="5569860" cy="38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2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78DC1-9391-88EB-3E33-9E47DA603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AC69-18B5-D45C-DFB5-9F9D2B96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>
                <a:latin typeface="Rockwell" panose="02060603020205020403" pitchFamily="18" charset="0"/>
              </a:rPr>
              <a:t>4. Structură și arhitectură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F3B5-19C4-16B9-7CC4-5DC722E9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429000"/>
            <a:ext cx="3943054" cy="118319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ro-RO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Diagramă utilizator autentificat</a:t>
            </a:r>
          </a:p>
          <a:p>
            <a:pPr marL="457200" lvl="1" indent="0">
              <a:buNone/>
            </a:pPr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E5A53-4E0C-D23B-AA6F-7227E64E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10" y="2380441"/>
            <a:ext cx="5498434" cy="36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9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2400"/>
            <a:ext cx="9905998" cy="1905000"/>
          </a:xfrm>
        </p:spPr>
        <p:txBody>
          <a:bodyPr anchor="ctr">
            <a:normAutofit/>
          </a:bodyPr>
          <a:lstStyle/>
          <a:p>
            <a:r>
              <a:rPr lang="ro-RO" dirty="0"/>
              <a:t>5. FUNCȚIONALITĂȚI</a:t>
            </a:r>
            <a:endParaRPr lang="en-US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6A61B11-C692-9B59-83C0-B8C1B9B5B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109866"/>
              </p:ext>
            </p:extLst>
          </p:nvPr>
        </p:nvGraphicFramePr>
        <p:xfrm>
          <a:off x="2537926" y="1367021"/>
          <a:ext cx="7976637" cy="5235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56057-B0B8-799B-B584-1EB5EB8D1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7E61-A241-BDF2-29FE-9289BB35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583" y="161467"/>
            <a:ext cx="9905998" cy="1098712"/>
          </a:xfrm>
        </p:spPr>
        <p:txBody>
          <a:bodyPr>
            <a:normAutofit/>
          </a:bodyPr>
          <a:lstStyle/>
          <a:p>
            <a:r>
              <a:rPr lang="ro-RO" sz="4400" dirty="0">
                <a:latin typeface="Rockwell" panose="02060603020205020403" pitchFamily="18" charset="0"/>
              </a:rPr>
              <a:t>6. CONCLUZII 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A03A61-19EE-8D34-55BB-F2C72B4FE5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841360"/>
              </p:ext>
            </p:extLst>
          </p:nvPr>
        </p:nvGraphicFramePr>
        <p:xfrm>
          <a:off x="3508310" y="3676261"/>
          <a:ext cx="5924939" cy="2385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2E294C-D2A7-2206-3487-69CB8FA4CEC8}"/>
              </a:ext>
            </a:extLst>
          </p:cNvPr>
          <p:cNvSpPr txBox="1"/>
          <p:nvPr/>
        </p:nvSpPr>
        <p:spPr>
          <a:xfrm>
            <a:off x="934583" y="1120676"/>
            <a:ext cx="103196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o-RO" dirty="0"/>
              <a:t>	</a:t>
            </a:r>
            <a:r>
              <a:rPr lang="en-US" dirty="0" err="1"/>
              <a:t>Aplicația</a:t>
            </a:r>
            <a:r>
              <a:rPr lang="en-US" dirty="0"/>
              <a:t> Complex </a:t>
            </a:r>
            <a:r>
              <a:rPr lang="en-US" dirty="0" err="1"/>
              <a:t>turistic</a:t>
            </a:r>
            <a:r>
              <a:rPr lang="en-US" dirty="0"/>
              <a:t> Luana Nature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se </a:t>
            </a:r>
            <a:r>
              <a:rPr lang="en-US" dirty="0" err="1"/>
              <a:t>informa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a </a:t>
            </a:r>
            <a:r>
              <a:rPr lang="en-US" dirty="0" err="1"/>
              <a:t>vizualiza</a:t>
            </a:r>
            <a:r>
              <a:rPr lang="en-US" dirty="0"/>
              <a:t> </a:t>
            </a:r>
            <a:r>
              <a:rPr lang="en-US" dirty="0" err="1"/>
              <a:t>facilitățile</a:t>
            </a:r>
            <a:r>
              <a:rPr lang="en-US" dirty="0"/>
              <a:t> </a:t>
            </a:r>
            <a:r>
              <a:rPr lang="en-US" dirty="0" err="1"/>
              <a:t>oferite</a:t>
            </a:r>
            <a:r>
              <a:rPr lang="en-US" dirty="0"/>
              <a:t> de </a:t>
            </a:r>
            <a:r>
              <a:rPr lang="en-US" dirty="0" err="1"/>
              <a:t>unitatea</a:t>
            </a:r>
            <a:r>
              <a:rPr lang="en-US" dirty="0"/>
              <a:t> </a:t>
            </a:r>
            <a:r>
              <a:rPr lang="en-US" dirty="0" err="1"/>
              <a:t>turistică</a:t>
            </a:r>
            <a:r>
              <a:rPr lang="en-US" dirty="0"/>
              <a:t> cu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.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utilizat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user-friendly, </a:t>
            </a:r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scop </a:t>
            </a:r>
            <a:r>
              <a:rPr lang="en-US" dirty="0" err="1"/>
              <a:t>oferirea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experiențe</a:t>
            </a:r>
            <a:r>
              <a:rPr lang="en-US" dirty="0"/>
              <a:t> </a:t>
            </a:r>
            <a:r>
              <a:rPr lang="en-US" dirty="0" err="1"/>
              <a:t>vizuale</a:t>
            </a:r>
            <a:r>
              <a:rPr lang="en-US" dirty="0"/>
              <a:t> </a:t>
            </a:r>
            <a:r>
              <a:rPr lang="en-US" dirty="0" err="1"/>
              <a:t>plăcute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accesibile</a:t>
            </a:r>
            <a:r>
              <a:rPr lang="en-US" dirty="0"/>
              <a:t>.</a:t>
            </a:r>
          </a:p>
          <a:p>
            <a:pPr algn="just"/>
            <a:r>
              <a:rPr lang="ro-RO" dirty="0"/>
              <a:t>	</a:t>
            </a:r>
            <a:r>
              <a:rPr lang="en-US" dirty="0" err="1"/>
              <a:t>Meniul</a:t>
            </a:r>
            <a:r>
              <a:rPr lang="en-US" dirty="0"/>
              <a:t> de tip </a:t>
            </a:r>
            <a:r>
              <a:rPr lang="en-US" dirty="0" err="1"/>
              <a:t>bară</a:t>
            </a:r>
            <a:r>
              <a:rPr lang="en-US" dirty="0"/>
              <a:t> de </a:t>
            </a:r>
            <a:r>
              <a:rPr lang="en-US" dirty="0" err="1"/>
              <a:t>navigare</a:t>
            </a:r>
            <a:r>
              <a:rPr lang="en-US" dirty="0"/>
              <a:t> </a:t>
            </a:r>
            <a:r>
              <a:rPr lang="en-US" dirty="0" err="1"/>
              <a:t>facilitează</a:t>
            </a:r>
            <a:r>
              <a:rPr lang="en-US" dirty="0"/>
              <a:t> </a:t>
            </a:r>
            <a:r>
              <a:rPr lang="en-US" dirty="0" err="1"/>
              <a:t>navigarea</a:t>
            </a:r>
            <a:r>
              <a:rPr lang="en-US" dirty="0"/>
              <a:t> </a:t>
            </a:r>
            <a:r>
              <a:rPr lang="en-US" dirty="0" err="1"/>
              <a:t>intuitivă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paginile</a:t>
            </a:r>
            <a:r>
              <a:rPr lang="en-US" dirty="0"/>
              <a:t> site-</a:t>
            </a:r>
            <a:r>
              <a:rPr lang="en-US" dirty="0" err="1"/>
              <a:t>ului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designul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 </a:t>
            </a:r>
            <a:r>
              <a:rPr lang="en-US" dirty="0" err="1"/>
              <a:t>îmbină</a:t>
            </a:r>
            <a:r>
              <a:rPr lang="en-US" dirty="0"/>
              <a:t> </a:t>
            </a:r>
            <a:r>
              <a:rPr lang="en-US" dirty="0" err="1"/>
              <a:t>culorile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vizuale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manieră</a:t>
            </a:r>
            <a:r>
              <a:rPr lang="en-US" dirty="0"/>
              <a:t> </a:t>
            </a:r>
            <a:r>
              <a:rPr lang="en-US" dirty="0" err="1"/>
              <a:t>atractivă</a:t>
            </a:r>
            <a:r>
              <a:rPr lang="en-US" dirty="0"/>
              <a:t>.</a:t>
            </a:r>
          </a:p>
          <a:p>
            <a:pPr algn="just"/>
            <a:r>
              <a:rPr lang="ro-RO" dirty="0"/>
              <a:t>	</a:t>
            </a:r>
            <a:r>
              <a:rPr lang="en-US" dirty="0" err="1"/>
              <a:t>Utilizarea</a:t>
            </a:r>
            <a:r>
              <a:rPr lang="en-US" dirty="0"/>
              <a:t> framework-</a:t>
            </a:r>
            <a:r>
              <a:rPr lang="en-US" dirty="0" err="1"/>
              <a:t>urilor</a:t>
            </a:r>
            <a:r>
              <a:rPr lang="en-US" dirty="0"/>
              <a:t> Spring Boot </a:t>
            </a:r>
            <a:r>
              <a:rPr lang="en-US" dirty="0" err="1"/>
              <a:t>și</a:t>
            </a:r>
            <a:r>
              <a:rPr lang="en-US" dirty="0"/>
              <a:t> Bootstrap a </a:t>
            </a:r>
            <a:r>
              <a:rPr lang="en-US" dirty="0" err="1"/>
              <a:t>generat</a:t>
            </a:r>
            <a:r>
              <a:rPr lang="en-US" dirty="0"/>
              <a:t> </a:t>
            </a:r>
            <a:r>
              <a:rPr lang="en-US" dirty="0" err="1"/>
              <a:t>numeroase</a:t>
            </a:r>
            <a:r>
              <a:rPr lang="en-US" dirty="0"/>
              <a:t> </a:t>
            </a:r>
            <a:r>
              <a:rPr lang="en-US" dirty="0" err="1"/>
              <a:t>beneficii</a:t>
            </a:r>
            <a:r>
              <a:rPr lang="en-US" dirty="0"/>
              <a:t>, </a:t>
            </a:r>
            <a:r>
              <a:rPr lang="en-US" dirty="0" err="1"/>
              <a:t>printre</a:t>
            </a:r>
            <a:r>
              <a:rPr lang="en-US" dirty="0"/>
              <a:t> care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a </a:t>
            </a:r>
            <a:r>
              <a:rPr lang="en-US" dirty="0" err="1"/>
              <a:t>aplicației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permit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predefinite</a:t>
            </a:r>
            <a:r>
              <a:rPr lang="en-US" dirty="0"/>
              <a:t>, </a:t>
            </a:r>
            <a:r>
              <a:rPr lang="en-US" dirty="0" err="1"/>
              <a:t>eliminând</a:t>
            </a:r>
            <a:r>
              <a:rPr lang="en-US" dirty="0"/>
              <a:t> </a:t>
            </a:r>
            <a:r>
              <a:rPr lang="en-US" dirty="0" err="1"/>
              <a:t>nevoia</a:t>
            </a:r>
            <a:r>
              <a:rPr lang="en-US" dirty="0"/>
              <a:t> de a </a:t>
            </a:r>
            <a:r>
              <a:rPr lang="en-US" dirty="0" err="1"/>
              <a:t>scrie</a:t>
            </a:r>
            <a:r>
              <a:rPr lang="en-US" dirty="0"/>
              <a:t> cod manual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funcționalități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crește</a:t>
            </a:r>
            <a:r>
              <a:rPr lang="en-US" dirty="0"/>
              <a:t> </a:t>
            </a:r>
            <a:r>
              <a:rPr lang="en-US" dirty="0" err="1"/>
              <a:t>productivitatea</a:t>
            </a:r>
            <a:r>
              <a:rPr lang="en-US" dirty="0"/>
              <a:t> </a:t>
            </a:r>
            <a:r>
              <a:rPr lang="en-US" dirty="0" err="1"/>
              <a:t>dezvoltatorilor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8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4C77505-A1A6-902E-A522-01249EC953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3977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49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o-RO" sz="4400" dirty="0"/>
              <a:t>1. Tehnologii utilizate </a:t>
            </a:r>
            <a:br>
              <a:rPr lang="ro-RO" sz="4400" dirty="0"/>
            </a:b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198915"/>
              </p:ext>
            </p:extLst>
          </p:nvPr>
        </p:nvGraphicFramePr>
        <p:xfrm>
          <a:off x="1105675" y="3060440"/>
          <a:ext cx="10214633" cy="2593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A705AD3-C8BB-8F9F-1B1A-84CC56DBE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9352" y="959992"/>
            <a:ext cx="2121839" cy="909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23F4EF-8154-EB93-1C24-694A81FAD231}"/>
              </a:ext>
            </a:extLst>
          </p:cNvPr>
          <p:cNvSpPr txBox="1"/>
          <p:nvPr/>
        </p:nvSpPr>
        <p:spPr>
          <a:xfrm>
            <a:off x="1105675" y="2260134"/>
            <a:ext cx="1021463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Spring Boot </a:t>
            </a:r>
            <a:r>
              <a:rPr lang="en-US" dirty="0" err="1"/>
              <a:t>reprezină</a:t>
            </a:r>
            <a:r>
              <a:rPr lang="en-US" dirty="0"/>
              <a:t> o </a:t>
            </a:r>
            <a:r>
              <a:rPr lang="en-US" dirty="0" err="1"/>
              <a:t>extindere</a:t>
            </a:r>
            <a:r>
              <a:rPr lang="en-US" dirty="0"/>
              <a:t> a framework-</a:t>
            </a:r>
            <a:r>
              <a:rPr lang="en-US" dirty="0" err="1"/>
              <a:t>ului</a:t>
            </a:r>
            <a:r>
              <a:rPr lang="en-US" dirty="0"/>
              <a:t> Spring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dezvoltat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simplifica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configurare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a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 a </a:t>
            </a:r>
            <a:r>
              <a:rPr lang="en-US" dirty="0" err="1"/>
              <a:t>aplicațiilor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Spring Boot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auto-</a:t>
            </a:r>
            <a:r>
              <a:rPr lang="en-US" dirty="0" err="1"/>
              <a:t>configurat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E4BCE-5294-2EB9-36BC-8D607A3F6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DC8E-12E3-E749-5761-6EA22BBE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992" y="1475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o-RO" sz="4400" dirty="0"/>
              <a:t>1. Tehnologii utilizate </a:t>
            </a:r>
            <a:br>
              <a:rPr lang="ro-RO" sz="4400" dirty="0"/>
            </a:b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9E449A-2CB7-0188-4EC4-791C60FDE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213146"/>
              </p:ext>
            </p:extLst>
          </p:nvPr>
        </p:nvGraphicFramePr>
        <p:xfrm>
          <a:off x="1105675" y="3060440"/>
          <a:ext cx="10214633" cy="2910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Learn CSS Tutorial - javatpoint">
            <a:extLst>
              <a:ext uri="{FF2B5EF4-FFF2-40B4-BE49-F238E27FC236}">
                <a16:creationId xmlns:a16="http://schemas.microsoft.com/office/drawing/2014/main" id="{BB47C90C-C4C4-0AE9-1F73-09E65C58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24" y="1321057"/>
            <a:ext cx="1450133" cy="145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Script Tutorial">
            <a:extLst>
              <a:ext uri="{FF2B5EF4-FFF2-40B4-BE49-F238E27FC236}">
                <a16:creationId xmlns:a16="http://schemas.microsoft.com/office/drawing/2014/main" id="{DC716731-5DC2-75AF-D057-34321DB7D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298" y="1321057"/>
            <a:ext cx="1450133" cy="145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ML - Wikipedia">
            <a:extLst>
              <a:ext uri="{FF2B5EF4-FFF2-40B4-BE49-F238E27FC236}">
                <a16:creationId xmlns:a16="http://schemas.microsoft.com/office/drawing/2014/main" id="{F9892A40-C49D-0E41-3F34-E8B5E703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05" y="1359496"/>
            <a:ext cx="1373253" cy="137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18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9C8E7-0C0C-F7C7-251C-BCAB12EB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26E7-1614-76A1-CD62-A25072FD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839" y="-239899"/>
            <a:ext cx="9905998" cy="1478570"/>
          </a:xfrm>
        </p:spPr>
        <p:txBody>
          <a:bodyPr>
            <a:normAutofit/>
          </a:bodyPr>
          <a:lstStyle/>
          <a:p>
            <a:r>
              <a:rPr lang="ro-RO" sz="4400" dirty="0"/>
              <a:t>1. Tehnologii utilizate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C18C56-2F30-30F4-F431-2C15636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05028"/>
              </p:ext>
            </p:extLst>
          </p:nvPr>
        </p:nvGraphicFramePr>
        <p:xfrm>
          <a:off x="1105675" y="3752166"/>
          <a:ext cx="10214633" cy="2910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Bootstrap 5 Logo PNG Vector (SVG) Free ...">
            <a:extLst>
              <a:ext uri="{FF2B5EF4-FFF2-40B4-BE49-F238E27FC236}">
                <a16:creationId xmlns:a16="http://schemas.microsoft.com/office/drawing/2014/main" id="{31D04C9C-9FCA-E89D-6CC0-F457643C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020" y="814417"/>
            <a:ext cx="1107690" cy="110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6BEDE5-ED4D-4B63-23E6-70EB59213DE2}"/>
              </a:ext>
            </a:extLst>
          </p:cNvPr>
          <p:cNvSpPr txBox="1"/>
          <p:nvPr/>
        </p:nvSpPr>
        <p:spPr>
          <a:xfrm>
            <a:off x="1091549" y="2086798"/>
            <a:ext cx="102146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Bootstrap </a:t>
            </a:r>
            <a:r>
              <a:rPr lang="en-US" dirty="0" err="1"/>
              <a:t>este</a:t>
            </a:r>
            <a:r>
              <a:rPr lang="en-US" dirty="0"/>
              <a:t> un framework front-end </a:t>
            </a:r>
            <a:r>
              <a:rPr lang="en-US" dirty="0" err="1"/>
              <a:t>gratuit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dezvoltare</a:t>
            </a:r>
            <a:r>
              <a:rPr lang="en-US" dirty="0"/>
              <a:t> web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ușoară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Bootstrap include </a:t>
            </a:r>
            <a:r>
              <a:rPr lang="en-US" dirty="0" err="1"/>
              <a:t>modele</a:t>
            </a:r>
            <a:r>
              <a:rPr lang="en-US" dirty="0"/>
              <a:t> de design </a:t>
            </a:r>
            <a:r>
              <a:rPr lang="en-US" dirty="0" err="1"/>
              <a:t>bazate</a:t>
            </a:r>
            <a:r>
              <a:rPr lang="en-US" dirty="0"/>
              <a:t> pe HTML </a:t>
            </a:r>
            <a:r>
              <a:rPr lang="en-US" dirty="0" err="1"/>
              <a:t>și</a:t>
            </a:r>
            <a:r>
              <a:rPr lang="en-US" dirty="0"/>
              <a:t> CSS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de </a:t>
            </a:r>
            <a:r>
              <a:rPr lang="en-US" dirty="0" err="1"/>
              <a:t>formulare</a:t>
            </a:r>
            <a:r>
              <a:rPr lang="en-US" dirty="0"/>
              <a:t>, </a:t>
            </a:r>
            <a:r>
              <a:rPr lang="en-US" dirty="0" err="1"/>
              <a:t>butoane</a:t>
            </a:r>
            <a:r>
              <a:rPr lang="en-US" dirty="0"/>
              <a:t>, </a:t>
            </a:r>
            <a:r>
              <a:rPr lang="en-US" dirty="0" err="1"/>
              <a:t>tabele</a:t>
            </a:r>
            <a:r>
              <a:rPr lang="en-US" dirty="0"/>
              <a:t>, </a:t>
            </a:r>
            <a:r>
              <a:rPr lang="en-US" dirty="0" err="1"/>
              <a:t>navigare</a:t>
            </a:r>
            <a:r>
              <a:rPr lang="en-US" dirty="0"/>
              <a:t>, </a:t>
            </a:r>
            <a:r>
              <a:rPr lang="en-US" dirty="0" err="1"/>
              <a:t>modale</a:t>
            </a:r>
            <a:r>
              <a:rPr lang="en-US" dirty="0"/>
              <a:t>, </a:t>
            </a:r>
            <a:r>
              <a:rPr lang="en-US" dirty="0" err="1"/>
              <a:t>caruseluri</a:t>
            </a:r>
            <a:r>
              <a:rPr lang="en-US" dirty="0"/>
              <a:t> de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altele</a:t>
            </a:r>
            <a:r>
              <a:rPr lang="en-US" dirty="0"/>
              <a:t>, precum </a:t>
            </a:r>
            <a:r>
              <a:rPr lang="en-US" dirty="0" err="1"/>
              <a:t>și</a:t>
            </a:r>
            <a:r>
              <a:rPr lang="en-US" dirty="0"/>
              <a:t> plugin-</a:t>
            </a:r>
            <a:r>
              <a:rPr lang="en-US" dirty="0" err="1"/>
              <a:t>uri</a:t>
            </a:r>
            <a:r>
              <a:rPr lang="en-US" dirty="0"/>
              <a:t> de JavaScript </a:t>
            </a:r>
            <a:r>
              <a:rPr lang="en-US" dirty="0" err="1"/>
              <a:t>opționale</a:t>
            </a:r>
            <a:r>
              <a:rPr lang="en-US" dirty="0"/>
              <a:t>.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web design responsive, </a:t>
            </a:r>
            <a:r>
              <a:rPr lang="en-US" dirty="0" err="1"/>
              <a:t>adică</a:t>
            </a:r>
            <a:r>
              <a:rPr lang="en-US" dirty="0"/>
              <a:t> design-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ajustat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automat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mula</a:t>
            </a:r>
            <a:r>
              <a:rPr lang="en-US" dirty="0"/>
              <a:t> pe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de </a:t>
            </a:r>
            <a:r>
              <a:rPr lang="en-US" dirty="0" err="1"/>
              <a:t>dispozitive</a:t>
            </a:r>
            <a:r>
              <a:rPr lang="en-US" dirty="0"/>
              <a:t>, de la smartphones la desktop-</a:t>
            </a:r>
            <a:r>
              <a:rPr lang="en-US" dirty="0" err="1"/>
              <a:t>uri</a:t>
            </a:r>
            <a:r>
              <a:rPr lang="en-US" dirty="0"/>
              <a:t> de </a:t>
            </a:r>
            <a:r>
              <a:rPr lang="en-US" dirty="0" err="1"/>
              <a:t>dimensiuni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30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67CC7-4ADE-AAE5-17B5-83BF1ED7F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6D32-50AE-F0F4-24A6-EBC945B6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839" y="-239899"/>
            <a:ext cx="9905998" cy="1478570"/>
          </a:xfrm>
        </p:spPr>
        <p:txBody>
          <a:bodyPr>
            <a:normAutofit/>
          </a:bodyPr>
          <a:lstStyle/>
          <a:p>
            <a:r>
              <a:rPr lang="ro-RO" sz="4400" dirty="0"/>
              <a:t>1. Tehnologii utilizate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6F1BF7-D273-97E5-3D5F-6DA6DEF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55851"/>
              </p:ext>
            </p:extLst>
          </p:nvPr>
        </p:nvGraphicFramePr>
        <p:xfrm>
          <a:off x="1105675" y="3060440"/>
          <a:ext cx="10214633" cy="2910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Thymeleaf Tutorial">
            <a:extLst>
              <a:ext uri="{FF2B5EF4-FFF2-40B4-BE49-F238E27FC236}">
                <a16:creationId xmlns:a16="http://schemas.microsoft.com/office/drawing/2014/main" id="{51E4E514-5995-7795-3DD4-6E762A4FF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88" y="1628193"/>
            <a:ext cx="1303785" cy="73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ser Guide to draw.io. Introduction ...">
            <a:extLst>
              <a:ext uri="{FF2B5EF4-FFF2-40B4-BE49-F238E27FC236}">
                <a16:creationId xmlns:a16="http://schemas.microsoft.com/office/drawing/2014/main" id="{53048040-69D1-390B-9325-80C4BE761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496" y="1575738"/>
            <a:ext cx="1167007" cy="73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esign.com">
            <a:extLst>
              <a:ext uri="{FF2B5EF4-FFF2-40B4-BE49-F238E27FC236}">
                <a16:creationId xmlns:a16="http://schemas.microsoft.com/office/drawing/2014/main" id="{D54FD7F2-BAEC-98EF-ABB5-0AD0FB5F4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331" y="1616530"/>
            <a:ext cx="1071563" cy="89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60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5D6AA-7208-643C-9039-F224EB960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1493-0FB7-7783-991B-514D37E8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369" y="-271570"/>
            <a:ext cx="9905998" cy="1478570"/>
          </a:xfrm>
        </p:spPr>
        <p:txBody>
          <a:bodyPr>
            <a:normAutofit/>
          </a:bodyPr>
          <a:lstStyle/>
          <a:p>
            <a:r>
              <a:rPr lang="ro-RO" sz="4400" dirty="0"/>
              <a:t>2. MEDII DE DEZVOLTARE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1028" name="Picture 4" descr="Getting started with IntelliJ IDEA ...">
            <a:extLst>
              <a:ext uri="{FF2B5EF4-FFF2-40B4-BE49-F238E27FC236}">
                <a16:creationId xmlns:a16="http://schemas.microsoft.com/office/drawing/2014/main" id="{FEC2F767-8A33-A252-9029-1145C081F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65" y="1894113"/>
            <a:ext cx="1181443" cy="11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PostgreSQL Logo in SVG Vector ...">
            <a:extLst>
              <a:ext uri="{FF2B5EF4-FFF2-40B4-BE49-F238E27FC236}">
                <a16:creationId xmlns:a16="http://schemas.microsoft.com/office/drawing/2014/main" id="{3ECB912F-1BD6-1C13-5959-AEB36ECA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731" y="1894113"/>
            <a:ext cx="1807321" cy="10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CD9ABF-BC9D-A8AE-2616-B9775A761702}"/>
              </a:ext>
            </a:extLst>
          </p:cNvPr>
          <p:cNvCxnSpPr>
            <a:cxnSpLocks/>
          </p:cNvCxnSpPr>
          <p:nvPr/>
        </p:nvCxnSpPr>
        <p:spPr>
          <a:xfrm>
            <a:off x="6095998" y="1091682"/>
            <a:ext cx="0" cy="553390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9595A1-7EB3-2B18-119D-F6CE9458F073}"/>
              </a:ext>
            </a:extLst>
          </p:cNvPr>
          <p:cNvSpPr txBox="1"/>
          <p:nvPr/>
        </p:nvSpPr>
        <p:spPr>
          <a:xfrm>
            <a:off x="6438123" y="3678333"/>
            <a:ext cx="49079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PostgreSQL </a:t>
            </a:r>
            <a:r>
              <a:rPr lang="en-US" dirty="0" err="1"/>
              <a:t>reprezintă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baze</a:t>
            </a:r>
            <a:r>
              <a:rPr lang="en-US" dirty="0"/>
              <a:t> de date open-source care </a:t>
            </a:r>
            <a:r>
              <a:rPr lang="en-US" dirty="0" err="1"/>
              <a:t>acceptă</a:t>
            </a:r>
            <a:r>
              <a:rPr lang="en-US" dirty="0"/>
              <a:t> </a:t>
            </a:r>
            <a:r>
              <a:rPr lang="en-US" dirty="0" err="1"/>
              <a:t>interogări</a:t>
            </a:r>
            <a:r>
              <a:rPr lang="en-US" dirty="0"/>
              <a:t> de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relaționale</a:t>
            </a:r>
            <a:r>
              <a:rPr lang="en-US" dirty="0"/>
              <a:t> (SQL)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non-</a:t>
            </a:r>
            <a:r>
              <a:rPr lang="en-US" dirty="0" err="1"/>
              <a:t>relaționale</a:t>
            </a:r>
            <a:r>
              <a:rPr lang="en-US" dirty="0"/>
              <a:t> (JSON).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oferit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gratuit</a:t>
            </a:r>
            <a:r>
              <a:rPr lang="en-US" dirty="0"/>
              <a:t>.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construirii</a:t>
            </a:r>
            <a:r>
              <a:rPr lang="en-US" dirty="0"/>
              <a:t> de site-</a:t>
            </a:r>
            <a:r>
              <a:rPr lang="en-US" dirty="0" err="1"/>
              <a:t>uri</a:t>
            </a:r>
            <a:r>
              <a:rPr lang="en-US" dirty="0"/>
              <a:t> web </a:t>
            </a:r>
            <a:r>
              <a:rPr lang="en-US" dirty="0" err="1"/>
              <a:t>dinamice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aplicații</a:t>
            </a:r>
            <a:r>
              <a:rPr lang="en-US" dirty="0"/>
              <a:t> web.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împreună</a:t>
            </a:r>
            <a:r>
              <a:rPr lang="en-US" dirty="0"/>
              <a:t> cu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cunoscute</a:t>
            </a:r>
            <a:r>
              <a:rPr lang="en-US" dirty="0"/>
              <a:t> </a:t>
            </a:r>
            <a:r>
              <a:rPr lang="en-US" dirty="0" err="1"/>
              <a:t>limbaje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: Java, Python, C/C++, Node.js, Go, Ruby, Perl.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9DCC5-640A-F408-6CE9-2A98418C2671}"/>
              </a:ext>
            </a:extLst>
          </p:cNvPr>
          <p:cNvSpPr txBox="1"/>
          <p:nvPr/>
        </p:nvSpPr>
        <p:spPr>
          <a:xfrm>
            <a:off x="822164" y="3429000"/>
            <a:ext cx="49410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IntelliJ IDEA </a:t>
            </a:r>
            <a:r>
              <a:rPr lang="en-US" dirty="0" err="1"/>
              <a:t>reprezintă</a:t>
            </a:r>
            <a:r>
              <a:rPr lang="en-US" dirty="0"/>
              <a:t> un </a:t>
            </a:r>
            <a:r>
              <a:rPr lang="en-US" dirty="0" err="1"/>
              <a:t>mediu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</a:t>
            </a:r>
            <a:r>
              <a:rPr lang="en-US" dirty="0" err="1"/>
              <a:t>integrat</a:t>
            </a:r>
            <a:r>
              <a:rPr lang="en-US" dirty="0"/>
              <a:t> (IDE)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de </a:t>
            </a:r>
            <a:r>
              <a:rPr lang="en-US" dirty="0" err="1"/>
              <a:t>aplicații</a:t>
            </a:r>
            <a:r>
              <a:rPr lang="en-US" dirty="0"/>
              <a:t> software.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de </a:t>
            </a:r>
            <a:r>
              <a:rPr lang="en-US" dirty="0" err="1"/>
              <a:t>compania</a:t>
            </a:r>
            <a:r>
              <a:rPr lang="en-US" dirty="0"/>
              <a:t> JetBrains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populare</a:t>
            </a:r>
            <a:r>
              <a:rPr lang="en-US" dirty="0"/>
              <a:t> IDE-</a:t>
            </a:r>
            <a:r>
              <a:rPr lang="en-US" dirty="0" err="1"/>
              <a:t>uri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preferat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programarea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limbaje</a:t>
            </a:r>
            <a:r>
              <a:rPr lang="en-US" dirty="0"/>
              <a:t> precum Java,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rând</a:t>
            </a:r>
            <a:r>
              <a:rPr lang="en-US" dirty="0"/>
              <a:t>, Kotlin, Groovy, Scala, </a:t>
            </a:r>
            <a:r>
              <a:rPr lang="en-US" dirty="0" err="1"/>
              <a:t>în</a:t>
            </a:r>
            <a:r>
              <a:rPr lang="en-US" dirty="0"/>
              <a:t> 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rând</a:t>
            </a:r>
            <a:r>
              <a:rPr lang="en-US" dirty="0"/>
              <a:t>. </a:t>
            </a:r>
            <a:r>
              <a:rPr lang="it-IT" dirty="0" err="1"/>
              <a:t>Oferă</a:t>
            </a:r>
            <a:r>
              <a:rPr lang="it-IT" dirty="0"/>
              <a:t> </a:t>
            </a:r>
            <a:r>
              <a:rPr lang="it-IT" dirty="0" err="1"/>
              <a:t>unul</a:t>
            </a:r>
            <a:r>
              <a:rPr lang="it-IT" dirty="0"/>
              <a:t> </a:t>
            </a:r>
            <a:r>
              <a:rPr lang="it-IT" dirty="0" err="1"/>
              <a:t>dintre</a:t>
            </a:r>
            <a:r>
              <a:rPr lang="it-IT" dirty="0"/>
              <a:t> </a:t>
            </a:r>
            <a:r>
              <a:rPr lang="it-IT" dirty="0" err="1"/>
              <a:t>cele</a:t>
            </a:r>
            <a:r>
              <a:rPr lang="it-IT" dirty="0"/>
              <a:t> mai </a:t>
            </a:r>
            <a:r>
              <a:rPr lang="it-IT" dirty="0" err="1"/>
              <a:t>puternice</a:t>
            </a:r>
            <a:r>
              <a:rPr lang="it-IT" dirty="0"/>
              <a:t> </a:t>
            </a:r>
            <a:r>
              <a:rPr lang="it-IT" dirty="0" err="1"/>
              <a:t>editoare</a:t>
            </a:r>
            <a:r>
              <a:rPr lang="it-IT" dirty="0"/>
              <a:t> de </a:t>
            </a:r>
            <a:r>
              <a:rPr lang="it-IT" dirty="0" err="1"/>
              <a:t>cod</a:t>
            </a:r>
            <a:r>
              <a:rPr lang="it-IT" dirty="0"/>
              <a:t> </a:t>
            </a:r>
            <a:r>
              <a:rPr lang="it-IT" dirty="0" err="1"/>
              <a:t>din</a:t>
            </a:r>
            <a:r>
              <a:rPr lang="it-IT" dirty="0"/>
              <a:t> industrie</a:t>
            </a:r>
            <a:r>
              <a:rPr lang="ro-RO" dirty="0"/>
              <a:t>, are capacitate de completare a codului și este acordă suport pentru o gamă largă de tehnologii frontend precum JavaScript, HTML, CSS, React, Node.js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4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>
                <a:latin typeface="Rockwell" panose="02060603020205020403" pitchFamily="18" charset="0"/>
              </a:rPr>
              <a:t>3. SCENARIU ȘI UTILIZATORI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ro-RO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Scenariu</a:t>
            </a:r>
          </a:p>
          <a:p>
            <a:pPr marL="457200" lvl="1" indent="0">
              <a:buNone/>
            </a:pPr>
            <a:endParaRPr lang="ro-RO" sz="24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ro-RO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Aplicația Complex turistic Luana Nature oferă utilizatorilor posibilitatea de a se informa și de a vizualiza facilitățile oferite de unitatea turistică cu același nume. Interfața aplicației este una ușor de utilizat, fiind user-friendly, având drept scop oferirea unei experiențe vizuale plăcute și accesibile.</a:t>
            </a:r>
          </a:p>
          <a:p>
            <a:pPr marL="457200" lvl="1" indent="0">
              <a:buNone/>
            </a:pPr>
            <a:endParaRPr lang="ro-RO" sz="24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CFE4071-21C2-123E-2B99-E83554B78F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4796" y="3041373"/>
            <a:ext cx="4875213" cy="24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2CD6F-4A4D-BE50-2E19-6A61E54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5BE6-96E3-8AFC-C142-8822BFFB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>
                <a:latin typeface="Rockwell" panose="02060603020205020403" pitchFamily="18" charset="0"/>
              </a:rPr>
              <a:t>3. SCENARIU ȘI UTILIZATORI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FECA-CBA5-2DE7-67D5-7AF8BBC08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355529" cy="3541714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ro-RO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Utilizatori</a:t>
            </a:r>
          </a:p>
          <a:p>
            <a:pPr marL="457200" lvl="1" indent="0" algn="just">
              <a:buNone/>
            </a:pPr>
            <a:endParaRPr lang="ro-RO" sz="24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Vizitator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reprezintă un utilizator care are drepturi restrictive.   Acesta poate vizualiza doar anumite pagini, excepțiile fiind: pagina de adăugare review, pagina de adăugare comandă, pagina de vizualizare a listei de rezervări, pagina de adăugare a unei rezervări</a:t>
            </a:r>
            <a:endParaRPr lang="ro-RO" sz="2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Utilizator autentificat 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este un utilizator cu drepturi depline, acesta neavând nici un fel de restricție la paginile web ale aplicației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97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1023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PROIECT DE DIPLOMĂ</vt:lpstr>
      <vt:lpstr>PowerPoint Presentation</vt:lpstr>
      <vt:lpstr>1. Tehnologii utilizate  </vt:lpstr>
      <vt:lpstr>1. Tehnologii utilizate  </vt:lpstr>
      <vt:lpstr>1. Tehnologii utilizate</vt:lpstr>
      <vt:lpstr>1. Tehnologii utilizate</vt:lpstr>
      <vt:lpstr>2. MEDII DE DEZVOLTARE</vt:lpstr>
      <vt:lpstr>3. SCENARIU ȘI UTILIZATORI</vt:lpstr>
      <vt:lpstr>3. SCENARIU ȘI UTILIZATORI</vt:lpstr>
      <vt:lpstr>4. Structură și arhitectură</vt:lpstr>
      <vt:lpstr>4. Structură și arhitectură</vt:lpstr>
      <vt:lpstr>4. Structură și arhitectură</vt:lpstr>
      <vt:lpstr>4. Structură și arhitectură</vt:lpstr>
      <vt:lpstr>4. Structură și arhitectură</vt:lpstr>
      <vt:lpstr>5. FUNCȚIONALITĂȚI</vt:lpstr>
      <vt:lpstr>6. CONCLUZII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Chițu, Raluca</dc:creator>
  <cp:lastModifiedBy>Chițu, Raluca</cp:lastModifiedBy>
  <cp:revision>8</cp:revision>
  <dcterms:created xsi:type="dcterms:W3CDTF">2025-01-20T07:10:39Z</dcterms:created>
  <dcterms:modified xsi:type="dcterms:W3CDTF">2025-01-20T11:37:09Z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