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handoutMasterIdLst>
    <p:handoutMasterId r:id="rId18"/>
  </p:handoutMasterIdLst>
  <p:sldIdLst>
    <p:sldId id="256" r:id="rId3"/>
    <p:sldId id="257" r:id="rId4"/>
    <p:sldId id="267" r:id="rId5"/>
    <p:sldId id="268" r:id="rId6"/>
    <p:sldId id="269" r:id="rId7"/>
    <p:sldId id="260" r:id="rId8"/>
    <p:sldId id="270" r:id="rId9"/>
    <p:sldId id="272" r:id="rId10"/>
    <p:sldId id="273" r:id="rId11"/>
    <p:sldId id="275" r:id="rId12"/>
    <p:sldId id="276" r:id="rId13"/>
    <p:sldId id="277" r:id="rId14"/>
    <p:sldId id="278" r:id="rId15"/>
    <p:sldId id="279"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4" d="100"/>
          <a:sy n="64" d="100"/>
        </p:scale>
        <p:origin x="102" y="30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82" d="100"/>
          <a:sy n="82" d="100"/>
        </p:scale>
        <p:origin x="141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Substituent dată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ro-RO"/>
              <a:t>25.11.2015</a:t>
            </a:fld>
            <a:endParaRPr/>
          </a:p>
        </p:txBody>
      </p:sp>
      <p:sp>
        <p:nvSpPr>
          <p:cNvPr id="4" name="Substituent subsol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ubstituent număr diapozitiv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ro-RO"/>
              <a:t>25.11.2015</a:t>
            </a:fld>
            <a:endParaRPr/>
          </a:p>
        </p:txBody>
      </p:sp>
      <p:sp>
        <p:nvSpPr>
          <p:cNvPr id="4" name="Substituent imagine diapozitiv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 pentru editare stiluri text Coordonator</a:t>
            </a:r>
          </a:p>
          <a:p>
            <a:pPr lvl="1"/>
            <a:r>
              <a:rPr/>
              <a:t>Al doilea nivel</a:t>
            </a:r>
          </a:p>
          <a:p>
            <a:pPr lvl="2"/>
            <a:r>
              <a:rPr/>
              <a:t>Al treilea nivel</a:t>
            </a:r>
          </a:p>
          <a:p>
            <a:pPr lvl="3"/>
            <a:r>
              <a:rPr/>
              <a:t>Al patrulea nivel</a:t>
            </a:r>
          </a:p>
          <a:p>
            <a:pPr lvl="4"/>
            <a:r>
              <a:rPr/>
              <a:t>Al cincilea nivel</a:t>
            </a:r>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1522413" y="1905000"/>
            <a:ext cx="9144000" cy="2667000"/>
          </a:xfrm>
        </p:spPr>
        <p:txBody>
          <a:bodyPr>
            <a:noAutofit/>
          </a:bodyPr>
          <a:lstStyle>
            <a:lvl1pPr>
              <a:defRPr sz="5400"/>
            </a:lvl1pPr>
          </a:lstStyle>
          <a:p>
            <a:r>
              <a:rPr lang="ro-RO" smtClean="0"/>
              <a:t>Clic pentru editare stil titlu</a:t>
            </a:r>
            <a:endParaRPr lang="ro-RO" dirty="0"/>
          </a:p>
        </p:txBody>
      </p:sp>
      <p:sp>
        <p:nvSpPr>
          <p:cNvPr id="3" name="Subtitlu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Clic pentru a edita stilul de subtitlu</a:t>
            </a:r>
            <a:endParaRPr lang="ro-RO" dirty="0"/>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ormă liberă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58" name="Formă liberă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59" name="Formă liberă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0" name="Formă liberă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1" name="Formă liberă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2" name="Formă liberă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3" name="Formă liberă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4" name="Formă liberă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5" name="Formă liberă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6" name="Formă liberă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7" name="Formă liberă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8" name="Formă liberă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9" name="Formă liberă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0" name="Formă liberă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1" name="Formă liberă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2" name="Formă liberă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3" name="Formă liberă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4" name="Formă liberă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5" name="Formă liberă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6" name="Formă liberă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7" name="Formă liberă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8" name="Formă liberă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9" name="Formă liberă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0" name="Formă liberă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1" name="Formă liberă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2" name="Formă liberă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3" name="Formă liberă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4" name="Formă liberă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5" name="Formă liberă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6" name="Formă liberă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7" name="Formă liberă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8" name="Formă liberă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9" name="Formă liberă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0" name="Formă liberă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1" name="Formă liberă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2" name="Formă liberă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3" name="Formă liberă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4" name="Formă liberă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5" name="Formă liberă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6" name="Formă liberă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7" name="Formă liberă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8" name="Formă liberă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9" name="Formă liberă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0" name="Formă liberă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1" name="Formă liberă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2" name="Formă liberă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3" name="Formă liberă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4" name="Formă liberă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5" name="Formă liberă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6" name="Formă liberă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7" name="Formă liberă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8" name="Formă liberă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9" name="Formă liberă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0" name="Formă liberă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1" name="Formă liberă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2" name="Formă liberă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3" name="Formă liberă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4" name="Formă liberă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5" name="Formă liberă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6" name="Formă liberă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7" name="Formă liberă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8" name="Formă liberă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9" name="Formă liberă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0" name="Formă liberă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1" name="Formă liberă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2" name="Formă liberă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3" name="Formă liberă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4" name="Formă liberă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5" name="Formă liberă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6" name="Formă liberă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7" name="Formă liberă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8" name="Formă liberă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9" name="Formă liberă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0" name="Formă liberă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1" name="Formă liberă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2" name="Formă liberă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3" name="Formă liberă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4" name="Formă liberă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5" name="Formă liberă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6" name="Formă liberă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7" name="Formă liberă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8" name="Formă liberă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9" name="Formă liberă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0" name="Formă liberă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1" name="Formă liberă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2" name="Formă liberă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3" name="Formă liberă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4" name="Formă liberă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5" name="Formă liberă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6" name="Formă liberă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7" name="Formă liberă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8" name="Formă liberă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9" name="Formă liberă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0" name="Formă liberă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1" name="Formă liberă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2" name="Formă liberă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3" name="Formă liberă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4" name="Formă liberă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5" name="Formă liberă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6" name="Formă liberă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7" name="Formă liberă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8" name="Formă liberă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9" name="Formă liberă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0" name="Formă liberă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1" name="Formă liberă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2" name="Formă liberă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3" name="Formă liberă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4" name="Formă liberă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5" name="Formă liberă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6" name="Formă liberă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7" name="Formă liberă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8" name="Formă liberă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9" name="Formă liberă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0" name="Formă liberă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1" name="Formă liberă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2" name="Formă liberă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3" name="Formă liberă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4" name="Formă liberă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5" name="Formă liberă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6" name="Formă liberă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7" name="Formă liberă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8" name="Formă liberă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9" name="Formă liberă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ormă liberă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 name="Formă liberă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0" name="Formă liberă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p:txBody>
          <a:bodyPr/>
          <a:lstStyle/>
          <a:p>
            <a:r>
              <a:rPr lang="ro-RO" smtClean="0"/>
              <a:t>Clic pentru editare stil titlu</a:t>
            </a:r>
            <a:endParaRPr lang="ro-RO" dirty="0"/>
          </a:p>
        </p:txBody>
      </p:sp>
      <p:sp>
        <p:nvSpPr>
          <p:cNvPr id="3" name="Substituent text vertical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4" name="Substituent dată 3"/>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5" name="Substituent subsol 4"/>
          <p:cNvSpPr>
            <a:spLocks noGrp="1"/>
          </p:cNvSpPr>
          <p:nvPr>
            <p:ph type="ftr" sz="quarter" idx="11"/>
          </p:nvPr>
        </p:nvSpPr>
        <p:spPr/>
        <p:txBody>
          <a:bodyPr/>
          <a:lstStyle/>
          <a:p>
            <a:endParaRPr lang="ro-RO" dirty="0"/>
          </a:p>
        </p:txBody>
      </p:sp>
      <p:sp>
        <p:nvSpPr>
          <p:cNvPr id="6" name="Substituent număr diapozitiv 5"/>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0"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3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4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5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vertical 1"/>
          <p:cNvSpPr>
            <a:spLocks noGrp="1"/>
          </p:cNvSpPr>
          <p:nvPr>
            <p:ph type="title" orient="vert"/>
          </p:nvPr>
        </p:nvSpPr>
        <p:spPr>
          <a:xfrm>
            <a:off x="10361612" y="274639"/>
            <a:ext cx="1371600" cy="5901747"/>
          </a:xfrm>
        </p:spPr>
        <p:txBody>
          <a:bodyPr vert="eaVert"/>
          <a:lstStyle/>
          <a:p>
            <a:r>
              <a:rPr lang="ro-RO" smtClean="0"/>
              <a:t>Clic pentru editare stil titlu</a:t>
            </a:r>
            <a:endParaRPr lang="ro-RO" dirty="0"/>
          </a:p>
        </p:txBody>
      </p:sp>
      <p:sp>
        <p:nvSpPr>
          <p:cNvPr id="3" name="Substituent text vertical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4" name="Substituent dată 3"/>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5" name="Substituent subsol 4"/>
          <p:cNvSpPr>
            <a:spLocks noGrp="1"/>
          </p:cNvSpPr>
          <p:nvPr>
            <p:ph type="ftr" sz="quarter" idx="11"/>
          </p:nvPr>
        </p:nvSpPr>
        <p:spPr/>
        <p:txBody>
          <a:bodyPr/>
          <a:lstStyle/>
          <a:p>
            <a:endParaRPr lang="ro-RO" dirty="0"/>
          </a:p>
        </p:txBody>
      </p:sp>
      <p:sp>
        <p:nvSpPr>
          <p:cNvPr id="6" name="Substituent număr diapozitiv 5"/>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9"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0"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1"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2"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3"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4"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5"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6"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7"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8"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9"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0"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1"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2"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3"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4"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5"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6"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7"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8"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9"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0"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1"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2"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3"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4"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5"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6"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7"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8"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9"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0"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1"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2"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3"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4"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5"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6"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7"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8"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9"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0"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1"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2"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3"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4"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5"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6"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7"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8"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9"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0"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1"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2"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3"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4"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5"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6"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7"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8"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9"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0"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1"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2"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3"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4"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5"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6"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7"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8"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9"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40"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41"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a:xfrm>
            <a:off x="1522414" y="274638"/>
            <a:ext cx="9143998" cy="1020762"/>
          </a:xfrm>
        </p:spPr>
        <p:txBody>
          <a:bodyPr/>
          <a:lstStyle/>
          <a:p>
            <a:r>
              <a:rPr lang="ro-RO" smtClean="0"/>
              <a:t>Clic pentru editare stil titlu</a:t>
            </a:r>
            <a:endParaRPr lang="ro-RO" dirty="0"/>
          </a:p>
        </p:txBody>
      </p:sp>
      <p:sp>
        <p:nvSpPr>
          <p:cNvPr id="3" name="Substituent conținut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4" name="Substituent dată 3"/>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5" name="Substituent subsol 4"/>
          <p:cNvSpPr>
            <a:spLocks noGrp="1"/>
          </p:cNvSpPr>
          <p:nvPr>
            <p:ph type="ftr" sz="quarter" idx="11"/>
          </p:nvPr>
        </p:nvSpPr>
        <p:spPr/>
        <p:txBody>
          <a:bodyPr/>
          <a:lstStyle/>
          <a:p>
            <a:endParaRPr lang="ro-RO" dirty="0"/>
          </a:p>
        </p:txBody>
      </p:sp>
      <p:sp>
        <p:nvSpPr>
          <p:cNvPr id="6" name="Substituent număr diapozitiv 5"/>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ormă liberă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57" name="Formă liberă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58" name="Formă liberă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59" name="Formă liberă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0" name="Formă liberă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1" name="Formă liberă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2" name="Formă liberă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3" name="Formă liberă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4" name="Formă liberă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5" name="Formă liberă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6" name="Formă liberă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7" name="Formă liberă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8" name="Formă liberă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69" name="Formă liberă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0" name="Formă liberă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1" name="Formă liberă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2" name="Formă liberă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3" name="Formă liberă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4" name="Formă liberă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5" name="Formă liberă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6" name="Formă liberă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7" name="Formă liberă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8" name="Formă liberă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79" name="Formă liberă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0" name="Formă liberă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1" name="Formă liberă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2" name="Formă liberă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3" name="Formă liberă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4" name="Formă liberă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5" name="Formă liberă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6" name="Formă liberă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7" name="Formă liberă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8" name="Formă liberă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89" name="Formă liberă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0" name="Formă liberă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1" name="Formă liberă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2" name="Formă liberă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3" name="Formă liberă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4" name="Formă liberă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5" name="Formă liberă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6" name="Formă liberă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7" name="Formă liberă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8" name="Formă liberă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299" name="Formă liberă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0" name="Formă liberă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1" name="Formă liberă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2" name="Formă liberă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3" name="Formă liberă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4" name="Formă liberă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5" name="Formă liberă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6" name="Formă liberă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7" name="Formă liberă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8" name="Formă liberă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09" name="Formă liberă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0" name="Formă liberă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1" name="Formă liberă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2" name="Formă liberă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3" name="Formă liberă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4" name="Formă liberă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5" name="Formă liberă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6" name="Formă liberă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7" name="Formă liberă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8" name="Formă liberă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19" name="Formă liberă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0" name="Formă liberă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1" name="Formă liberă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2" name="Formă liberă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3" name="Formă liberă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4" name="Formă liberă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5" name="Formă liberă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6" name="Formă liberă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7" name="Formă liberă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8" name="Formă liberă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29" name="Formă liberă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0" name="Formă liberă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1" name="Formă liberă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2" name="Formă liberă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3" name="Formă liberă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4" name="Formă liberă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5" name="Formă liberă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6" name="Formă liberă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7" name="Formă liberă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8" name="Formă liberă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39" name="Formă liberă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0" name="Formă liberă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1" name="Formă liberă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2" name="Formă liberă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3" name="Formă liberă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4" name="Formă liberă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5" name="Formă liberă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6" name="Formă liberă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7" name="Formă liberă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8" name="Formă liberă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49" name="Formă liberă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0" name="Formă liberă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1" name="Formă liberă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2" name="Formă liberă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3" name="Formă liberă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4" name="Formă liberă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5" name="Formă liberă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6" name="Formă liberă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7" name="Formă liberă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8" name="Formă liberă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59" name="Formă liberă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0" name="Formă liberă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1" name="Formă liberă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2" name="Formă liberă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3" name="Formă liberă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4" name="Formă liberă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5" name="Formă liberă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6" name="Formă liberă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7" name="Formă liberă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8" name="Formă liberă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69" name="Formă liberă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0" name="Formă liberă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1" name="Formă liberă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2" name="Formă liberă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3" name="Formă liberă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4" name="Formă liberă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5" name="Formă liberă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6" name="Formă liberă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7" name="Formă liberă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sp>
          <p:nvSpPr>
            <p:cNvPr id="378" name="Formă liberă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p>
          </p:txBody>
        </p:sp>
      </p:grpSp>
      <p:sp>
        <p:nvSpPr>
          <p:cNvPr id="2" name="Titlu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ro-RO" smtClean="0"/>
              <a:t>Clic pentru editare stil titlu</a:t>
            </a:r>
            <a:endParaRPr lang="ro-RO" dirty="0"/>
          </a:p>
        </p:txBody>
      </p:sp>
      <p:sp>
        <p:nvSpPr>
          <p:cNvPr id="3" name="Substituent text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Clic pentru editare stiluri text Coordonator</a:t>
            </a:r>
          </a:p>
        </p:txBody>
      </p:sp>
      <p:sp>
        <p:nvSpPr>
          <p:cNvPr id="4" name="Substituent dată 3"/>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5" name="Substituent subsol 4"/>
          <p:cNvSpPr>
            <a:spLocks noGrp="1"/>
          </p:cNvSpPr>
          <p:nvPr>
            <p:ph type="ftr" sz="quarter" idx="11"/>
          </p:nvPr>
        </p:nvSpPr>
        <p:spPr/>
        <p:txBody>
          <a:bodyPr/>
          <a:lstStyle/>
          <a:p>
            <a:endParaRPr lang="ro-RO" dirty="0"/>
          </a:p>
        </p:txBody>
      </p:sp>
      <p:sp>
        <p:nvSpPr>
          <p:cNvPr id="6" name="Substituent număr diapozitiv 5"/>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0"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1"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2"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3"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4"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5"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6"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7"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8"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9"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0"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1"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2"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3"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4"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5"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6"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7"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8"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9"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0"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1"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2"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3"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4"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5"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6"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7"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8"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9"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0"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1"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2"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3"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4"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5"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6"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7"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8"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9"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0"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1"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2"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3"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4"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5"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6"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7"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8"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9"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0"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1"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2"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3"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4"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5"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6"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7"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8"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9"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0"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1"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2"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3"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4"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5"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6"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7"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8"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9"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0"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1"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2"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a:xfrm>
            <a:off x="1522414" y="274638"/>
            <a:ext cx="9143998" cy="1020762"/>
          </a:xfrm>
        </p:spPr>
        <p:txBody>
          <a:bodyPr/>
          <a:lstStyle/>
          <a:p>
            <a:r>
              <a:rPr lang="ro-RO" smtClean="0"/>
              <a:t>Clic pentru editare stil titlu</a:t>
            </a:r>
            <a:endParaRPr lang="ro-RO" dirty="0"/>
          </a:p>
        </p:txBody>
      </p:sp>
      <p:sp>
        <p:nvSpPr>
          <p:cNvPr id="3" name="Substituent conținut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4" name="Substituent conținut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5" name="Substituent dată 4"/>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6" name="Substituent subsol 5"/>
          <p:cNvSpPr>
            <a:spLocks noGrp="1"/>
          </p:cNvSpPr>
          <p:nvPr>
            <p:ph type="ftr" sz="quarter" idx="11"/>
          </p:nvPr>
        </p:nvSpPr>
        <p:spPr/>
        <p:txBody>
          <a:bodyPr/>
          <a:lstStyle/>
          <a:p>
            <a:endParaRPr lang="ro-RO" dirty="0"/>
          </a:p>
        </p:txBody>
      </p:sp>
      <p:sp>
        <p:nvSpPr>
          <p:cNvPr id="7" name="Substituent număr diapozitiv 6"/>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ormă liberă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2" name="Formă liberă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3" name="Formă liberă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4"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5"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6"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7"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8"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9"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0"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1"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2"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3"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4"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5"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6"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7"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8"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9"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0"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1"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2"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3"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4"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5"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6"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7"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8"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9"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0"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1"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2"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3"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4"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5"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6"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7"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8"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9"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0"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1"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2"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3"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4"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5"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6"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7"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8"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9"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0"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1"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2"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3"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4"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5"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6"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7"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8"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9"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0"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1"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2"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3"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4"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5"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6"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7"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8"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9"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0"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1"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2"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3"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4"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a:xfrm>
            <a:off x="1522414" y="274638"/>
            <a:ext cx="9143998" cy="1020762"/>
          </a:xfrm>
        </p:spPr>
        <p:txBody>
          <a:bodyPr/>
          <a:lstStyle>
            <a:lvl1pPr>
              <a:defRPr/>
            </a:lvl1pPr>
          </a:lstStyle>
          <a:p>
            <a:r>
              <a:rPr lang="ro-RO" smtClean="0"/>
              <a:t>Clic pentru editare stil titlu</a:t>
            </a:r>
            <a:endParaRPr lang="ro-RO" dirty="0"/>
          </a:p>
        </p:txBody>
      </p:sp>
      <p:sp>
        <p:nvSpPr>
          <p:cNvPr id="3" name="Substituent text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4" name="Substituent conținut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5" name="Substituent text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Clic pentru editare stiluri text Coordonator</a:t>
            </a:r>
          </a:p>
        </p:txBody>
      </p:sp>
      <p:sp>
        <p:nvSpPr>
          <p:cNvPr id="6" name="Substituent conținut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7" name="Substituent dată 6"/>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8" name="Substituent subsol 7"/>
          <p:cNvSpPr>
            <a:spLocks noGrp="1"/>
          </p:cNvSpPr>
          <p:nvPr>
            <p:ph type="ftr" sz="quarter" idx="11"/>
          </p:nvPr>
        </p:nvSpPr>
        <p:spPr/>
        <p:txBody>
          <a:bodyPr/>
          <a:lstStyle/>
          <a:p>
            <a:endParaRPr lang="ro-RO" dirty="0"/>
          </a:p>
        </p:txBody>
      </p:sp>
      <p:sp>
        <p:nvSpPr>
          <p:cNvPr id="9" name="Substituent număr diapozitiv 8"/>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ormă liberă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58" name="Formă liberă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59" name="Formă liberă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0"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1"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2"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3"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4"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5"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6"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7"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8"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69"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0"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1"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2"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3"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4"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5"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6"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7"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8"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79"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0"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1"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2"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3"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4"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5"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6"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7"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8"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89"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0"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1"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2"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3"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4"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5"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6"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7"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8"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199"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0"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1"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2"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3"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4"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5"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6"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7"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8"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09"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0"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1"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2"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3"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4"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5"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6"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7"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8"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19"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0"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1"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2"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3"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4"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5"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6"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7"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8"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29"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230"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sp>
        <p:nvSpPr>
          <p:cNvPr id="2" name="Titlu 1"/>
          <p:cNvSpPr>
            <a:spLocks noGrp="1"/>
          </p:cNvSpPr>
          <p:nvPr>
            <p:ph type="title"/>
          </p:nvPr>
        </p:nvSpPr>
        <p:spPr/>
        <p:txBody>
          <a:bodyPr/>
          <a:lstStyle/>
          <a:p>
            <a:r>
              <a:rPr lang="ro-RO" smtClean="0"/>
              <a:t>Clic pentru editare stil titlu</a:t>
            </a:r>
            <a:endParaRPr lang="ro-RO" dirty="0"/>
          </a:p>
        </p:txBody>
      </p:sp>
      <p:sp>
        <p:nvSpPr>
          <p:cNvPr id="3" name="Substituent dată 2"/>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4" name="Substituent subsol 3"/>
          <p:cNvSpPr>
            <a:spLocks noGrp="1"/>
          </p:cNvSpPr>
          <p:nvPr>
            <p:ph type="ftr" sz="quarter" idx="11"/>
          </p:nvPr>
        </p:nvSpPr>
        <p:spPr/>
        <p:txBody>
          <a:bodyPr/>
          <a:lstStyle/>
          <a:p>
            <a:endParaRPr lang="ro-RO" dirty="0"/>
          </a:p>
        </p:txBody>
      </p:sp>
      <p:sp>
        <p:nvSpPr>
          <p:cNvPr id="5" name="Substituent număr diapozitiv 4"/>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3" name="Substituent subsol 2"/>
          <p:cNvSpPr>
            <a:spLocks noGrp="1"/>
          </p:cNvSpPr>
          <p:nvPr>
            <p:ph type="ftr" sz="quarter" idx="11"/>
          </p:nvPr>
        </p:nvSpPr>
        <p:spPr/>
        <p:txBody>
          <a:bodyPr/>
          <a:lstStyle/>
          <a:p>
            <a:endParaRPr lang="ro-RO" dirty="0"/>
          </a:p>
        </p:txBody>
      </p:sp>
      <p:sp>
        <p:nvSpPr>
          <p:cNvPr id="4" name="Substituent număr diapozitiv 3"/>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upare 615"/>
            <p:cNvGrpSpPr/>
            <p:nvPr/>
          </p:nvGrpSpPr>
          <p:grpSpPr bwMode="invGray">
            <a:xfrm>
              <a:off x="5414491" y="1630821"/>
              <a:ext cx="5294376" cy="4114800"/>
              <a:chOff x="3310555" y="716546"/>
              <a:chExt cx="5294376" cy="4114800"/>
            </a:xfrm>
          </p:grpSpPr>
          <p:grpSp>
            <p:nvGrpSpPr>
              <p:cNvPr id="768" name="Grupare 767"/>
              <p:cNvGrpSpPr/>
              <p:nvPr/>
            </p:nvGrpSpPr>
            <p:grpSpPr bwMode="invGray">
              <a:xfrm flipH="1">
                <a:off x="3310555" y="737968"/>
                <a:ext cx="5294376" cy="54864"/>
                <a:chOff x="1522413" y="1514475"/>
                <a:chExt cx="10569575" cy="64008"/>
              </a:xfrm>
              <a:solidFill>
                <a:schemeClr val="accent1"/>
              </a:solidFill>
            </p:grpSpPr>
            <p:sp>
              <p:nvSpPr>
                <p:cNvPr id="844" name="Formă liberă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5" name="Formă liberă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6" name="Formă liberă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7"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8"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9"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0"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1"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2"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3"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4"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5"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6"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7"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8"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9"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0"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1"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2"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3"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4"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5"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6"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7"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8"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9"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0"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1"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2"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3"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4"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5"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6"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7"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8"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9"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0"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1"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2"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3"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4"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5"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6"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7"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8"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9"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0"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1"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2"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3"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4"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5"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6"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7"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8"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9"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0"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1"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2"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3"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4"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5"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6"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7"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8"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9"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0"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1"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2"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3"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4"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5"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6"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7"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nvGrpSpPr>
              <p:cNvPr id="769" name="Grupare 768"/>
              <p:cNvGrpSpPr/>
              <p:nvPr/>
            </p:nvGrpSpPr>
            <p:grpSpPr bwMode="invGray">
              <a:xfrm rot="16200000" flipH="1">
                <a:off x="6492229" y="2755658"/>
                <a:ext cx="4114800" cy="36576"/>
                <a:chOff x="1522413" y="1514475"/>
                <a:chExt cx="10569575" cy="64008"/>
              </a:xfrm>
              <a:solidFill>
                <a:schemeClr val="accent1"/>
              </a:solidFill>
            </p:grpSpPr>
            <p:sp>
              <p:nvSpPr>
                <p:cNvPr id="770" name="Formă liberă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1" name="Formă liberă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2" name="Formă liberă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3"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4"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5"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6"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7"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8"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9"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0"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1"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2"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3"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4"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5"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6"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7"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8"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9"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0"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1"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2"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3"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4"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5"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6"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7"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8"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9"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0"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1"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2"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3"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4"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5"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6"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7"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8"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9"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0"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1"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2"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3"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4"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5"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6"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7"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8"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9"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0"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1"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2"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3"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4"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5"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6"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7"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8"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9"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0"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1"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2"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3"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4"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5"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6"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7"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8"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9"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0"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1"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2"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3"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grpSp>
          <p:nvGrpSpPr>
            <p:cNvPr id="617" name="Grupare 616"/>
            <p:cNvGrpSpPr/>
            <p:nvPr/>
          </p:nvGrpSpPr>
          <p:grpSpPr bwMode="invGray">
            <a:xfrm rot="10800000">
              <a:off x="4417839" y="2091906"/>
              <a:ext cx="5294376" cy="4114800"/>
              <a:chOff x="3310555" y="716546"/>
              <a:chExt cx="5294376" cy="4114800"/>
            </a:xfrm>
          </p:grpSpPr>
          <p:grpSp>
            <p:nvGrpSpPr>
              <p:cNvPr id="618" name="Grupare 617"/>
              <p:cNvGrpSpPr/>
              <p:nvPr/>
            </p:nvGrpSpPr>
            <p:grpSpPr bwMode="invGray">
              <a:xfrm flipH="1">
                <a:off x="3310555" y="737968"/>
                <a:ext cx="5294376" cy="54864"/>
                <a:chOff x="1522413" y="1514475"/>
                <a:chExt cx="10569575" cy="64008"/>
              </a:xfrm>
              <a:solidFill>
                <a:schemeClr val="accent1"/>
              </a:solidFill>
            </p:grpSpPr>
            <p:sp>
              <p:nvSpPr>
                <p:cNvPr id="694" name="Formă liberă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5" name="Formă liberă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6" name="Formă liberă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7"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8"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9"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0"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1"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2"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3"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4"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5"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6"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7"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8"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9"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0"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1"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2"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3"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4"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5"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6"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7"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8"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9"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0"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1"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2"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3"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4"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5"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6"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7"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8"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9"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0"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1"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2"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3"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4"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5"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6"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7"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8"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9"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0"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1"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2"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3"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4"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5"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6"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7"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8"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9"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0"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1"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2"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3"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4"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5"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6"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7"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8"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9"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0"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1"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2"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3"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4"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5"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6"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7"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nvGrpSpPr>
              <p:cNvPr id="619" name="Grupare 618"/>
              <p:cNvGrpSpPr/>
              <p:nvPr/>
            </p:nvGrpSpPr>
            <p:grpSpPr bwMode="invGray">
              <a:xfrm rot="16200000" flipH="1">
                <a:off x="6492229" y="2755658"/>
                <a:ext cx="4114800" cy="36576"/>
                <a:chOff x="1522413" y="1514475"/>
                <a:chExt cx="10569575" cy="64008"/>
              </a:xfrm>
              <a:solidFill>
                <a:schemeClr val="accent1"/>
              </a:solidFill>
            </p:grpSpPr>
            <p:sp>
              <p:nvSpPr>
                <p:cNvPr id="620" name="Formă liberă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1" name="Formă liberă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2" name="Formă liberă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3"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4"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5"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6"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7"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8"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9"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0"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1"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2"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3"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4"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5"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6"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7"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8"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9"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0"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1"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2"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3"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4"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5"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6"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7"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8"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9"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0"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1"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2"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3"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4"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5"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6"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7"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8"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9"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0"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1"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2"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3"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4"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5"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6"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7"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8"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9"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0"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1"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2"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3"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4"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5"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6"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7"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8"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9"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0"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1"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2"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3"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4"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5"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6"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7"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8"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9"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0"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1"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2"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3"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grpSp>
      <p:sp>
        <p:nvSpPr>
          <p:cNvPr id="2" name="Titlu 1"/>
          <p:cNvSpPr>
            <a:spLocks noGrp="1"/>
          </p:cNvSpPr>
          <p:nvPr>
            <p:ph type="title"/>
          </p:nvPr>
        </p:nvSpPr>
        <p:spPr>
          <a:xfrm>
            <a:off x="1522414" y="274638"/>
            <a:ext cx="9143998" cy="1020762"/>
          </a:xfrm>
        </p:spPr>
        <p:txBody>
          <a:bodyPr anchor="b">
            <a:noAutofit/>
          </a:bodyPr>
          <a:lstStyle>
            <a:lvl1pPr algn="l">
              <a:defRPr sz="3200" b="0"/>
            </a:lvl1pPr>
          </a:lstStyle>
          <a:p>
            <a:r>
              <a:rPr lang="ro-RO" smtClean="0"/>
              <a:t>Clic pentru editare stil titlu</a:t>
            </a:r>
            <a:endParaRPr lang="ro-RO" dirty="0"/>
          </a:p>
        </p:txBody>
      </p:sp>
      <p:sp>
        <p:nvSpPr>
          <p:cNvPr id="3" name="Substituent conținut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ro-RO" smtClean="0"/>
              <a:t>Clic pentru editare stiluri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dirty="0"/>
          </a:p>
        </p:txBody>
      </p:sp>
      <p:sp>
        <p:nvSpPr>
          <p:cNvPr id="4" name="Substituent text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6" name="Substituent subsol 5"/>
          <p:cNvSpPr>
            <a:spLocks noGrp="1"/>
          </p:cNvSpPr>
          <p:nvPr>
            <p:ph type="ftr" sz="quarter" idx="11"/>
          </p:nvPr>
        </p:nvSpPr>
        <p:spPr/>
        <p:txBody>
          <a:bodyPr/>
          <a:lstStyle/>
          <a:p>
            <a:endParaRPr lang="ro-RO" dirty="0"/>
          </a:p>
        </p:txBody>
      </p:sp>
      <p:sp>
        <p:nvSpPr>
          <p:cNvPr id="7" name="Substituent număr diapozitiv 6"/>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upare 614"/>
            <p:cNvGrpSpPr/>
            <p:nvPr/>
          </p:nvGrpSpPr>
          <p:grpSpPr bwMode="invGray">
            <a:xfrm>
              <a:off x="5414491" y="1630821"/>
              <a:ext cx="5294376" cy="4114800"/>
              <a:chOff x="3310555" y="716546"/>
              <a:chExt cx="5294376" cy="4114800"/>
            </a:xfrm>
          </p:grpSpPr>
          <p:grpSp>
            <p:nvGrpSpPr>
              <p:cNvPr id="767" name="Grupare 766"/>
              <p:cNvGrpSpPr/>
              <p:nvPr/>
            </p:nvGrpSpPr>
            <p:grpSpPr bwMode="invGray">
              <a:xfrm flipH="1">
                <a:off x="3310555" y="737968"/>
                <a:ext cx="5294376" cy="54864"/>
                <a:chOff x="1522413" y="1514475"/>
                <a:chExt cx="10569575" cy="64008"/>
              </a:xfrm>
              <a:solidFill>
                <a:schemeClr val="accent1"/>
              </a:solidFill>
            </p:grpSpPr>
            <p:sp>
              <p:nvSpPr>
                <p:cNvPr id="843" name="Formă liberă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4" name="Formă liberă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5" name="Formă liberă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6"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7"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8"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9"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0"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1"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2"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3"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4"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5"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6"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7"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8"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59"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0"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1"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2"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3"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4"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5"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6"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7"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8"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69"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0"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1"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2"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3"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4"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5"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6"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7"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8"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79"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0"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1"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2"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3"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4"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5"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6"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7"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8"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89"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0"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1"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2"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3"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4"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5"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6"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7"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8"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99"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0"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1"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2"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3"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4"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5"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6"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7"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8"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09"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0"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1"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2"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3"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4"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5"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916"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nvGrpSpPr>
              <p:cNvPr id="768" name="Grupare 767"/>
              <p:cNvGrpSpPr/>
              <p:nvPr/>
            </p:nvGrpSpPr>
            <p:grpSpPr bwMode="invGray">
              <a:xfrm rot="16200000" flipH="1">
                <a:off x="6492229" y="2755658"/>
                <a:ext cx="4114800" cy="36576"/>
                <a:chOff x="1522413" y="1514475"/>
                <a:chExt cx="10569575" cy="64008"/>
              </a:xfrm>
              <a:solidFill>
                <a:schemeClr val="accent1"/>
              </a:solidFill>
            </p:grpSpPr>
            <p:sp>
              <p:nvSpPr>
                <p:cNvPr id="769" name="Formă liberă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0" name="Formă liberă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1" name="Formă liberă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2"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3"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4"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5"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6"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7"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8"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79"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0"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1"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2"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3"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4"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5"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6"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7"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8"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89"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0"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1"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2"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3"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4"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5"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6"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7"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8"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99"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0"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1"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2"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3"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4"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5"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6"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7"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8"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09"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0"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1"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2"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3"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4"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5"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6"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7"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8"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19"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0"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1"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2"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3"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4"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5"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6"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7"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8"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29"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0"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1"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2"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3"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4"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5"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6"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7"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8"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39"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0"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1"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842"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grpSp>
          <p:nvGrpSpPr>
            <p:cNvPr id="616" name="Grupare 615"/>
            <p:cNvGrpSpPr/>
            <p:nvPr/>
          </p:nvGrpSpPr>
          <p:grpSpPr bwMode="invGray">
            <a:xfrm rot="10800000">
              <a:off x="4417839" y="2091906"/>
              <a:ext cx="5294376" cy="4114800"/>
              <a:chOff x="3310555" y="716546"/>
              <a:chExt cx="5294376" cy="4114800"/>
            </a:xfrm>
          </p:grpSpPr>
          <p:grpSp>
            <p:nvGrpSpPr>
              <p:cNvPr id="617" name="Grupare 616"/>
              <p:cNvGrpSpPr/>
              <p:nvPr/>
            </p:nvGrpSpPr>
            <p:grpSpPr bwMode="invGray">
              <a:xfrm flipH="1">
                <a:off x="3310555" y="737968"/>
                <a:ext cx="5294376" cy="54864"/>
                <a:chOff x="1522413" y="1514475"/>
                <a:chExt cx="10569575" cy="64008"/>
              </a:xfrm>
              <a:solidFill>
                <a:schemeClr val="accent1"/>
              </a:solidFill>
            </p:grpSpPr>
            <p:sp>
              <p:nvSpPr>
                <p:cNvPr id="693" name="Formă liberă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4" name="Formă liberă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5" name="Formă liberă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6" name="Formă liberă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7" name="Formă liberă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8" name="Formă liberă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9" name="Formă liberă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0" name="Formă liberă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1" name="Formă liberă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2" name="Formă liberă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3" name="Formă liberă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4" name="Formă liberă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5" name="Formă liberă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6" name="Formă liberă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7" name="Formă liberă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8" name="Formă liberă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09" name="Formă liberă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0" name="Formă liberă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1" name="Formă liberă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2" name="Formă liberă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3" name="Formă liberă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4" name="Formă liberă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5" name="Formă liberă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6" name="Formă liberă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7" name="Formă liberă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8" name="Formă liberă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19" name="Formă liberă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0" name="Formă liberă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1" name="Formă liberă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2" name="Formă liberă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3" name="Formă liberă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4" name="Formă liberă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5" name="Formă liberă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6" name="Formă liberă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7" name="Formă liberă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8" name="Formă liberă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29" name="Formă liberă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0" name="Formă liberă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1" name="Formă liberă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2" name="Formă liberă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3" name="Formă liberă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4" name="Formă liberă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5" name="Formă liberă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6" name="Formă liberă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7" name="Formă liberă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8" name="Formă liberă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39" name="Formă liberă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0" name="Formă liberă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1" name="Formă liberă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2" name="Formă liberă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3" name="Formă liberă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4" name="Formă liberă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5" name="Formă liberă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6" name="Formă liberă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7" name="Formă liberă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8" name="Formă liberă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49" name="Formă liberă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0" name="Formă liberă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1" name="Formă liberă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2" name="Formă liberă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3" name="Formă liberă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4" name="Formă liberă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5" name="Formă liberă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6" name="Formă liberă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7" name="Formă liberă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8" name="Formă liberă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59" name="Formă liberă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0" name="Formă liberă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1" name="Formă liberă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2" name="Formă liberă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3" name="Formă liberă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4" name="Formă liberă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5" name="Formă liberă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766" name="Formă liberă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nvGrpSpPr>
              <p:cNvPr id="618" name="Grupare 617"/>
              <p:cNvGrpSpPr/>
              <p:nvPr/>
            </p:nvGrpSpPr>
            <p:grpSpPr bwMode="invGray">
              <a:xfrm rot="16200000" flipH="1">
                <a:off x="6492229" y="2755658"/>
                <a:ext cx="4114800" cy="36576"/>
                <a:chOff x="1522413" y="1514475"/>
                <a:chExt cx="10569575" cy="64008"/>
              </a:xfrm>
              <a:solidFill>
                <a:schemeClr val="accent1"/>
              </a:solidFill>
            </p:grpSpPr>
            <p:sp>
              <p:nvSpPr>
                <p:cNvPr id="619" name="Formă liberă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0" name="Formă liberă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1" name="Formă liberă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2" name="Formă liberă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3" name="Formă liberă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4" name="Formă liberă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5" name="Formă liberă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6" name="Formă liberă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7" name="Formă liberă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8" name="Formă liberă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29" name="Formă liberă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0" name="Formă liberă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1" name="Formă liberă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2" name="Formă liberă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3" name="Formă liberă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4" name="Formă liberă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5" name="Formă liberă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6" name="Formă liberă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7" name="Formă liberă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8" name="Formă liberă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39" name="Formă liberă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0" name="Formă liberă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1" name="Formă liberă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2" name="Formă liberă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3" name="Formă liberă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4" name="Formă liberă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5" name="Formă liberă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6" name="Formă liberă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7" name="Formă liberă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8" name="Formă liberă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49" name="Formă liberă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0" name="Formă liberă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1" name="Formă liberă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2" name="Formă liberă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3" name="Formă liberă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4" name="Formă liberă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5" name="Formă liberă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6" name="Formă liberă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7" name="Formă liberă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8" name="Formă liberă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59" name="Formă liberă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0" name="Formă liberă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1" name="Formă liberă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2" name="Formă liberă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3" name="Formă liberă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4" name="Formă liberă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5" name="Formă liberă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6" name="Formă liberă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7" name="Formă liberă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8" name="Formă liberă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69" name="Formă liberă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0" name="Formă liberă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1" name="Formă liberă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2" name="Formă liberă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3" name="Formă liberă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4" name="Formă liberă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5" name="Formă liberă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6" name="Formă liberă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7" name="Formă liberă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8" name="Formă liberă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79" name="Formă liberă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0" name="Formă liberă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1" name="Formă liberă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2" name="Formă liberă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3" name="Formă liberă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4" name="Formă liberă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5" name="Formă liberă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6" name="Formă liberă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7" name="Formă liberă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8" name="Formă liberă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89" name="Formă liberă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0" name="Formă liberă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1" name="Formă liberă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sp>
              <p:nvSpPr>
                <p:cNvPr id="692" name="Formă liberă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o-RO" dirty="0">
                    <a:ln>
                      <a:noFill/>
                    </a:ln>
                  </a:endParaRPr>
                </a:p>
              </p:txBody>
            </p:sp>
          </p:grpSp>
        </p:grpSp>
      </p:grpSp>
      <p:sp>
        <p:nvSpPr>
          <p:cNvPr id="2" name="Titlu 1"/>
          <p:cNvSpPr>
            <a:spLocks noGrp="1"/>
          </p:cNvSpPr>
          <p:nvPr>
            <p:ph type="title"/>
          </p:nvPr>
        </p:nvSpPr>
        <p:spPr>
          <a:xfrm>
            <a:off x="1522414" y="274638"/>
            <a:ext cx="9143998" cy="1020762"/>
          </a:xfrm>
        </p:spPr>
        <p:txBody>
          <a:bodyPr anchor="b">
            <a:noAutofit/>
          </a:bodyPr>
          <a:lstStyle>
            <a:lvl1pPr algn="l">
              <a:defRPr sz="3200" b="0"/>
            </a:lvl1pPr>
          </a:lstStyle>
          <a:p>
            <a:r>
              <a:rPr lang="ro-RO" smtClean="0"/>
              <a:t>Clic pentru editare stil titlu</a:t>
            </a:r>
            <a:endParaRPr lang="ro-RO" dirty="0"/>
          </a:p>
        </p:txBody>
      </p:sp>
      <p:sp>
        <p:nvSpPr>
          <p:cNvPr id="3" name="Substituent imagine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smtClean="0"/>
              <a:t>Faceți clic pe pictogramă pentru a adăuga o imagine</a:t>
            </a:r>
            <a:endParaRPr lang="ro-RO" dirty="0"/>
          </a:p>
        </p:txBody>
      </p:sp>
      <p:sp>
        <p:nvSpPr>
          <p:cNvPr id="4" name="Substituent text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Clic pentru editare stiluri text Coordonator</a:t>
            </a:r>
          </a:p>
        </p:txBody>
      </p:sp>
      <p:sp>
        <p:nvSpPr>
          <p:cNvPr id="5" name="Substituent dată 4"/>
          <p:cNvSpPr>
            <a:spLocks noGrp="1"/>
          </p:cNvSpPr>
          <p:nvPr>
            <p:ph type="dt" sz="half" idx="10"/>
          </p:nvPr>
        </p:nvSpPr>
        <p:spPr/>
        <p:txBody>
          <a:bodyPr/>
          <a:lstStyle/>
          <a:p>
            <a:fld id="{9AFE8FB1-0A7A-443E-AAF7-31D4FA1AA312}" type="datetimeFigureOut">
              <a:rPr lang="ro-RO" smtClean="0"/>
              <a:t>25.11.2015</a:t>
            </a:fld>
            <a:endParaRPr lang="ro-RO" dirty="0"/>
          </a:p>
        </p:txBody>
      </p:sp>
      <p:sp>
        <p:nvSpPr>
          <p:cNvPr id="6" name="Substituent subsol 5"/>
          <p:cNvSpPr>
            <a:spLocks noGrp="1"/>
          </p:cNvSpPr>
          <p:nvPr>
            <p:ph type="ftr" sz="quarter" idx="11"/>
          </p:nvPr>
        </p:nvSpPr>
        <p:spPr/>
        <p:txBody>
          <a:bodyPr/>
          <a:lstStyle/>
          <a:p>
            <a:endParaRPr lang="ro-RO" dirty="0"/>
          </a:p>
        </p:txBody>
      </p:sp>
      <p:sp>
        <p:nvSpPr>
          <p:cNvPr id="7" name="Substituent număr diapozitiv 6"/>
          <p:cNvSpPr>
            <a:spLocks noGrp="1"/>
          </p:cNvSpPr>
          <p:nvPr>
            <p:ph type="sldNum" sz="quarter" idx="12"/>
          </p:nvPr>
        </p:nvSpPr>
        <p:spPr/>
        <p:txBody>
          <a:bodyPr/>
          <a:lstStyle/>
          <a:p>
            <a:fld id="{25BA54BD-C84D-46CE-8B72-31BFB26ABA43}" type="slidenum">
              <a:rPr lang="ro-RO" smtClean="0"/>
              <a:t>‹#›</a:t>
            </a:fld>
            <a:endParaRPr lang="ro-RO"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ro-RO" dirty="0" smtClean="0"/>
              <a:t>Clic pentru editare stil titlu</a:t>
            </a:r>
            <a:endParaRPr lang="ro-RO" dirty="0"/>
          </a:p>
        </p:txBody>
      </p:sp>
      <p:sp>
        <p:nvSpPr>
          <p:cNvPr id="3" name="Substituent text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ro-RO" dirty="0" smtClean="0"/>
              <a:t>Clic pentru editare stiluri text Coordonator</a:t>
            </a:r>
          </a:p>
          <a:p>
            <a:pPr lvl="1"/>
            <a:r>
              <a:rPr lang="ro-RO" dirty="0" smtClean="0"/>
              <a:t>Al doilea nivel</a:t>
            </a:r>
          </a:p>
          <a:p>
            <a:pPr lvl="2"/>
            <a:r>
              <a:rPr lang="ro-RO" dirty="0" smtClean="0"/>
              <a:t>Al treilea nivel</a:t>
            </a:r>
          </a:p>
          <a:p>
            <a:pPr lvl="3"/>
            <a:r>
              <a:rPr lang="ro-RO" dirty="0" smtClean="0"/>
              <a:t>Al patrulea nivel</a:t>
            </a:r>
          </a:p>
          <a:p>
            <a:pPr lvl="4"/>
            <a:r>
              <a:rPr lang="ro-RO" dirty="0" smtClean="0"/>
              <a:t>Al cincilea nivel</a:t>
            </a:r>
            <a:endParaRPr lang="ro-RO" dirty="0"/>
          </a:p>
        </p:txBody>
      </p:sp>
      <p:sp>
        <p:nvSpPr>
          <p:cNvPr id="4" name="Substituent dată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ro-RO" smtClean="0"/>
              <a:pPr/>
              <a:t>25.11.2015</a:t>
            </a:fld>
            <a:endParaRPr lang="ro-RO" dirty="0"/>
          </a:p>
        </p:txBody>
      </p:sp>
      <p:sp>
        <p:nvSpPr>
          <p:cNvPr id="5" name="Substituent subsol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o-RO" dirty="0"/>
          </a:p>
        </p:txBody>
      </p:sp>
      <p:sp>
        <p:nvSpPr>
          <p:cNvPr id="6" name="Substituent număr diapozitiv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ro-RO" smtClean="0"/>
              <a:pPr/>
              <a:t>‹#›</a:t>
            </a:fld>
            <a:endParaRPr lang="ro-RO"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pPr algn="l" defTabSz="914400">
              <a:spcBef>
                <a:spcPct val="0"/>
              </a:spcBef>
              <a:buNone/>
            </a:pPr>
            <a:r>
              <a:rPr lang="ro-RO" sz="5000" dirty="0" smtClean="0"/>
              <a:t>E-</a:t>
            </a:r>
            <a:r>
              <a:rPr lang="ro-RO" sz="5000" dirty="0" err="1" smtClean="0"/>
              <a:t>Biblio</a:t>
            </a:r>
            <a:r>
              <a:rPr lang="ro-RO" sz="5000" dirty="0" smtClean="0"/>
              <a:t>. Online </a:t>
            </a:r>
            <a:r>
              <a:rPr lang="ro-RO" sz="5000" dirty="0" err="1" smtClean="0"/>
              <a:t>Library</a:t>
            </a:r>
            <a:endParaRPr lang="ro-RO" sz="5000" dirty="0"/>
          </a:p>
        </p:txBody>
      </p:sp>
      <p:sp>
        <p:nvSpPr>
          <p:cNvPr id="3" name="Subtitlu 2"/>
          <p:cNvSpPr>
            <a:spLocks noGrp="1"/>
          </p:cNvSpPr>
          <p:nvPr>
            <p:ph type="subTitle" idx="1"/>
          </p:nvPr>
        </p:nvSpPr>
        <p:spPr/>
        <p:txBody>
          <a:bodyPr>
            <a:normAutofit/>
          </a:bodyPr>
          <a:lstStyle/>
          <a:p>
            <a:pPr marL="0" indent="0" algn="l">
              <a:spcBef>
                <a:spcPts val="0"/>
              </a:spcBef>
              <a:buNone/>
            </a:pPr>
            <a:r>
              <a:rPr lang="ro-RO" sz="2000" b="0" i="0" dirty="0" smtClean="0">
                <a:solidFill>
                  <a:schemeClr val="tx1">
                    <a:tint val="75000"/>
                  </a:schemeClr>
                </a:solidFill>
              </a:rPr>
              <a:t>Proiect Inginerie Software</a:t>
            </a:r>
          </a:p>
          <a:p>
            <a:pPr marL="0" indent="0" algn="l">
              <a:spcBef>
                <a:spcPts val="0"/>
              </a:spcBef>
              <a:buNone/>
            </a:pPr>
            <a:r>
              <a:rPr lang="ro-RO" sz="2000" dirty="0" smtClean="0"/>
              <a:t>Bolba Raluca Maria</a:t>
            </a:r>
          </a:p>
          <a:p>
            <a:pPr marL="0" indent="0" algn="l">
              <a:spcBef>
                <a:spcPts val="0"/>
              </a:spcBef>
              <a:buNone/>
            </a:pPr>
            <a:r>
              <a:rPr lang="ro-RO" sz="2000" dirty="0" smtClean="0"/>
              <a:t>Grupa 30235</a:t>
            </a:r>
            <a:endParaRPr lang="ro-RO" sz="20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Diagramă de </a:t>
            </a:r>
            <a:r>
              <a:rPr lang="ro-RO" dirty="0" smtClean="0"/>
              <a:t>activitate</a:t>
            </a:r>
            <a:endParaRPr lang="ro-RO" dirty="0"/>
          </a:p>
        </p:txBody>
      </p:sp>
      <p:sp>
        <p:nvSpPr>
          <p:cNvPr id="3" name="Dreptunghi 2"/>
          <p:cNvSpPr/>
          <p:nvPr/>
        </p:nvSpPr>
        <p:spPr>
          <a:xfrm>
            <a:off x="1522414" y="1734512"/>
            <a:ext cx="9649072" cy="4934848"/>
          </a:xfrm>
          <a:prstGeom prst="rect">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4" name="I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947" y="1749755"/>
            <a:ext cx="3846931" cy="5085184"/>
          </a:xfrm>
          <a:prstGeom prst="rect">
            <a:avLst/>
          </a:prstGeom>
        </p:spPr>
      </p:pic>
    </p:spTree>
    <p:extLst>
      <p:ext uri="{BB962C8B-B14F-4D97-AF65-F5344CB8AC3E}">
        <p14:creationId xmlns:p14="http://schemas.microsoft.com/office/powerpoint/2010/main" val="425261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Diagramă de tranziție stări</a:t>
            </a:r>
            <a:endParaRPr lang="ro-RO" dirty="0"/>
          </a:p>
        </p:txBody>
      </p:sp>
      <p:sp>
        <p:nvSpPr>
          <p:cNvPr id="3" name="Dreptunghi 2"/>
          <p:cNvSpPr/>
          <p:nvPr/>
        </p:nvSpPr>
        <p:spPr>
          <a:xfrm>
            <a:off x="1522414" y="2564904"/>
            <a:ext cx="9649072" cy="3888432"/>
          </a:xfrm>
          <a:prstGeom prst="rect">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4" name="I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44" y="2852936"/>
            <a:ext cx="6900875" cy="3287241"/>
          </a:xfrm>
          <a:prstGeom prst="rect">
            <a:avLst/>
          </a:prstGeom>
        </p:spPr>
      </p:pic>
      <p:sp>
        <p:nvSpPr>
          <p:cNvPr id="5" name="Dreptunghi 4"/>
          <p:cNvSpPr/>
          <p:nvPr/>
        </p:nvSpPr>
        <p:spPr>
          <a:xfrm>
            <a:off x="1522414" y="1858831"/>
            <a:ext cx="6003567" cy="400110"/>
          </a:xfrm>
          <a:prstGeom prst="rect">
            <a:avLst/>
          </a:prstGeom>
        </p:spPr>
        <p:txBody>
          <a:bodyPr wrap="none">
            <a:spAutoFit/>
          </a:bodyPr>
          <a:lstStyle/>
          <a:p>
            <a:r>
              <a:rPr lang="ro-RO" sz="2000" dirty="0" smtClean="0"/>
              <a:t>Diagrama de </a:t>
            </a:r>
            <a:r>
              <a:rPr lang="ro-RO" sz="2000" dirty="0" err="1" smtClean="0"/>
              <a:t>tranzitie</a:t>
            </a:r>
            <a:r>
              <a:rPr lang="ro-RO" sz="2000" dirty="0" smtClean="0"/>
              <a:t> </a:t>
            </a:r>
            <a:r>
              <a:rPr lang="ro-RO" sz="2000" dirty="0" err="1" smtClean="0"/>
              <a:t>stari</a:t>
            </a:r>
            <a:r>
              <a:rPr lang="ro-RO" sz="2000" dirty="0" smtClean="0"/>
              <a:t> pentru creare cont utilizator</a:t>
            </a:r>
            <a:endParaRPr lang="ro-RO" sz="2000" dirty="0"/>
          </a:p>
        </p:txBody>
      </p:sp>
    </p:spTree>
    <p:extLst>
      <p:ext uri="{BB962C8B-B14F-4D97-AF65-F5344CB8AC3E}">
        <p14:creationId xmlns:p14="http://schemas.microsoft.com/office/powerpoint/2010/main" val="199406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Diagramă de interacțiune – secvență</a:t>
            </a:r>
            <a:endParaRPr lang="ro-RO" dirty="0"/>
          </a:p>
        </p:txBody>
      </p:sp>
      <p:sp>
        <p:nvSpPr>
          <p:cNvPr id="3" name="Dreptunghi 2"/>
          <p:cNvSpPr/>
          <p:nvPr/>
        </p:nvSpPr>
        <p:spPr>
          <a:xfrm>
            <a:off x="1522414" y="2276872"/>
            <a:ext cx="9649072" cy="4320480"/>
          </a:xfrm>
          <a:prstGeom prst="rect">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4" name="Imagine 3"/>
          <p:cNvPicPr>
            <a:picLocks noChangeAspect="1"/>
          </p:cNvPicPr>
          <p:nvPr/>
        </p:nvPicPr>
        <p:blipFill rotWithShape="1">
          <a:blip r:embed="rId2">
            <a:extLst>
              <a:ext uri="{28A0092B-C50C-407E-A947-70E740481C1C}">
                <a14:useLocalDpi xmlns:a14="http://schemas.microsoft.com/office/drawing/2010/main" val="0"/>
              </a:ext>
            </a:extLst>
          </a:blip>
          <a:srcRect r="10886" b="33088"/>
          <a:stretch/>
        </p:blipFill>
        <p:spPr>
          <a:xfrm>
            <a:off x="2803650" y="2276872"/>
            <a:ext cx="6315098" cy="4104456"/>
          </a:xfrm>
          <a:prstGeom prst="rect">
            <a:avLst/>
          </a:prstGeom>
        </p:spPr>
      </p:pic>
      <p:sp>
        <p:nvSpPr>
          <p:cNvPr id="5" name="Dreptunghi 4"/>
          <p:cNvSpPr/>
          <p:nvPr/>
        </p:nvSpPr>
        <p:spPr>
          <a:xfrm>
            <a:off x="1522414" y="1660738"/>
            <a:ext cx="6106159" cy="400110"/>
          </a:xfrm>
          <a:prstGeom prst="rect">
            <a:avLst/>
          </a:prstGeom>
        </p:spPr>
        <p:txBody>
          <a:bodyPr wrap="none">
            <a:spAutoFit/>
          </a:bodyPr>
          <a:lstStyle/>
          <a:p>
            <a:r>
              <a:rPr lang="ro-RO" sz="2000" dirty="0" smtClean="0"/>
              <a:t>Diagrama de comunicare pentru </a:t>
            </a:r>
            <a:r>
              <a:rPr lang="ro-RO" sz="2000" dirty="0" err="1" smtClean="0"/>
              <a:t>cautare</a:t>
            </a:r>
            <a:r>
              <a:rPr lang="ro-RO" sz="2000" dirty="0" smtClean="0"/>
              <a:t> carte </a:t>
            </a:r>
            <a:r>
              <a:rPr lang="ro-RO" sz="2000" dirty="0" err="1" smtClean="0"/>
              <a:t>dupa</a:t>
            </a:r>
            <a:r>
              <a:rPr lang="ro-RO" sz="2000" dirty="0" smtClean="0"/>
              <a:t> titlu</a:t>
            </a:r>
            <a:endParaRPr lang="ro-RO" sz="2000" dirty="0"/>
          </a:p>
        </p:txBody>
      </p:sp>
    </p:spTree>
    <p:extLst>
      <p:ext uri="{BB962C8B-B14F-4D97-AF65-F5344CB8AC3E}">
        <p14:creationId xmlns:p14="http://schemas.microsoft.com/office/powerpoint/2010/main" val="269663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522414" y="274638"/>
            <a:ext cx="9540550" cy="1020762"/>
          </a:xfrm>
        </p:spPr>
        <p:txBody>
          <a:bodyPr/>
          <a:lstStyle/>
          <a:p>
            <a:r>
              <a:rPr lang="ro-RO" dirty="0" smtClean="0"/>
              <a:t>4.1 Diagramă de interacțiune - comunicare</a:t>
            </a:r>
            <a:endParaRPr lang="ro-RO" dirty="0"/>
          </a:p>
        </p:txBody>
      </p:sp>
      <p:sp>
        <p:nvSpPr>
          <p:cNvPr id="3" name="Dreptunghi 2"/>
          <p:cNvSpPr/>
          <p:nvPr/>
        </p:nvSpPr>
        <p:spPr>
          <a:xfrm>
            <a:off x="1522414" y="2708920"/>
            <a:ext cx="9649072" cy="3888432"/>
          </a:xfrm>
          <a:prstGeom prst="rect">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5" name="Imagine 4"/>
          <p:cNvPicPr>
            <a:picLocks noChangeAspect="1"/>
          </p:cNvPicPr>
          <p:nvPr/>
        </p:nvPicPr>
        <p:blipFill rotWithShape="1">
          <a:blip r:embed="rId2">
            <a:extLst>
              <a:ext uri="{28A0092B-C50C-407E-A947-70E740481C1C}">
                <a14:useLocalDpi xmlns:a14="http://schemas.microsoft.com/office/drawing/2010/main" val="0"/>
              </a:ext>
            </a:extLst>
          </a:blip>
          <a:srcRect r="5502" b="46001"/>
          <a:stretch/>
        </p:blipFill>
        <p:spPr>
          <a:xfrm>
            <a:off x="2707415" y="2852936"/>
            <a:ext cx="7279070" cy="3600400"/>
          </a:xfrm>
          <a:prstGeom prst="rect">
            <a:avLst/>
          </a:prstGeom>
        </p:spPr>
      </p:pic>
      <p:sp>
        <p:nvSpPr>
          <p:cNvPr id="4" name="Dreptunghi 3"/>
          <p:cNvSpPr/>
          <p:nvPr/>
        </p:nvSpPr>
        <p:spPr>
          <a:xfrm>
            <a:off x="1519876" y="2058015"/>
            <a:ext cx="6452407" cy="400110"/>
          </a:xfrm>
          <a:prstGeom prst="rect">
            <a:avLst/>
          </a:prstGeom>
        </p:spPr>
        <p:txBody>
          <a:bodyPr wrap="none">
            <a:spAutoFit/>
          </a:bodyPr>
          <a:lstStyle/>
          <a:p>
            <a:r>
              <a:rPr lang="ro-RO" sz="2000" dirty="0" smtClean="0"/>
              <a:t>Diagrama de comunicare pentru </a:t>
            </a:r>
            <a:r>
              <a:rPr lang="ro-RO" sz="2000" dirty="0" err="1" smtClean="0"/>
              <a:t>cautare</a:t>
            </a:r>
            <a:r>
              <a:rPr lang="ro-RO" sz="2000" dirty="0" smtClean="0"/>
              <a:t> si </a:t>
            </a:r>
            <a:r>
              <a:rPr lang="ro-RO" sz="2000" dirty="0" err="1" smtClean="0"/>
              <a:t>descarcare</a:t>
            </a:r>
            <a:r>
              <a:rPr lang="ro-RO" sz="2000" dirty="0" smtClean="0"/>
              <a:t> carte</a:t>
            </a:r>
            <a:endParaRPr lang="ro-RO" sz="2000" dirty="0"/>
          </a:p>
        </p:txBody>
      </p:sp>
    </p:spTree>
    <p:extLst>
      <p:ext uri="{BB962C8B-B14F-4D97-AF65-F5344CB8AC3E}">
        <p14:creationId xmlns:p14="http://schemas.microsoft.com/office/powerpoint/2010/main" val="2650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5. </a:t>
            </a:r>
            <a:r>
              <a:rPr lang="ro-RO" dirty="0" smtClean="0"/>
              <a:t>Lista de </a:t>
            </a:r>
            <a:r>
              <a:rPr lang="ro-RO" dirty="0" err="1" smtClean="0"/>
              <a:t>functionalitati</a:t>
            </a:r>
            <a:endParaRPr lang="ro-RO" dirty="0"/>
          </a:p>
        </p:txBody>
      </p:sp>
      <p:sp>
        <p:nvSpPr>
          <p:cNvPr id="5" name="Dreptunghi 4"/>
          <p:cNvSpPr/>
          <p:nvPr/>
        </p:nvSpPr>
        <p:spPr>
          <a:xfrm>
            <a:off x="1522414" y="1858830"/>
            <a:ext cx="9143998" cy="4154984"/>
          </a:xfrm>
          <a:prstGeom prst="rect">
            <a:avLst/>
          </a:prstGeom>
        </p:spPr>
        <p:txBody>
          <a:bodyPr wrap="square">
            <a:spAutoFit/>
          </a:bodyPr>
          <a:lstStyle/>
          <a:p>
            <a:pPr marL="342900" indent="-342900">
              <a:buFont typeface="Arial" panose="020B0604020202020204" pitchFamily="34" charset="0"/>
              <a:buChar char="•"/>
            </a:pPr>
            <a:r>
              <a:rPr lang="ro-RO" sz="2400" dirty="0"/>
              <a:t>Toate tipurile de utilizatori vor putea accesa sistemul pentru a vizualiza sau căuta în colecția de cărți în format </a:t>
            </a:r>
            <a:r>
              <a:rPr lang="ro-RO" sz="2400" dirty="0" smtClean="0"/>
              <a:t>electronic</a:t>
            </a:r>
          </a:p>
          <a:p>
            <a:pPr marL="342900" indent="-342900">
              <a:buFont typeface="Arial" panose="020B0604020202020204" pitchFamily="34" charset="0"/>
              <a:buChar char="•"/>
            </a:pPr>
            <a:r>
              <a:rPr lang="ro-RO" sz="2400" dirty="0" smtClean="0"/>
              <a:t>Administratorul va putea gestiona baza de date a bibliotecii, cat si </a:t>
            </a:r>
            <a:r>
              <a:rPr lang="ro-RO" sz="2400" dirty="0" err="1" smtClean="0"/>
              <a:t>informatiile</a:t>
            </a:r>
            <a:r>
              <a:rPr lang="ro-RO" sz="2400" dirty="0" smtClean="0"/>
              <a:t> utilizatorilor</a:t>
            </a:r>
          </a:p>
          <a:p>
            <a:pPr marL="342900" lvl="0" indent="-342900">
              <a:buFont typeface="Arial" panose="020B0604020202020204" pitchFamily="34" charset="0"/>
              <a:buChar char="•"/>
            </a:pPr>
            <a:r>
              <a:rPr lang="ro-RO" sz="2400" dirty="0" smtClean="0"/>
              <a:t>Utilizatorul </a:t>
            </a:r>
            <a:r>
              <a:rPr lang="ro-RO" sz="2400" dirty="0"/>
              <a:t>autorizat al sistemului va avea acces la o pagină cu date referitoare la contul său, respectiv datele personale furnizate la crearea contului și date referitoare la cărțile lecturate sau alese spre lecturare de acesta. Acesta va putea să modifice anumite date personale sau chiar să închidă </a:t>
            </a:r>
            <a:r>
              <a:rPr lang="ro-RO" sz="2400" dirty="0" smtClean="0"/>
              <a:t>contul</a:t>
            </a:r>
          </a:p>
          <a:p>
            <a:pPr marL="342900" lvl="0" indent="-342900">
              <a:buFont typeface="Arial" panose="020B0604020202020204" pitchFamily="34" charset="0"/>
              <a:buChar char="•"/>
            </a:pPr>
            <a:r>
              <a:rPr lang="ro-RO" sz="2400" dirty="0"/>
              <a:t>Cărțile bibliotecii online vor </a:t>
            </a:r>
            <a:r>
              <a:rPr lang="ro-RO" sz="2400" dirty="0" smtClean="0"/>
              <a:t>putea </a:t>
            </a:r>
            <a:r>
              <a:rPr lang="ro-RO" sz="2400" dirty="0"/>
              <a:t>fi </a:t>
            </a:r>
            <a:r>
              <a:rPr lang="ro-RO" sz="2400" dirty="0" err="1" smtClean="0"/>
              <a:t>atat</a:t>
            </a:r>
            <a:r>
              <a:rPr lang="ro-RO" sz="2400" dirty="0" smtClean="0"/>
              <a:t> citite </a:t>
            </a:r>
            <a:r>
              <a:rPr lang="ro-RO" sz="2400" dirty="0"/>
              <a:t>de către utilizatorii autorizați ai sistemului atât în cadrul browser-ului cât și </a:t>
            </a:r>
            <a:r>
              <a:rPr lang="ro-RO" sz="2400" dirty="0" err="1" smtClean="0"/>
              <a:t>descarcate</a:t>
            </a:r>
            <a:endParaRPr lang="ro-RO" sz="2400" dirty="0"/>
          </a:p>
        </p:txBody>
      </p:sp>
    </p:spTree>
    <p:extLst>
      <p:ext uri="{BB962C8B-B14F-4D97-AF65-F5344CB8AC3E}">
        <p14:creationId xmlns:p14="http://schemas.microsoft.com/office/powerpoint/2010/main" val="221000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a:lstStyle/>
          <a:p>
            <a:pPr algn="l" defTabSz="914400">
              <a:lnSpc>
                <a:spcPct val="90000"/>
              </a:lnSpc>
              <a:spcBef>
                <a:spcPct val="0"/>
              </a:spcBef>
              <a:buNone/>
            </a:pPr>
            <a:r>
              <a:rPr lang="ro-RO" dirty="0" smtClean="0"/>
              <a:t>Cuprins</a:t>
            </a:r>
            <a:endParaRPr lang="ro-RO" dirty="0"/>
          </a:p>
        </p:txBody>
      </p:sp>
      <p:sp>
        <p:nvSpPr>
          <p:cNvPr id="14" name="Substituent conținut 13"/>
          <p:cNvSpPr>
            <a:spLocks noGrp="1"/>
          </p:cNvSpPr>
          <p:nvPr>
            <p:ph idx="1"/>
          </p:nvPr>
        </p:nvSpPr>
        <p:spPr/>
        <p:txBody>
          <a:bodyPr/>
          <a:lstStyle/>
          <a:p>
            <a:pPr marL="731520" indent="-457200" algn="l" defTabSz="914400">
              <a:spcBef>
                <a:spcPts val="1800"/>
              </a:spcBef>
              <a:buClr>
                <a:schemeClr val="tx1"/>
              </a:buClr>
              <a:buSzPct val="80000"/>
              <a:buFont typeface="+mj-lt"/>
              <a:buAutoNum type="arabicPeriod"/>
            </a:pPr>
            <a:r>
              <a:rPr lang="ro-RO" dirty="0" smtClean="0"/>
              <a:t>Tema proiectului</a:t>
            </a:r>
          </a:p>
          <a:p>
            <a:pPr marL="731520" indent="-457200" algn="l" defTabSz="914400">
              <a:spcBef>
                <a:spcPts val="1800"/>
              </a:spcBef>
              <a:buClr>
                <a:schemeClr val="tx1"/>
              </a:buClr>
              <a:buSzPct val="80000"/>
              <a:buFont typeface="+mj-lt"/>
              <a:buAutoNum type="arabicPeriod"/>
            </a:pPr>
            <a:r>
              <a:rPr lang="ro-RO" dirty="0" smtClean="0"/>
              <a:t>Fundamente teoretice</a:t>
            </a:r>
          </a:p>
          <a:p>
            <a:pPr marL="731520" indent="-457200" algn="l" defTabSz="914400">
              <a:spcBef>
                <a:spcPts val="1800"/>
              </a:spcBef>
              <a:buClr>
                <a:schemeClr val="tx1"/>
              </a:buClr>
              <a:buSzPct val="80000"/>
              <a:buFont typeface="+mj-lt"/>
              <a:buAutoNum type="arabicPeriod"/>
            </a:pPr>
            <a:r>
              <a:rPr lang="ro-RO" dirty="0" smtClean="0"/>
              <a:t>Specificații</a:t>
            </a:r>
          </a:p>
          <a:p>
            <a:pPr marL="731520" indent="-457200" algn="l" defTabSz="914400">
              <a:spcBef>
                <a:spcPts val="1800"/>
              </a:spcBef>
              <a:buClr>
                <a:schemeClr val="tx1"/>
              </a:buClr>
              <a:buSzPct val="80000"/>
              <a:buFont typeface="+mj-lt"/>
              <a:buAutoNum type="arabicPeriod"/>
            </a:pPr>
            <a:r>
              <a:rPr lang="ro-RO" dirty="0" smtClean="0"/>
              <a:t>Diagrame</a:t>
            </a:r>
          </a:p>
          <a:p>
            <a:pPr marL="731520" indent="-457200" algn="l" defTabSz="914400">
              <a:spcBef>
                <a:spcPts val="1800"/>
              </a:spcBef>
              <a:buClr>
                <a:schemeClr val="tx1"/>
              </a:buClr>
              <a:buSzPct val="80000"/>
              <a:buFont typeface="+mj-lt"/>
              <a:buAutoNum type="arabicPeriod"/>
            </a:pPr>
            <a:r>
              <a:rPr lang="ro-RO" dirty="0" smtClean="0"/>
              <a:t>Lista de </a:t>
            </a:r>
            <a:r>
              <a:rPr lang="ro-RO" dirty="0" err="1" smtClean="0"/>
              <a:t>functionalitati</a:t>
            </a:r>
            <a:endParaRPr lang="ro-RO"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l" defTabSz="914400">
              <a:lnSpc>
                <a:spcPct val="90000"/>
              </a:lnSpc>
              <a:spcBef>
                <a:spcPct val="0"/>
              </a:spcBef>
              <a:buNone/>
            </a:pPr>
            <a:r>
              <a:rPr lang="ro-RO" sz="3200" b="0" i="0" dirty="0" smtClean="0">
                <a:solidFill>
                  <a:schemeClr val="tx1"/>
                </a:solidFill>
                <a:latin typeface="Consolas"/>
              </a:rPr>
              <a:t>1.Tema proiectului</a:t>
            </a:r>
            <a:endParaRPr lang="ro-RO" dirty="0"/>
          </a:p>
        </p:txBody>
      </p:sp>
      <p:sp>
        <p:nvSpPr>
          <p:cNvPr id="3" name="Substituent conținut 2"/>
          <p:cNvSpPr>
            <a:spLocks noGrp="1"/>
          </p:cNvSpPr>
          <p:nvPr>
            <p:ph idx="1"/>
          </p:nvPr>
        </p:nvSpPr>
        <p:spPr/>
        <p:txBody>
          <a:bodyPr>
            <a:normAutofit lnSpcReduction="10000"/>
          </a:bodyPr>
          <a:lstStyle/>
          <a:p>
            <a:r>
              <a:rPr lang="ro-RO" dirty="0"/>
              <a:t>E-</a:t>
            </a:r>
            <a:r>
              <a:rPr lang="ro-RO" dirty="0" err="1"/>
              <a:t>Biblio</a:t>
            </a:r>
            <a:r>
              <a:rPr lang="ro-RO" dirty="0"/>
              <a:t> </a:t>
            </a:r>
            <a:r>
              <a:rPr lang="ro-RO" dirty="0" smtClean="0"/>
              <a:t>va </a:t>
            </a:r>
            <a:r>
              <a:rPr lang="ro-RO" dirty="0"/>
              <a:t>fi un website ce pune la dispoziție o colecție de cărți, cu posibilitatea de a le citi în cadrul browser-ului sau pentru a le descărca într-un format text. </a:t>
            </a:r>
            <a:endParaRPr lang="ro-RO" dirty="0" smtClean="0"/>
          </a:p>
          <a:p>
            <a:r>
              <a:rPr lang="ro-RO" dirty="0" smtClean="0"/>
              <a:t>Utilizatorii </a:t>
            </a:r>
            <a:r>
              <a:rPr lang="ro-RO" dirty="0"/>
              <a:t>acestui website se împart în trei categorii, respectiv : administratorul paginii web, sau persoana care întreține biblioteca online, vizitatorul, sau utilizatorul care poate doar să vizualizeze colecția de cărți a bibliotecii, și clientul, cel care în urma creării unui cont va putea avea acces la formatul electronic al cărților din bibliotecă.</a:t>
            </a:r>
          </a:p>
          <a:p>
            <a:r>
              <a:rPr lang="ro-RO" dirty="0"/>
              <a:t>Biblioteca online va oferi posibilitatea fiecărui utilizator să își creeze propriul raft virtual de cărți și de a continua lectura pentru fiecare dintre acestea.</a:t>
            </a:r>
          </a:p>
          <a:p>
            <a:endParaRPr lang="ro-RO"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l" defTabSz="914400">
              <a:lnSpc>
                <a:spcPct val="90000"/>
              </a:lnSpc>
              <a:spcBef>
                <a:spcPct val="0"/>
              </a:spcBef>
              <a:buNone/>
            </a:pPr>
            <a:r>
              <a:rPr lang="ro-RO" dirty="0" smtClean="0"/>
              <a:t>2.Fundamente teoretice</a:t>
            </a:r>
            <a:endParaRPr lang="ro-RO" dirty="0"/>
          </a:p>
        </p:txBody>
      </p:sp>
      <p:pic>
        <p:nvPicPr>
          <p:cNvPr id="6" name="Substituent conținut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48454" y="2591457"/>
            <a:ext cx="3587825" cy="3587825"/>
          </a:xfrm>
        </p:spPr>
      </p:pic>
      <p:pic>
        <p:nvPicPr>
          <p:cNvPr id="7" name="Substituent conținut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606580" y="2568882"/>
            <a:ext cx="3587825" cy="3587825"/>
          </a:xfrm>
        </p:spPr>
      </p:pic>
      <p:sp>
        <p:nvSpPr>
          <p:cNvPr id="8" name="Dreptunghi 7"/>
          <p:cNvSpPr/>
          <p:nvPr/>
        </p:nvSpPr>
        <p:spPr>
          <a:xfrm>
            <a:off x="5970707" y="3901129"/>
            <a:ext cx="785793" cy="923330"/>
          </a:xfrm>
          <a:prstGeom prst="rect">
            <a:avLst/>
          </a:prstGeom>
          <a:noFill/>
        </p:spPr>
        <p:txBody>
          <a:bodyPr wrap="none" lIns="91440" tIns="45720" rIns="91440" bIns="45720">
            <a:spAutoFit/>
          </a:bodyPr>
          <a:lstStyle/>
          <a:p>
            <a:pPr algn="ctr"/>
            <a:r>
              <a:rPr lang="ro-RO" sz="5400" dirty="0" err="1">
                <a:ln w="0"/>
                <a:effectLst>
                  <a:outerShdw blurRad="38100" dist="19050" dir="2700000" algn="tl" rotWithShape="0">
                    <a:schemeClr val="dk1">
                      <a:alpha val="40000"/>
                    </a:schemeClr>
                  </a:outerShdw>
                </a:effectLst>
              </a:rPr>
              <a:t>v</a:t>
            </a:r>
            <a:r>
              <a:rPr lang="ro-RO" sz="5400" b="0" cap="none" spc="0" dirty="0" err="1" smtClean="0">
                <a:ln w="0"/>
                <a:solidFill>
                  <a:schemeClr val="tx1"/>
                </a:solidFill>
                <a:effectLst>
                  <a:outerShdw blurRad="38100" dist="19050" dir="2700000" algn="tl" rotWithShape="0">
                    <a:schemeClr val="dk1">
                      <a:alpha val="40000"/>
                    </a:schemeClr>
                  </a:outerShdw>
                </a:effectLst>
              </a:rPr>
              <a:t>s</a:t>
            </a:r>
            <a:endParaRPr lang="ro-RO" sz="5400" b="0" cap="none" spc="0" dirty="0">
              <a:ln w="0"/>
              <a:solidFill>
                <a:schemeClr val="tx1"/>
              </a:solidFill>
              <a:effectLst>
                <a:outerShdw blurRad="38100" dist="19050" dir="2700000" algn="tl" rotWithShape="0">
                  <a:schemeClr val="dk1">
                    <a:alpha val="40000"/>
                  </a:schemeClr>
                </a:outerShdw>
              </a:effectLst>
            </a:endParaRPr>
          </a:p>
        </p:txBody>
      </p:sp>
      <p:sp>
        <p:nvSpPr>
          <p:cNvPr id="9" name="CasetăText 8"/>
          <p:cNvSpPr txBox="1"/>
          <p:nvPr/>
        </p:nvSpPr>
        <p:spPr>
          <a:xfrm>
            <a:off x="2189646" y="1994334"/>
            <a:ext cx="2305439" cy="424732"/>
          </a:xfrm>
          <a:prstGeom prst="rect">
            <a:avLst/>
          </a:prstGeom>
          <a:noFill/>
        </p:spPr>
        <p:txBody>
          <a:bodyPr wrap="none" rtlCol="0">
            <a:spAutoFit/>
          </a:bodyPr>
          <a:lstStyle/>
          <a:p>
            <a:pPr>
              <a:lnSpc>
                <a:spcPct val="90000"/>
              </a:lnSpc>
            </a:pPr>
            <a:r>
              <a:rPr lang="ro-RO" sz="2400" dirty="0" smtClean="0"/>
              <a:t>Bibliotecă online</a:t>
            </a:r>
            <a:endParaRPr lang="ro-RO" sz="2400" dirty="0"/>
          </a:p>
        </p:txBody>
      </p:sp>
      <p:sp>
        <p:nvSpPr>
          <p:cNvPr id="10" name="CasetăText 9"/>
          <p:cNvSpPr txBox="1"/>
          <p:nvPr/>
        </p:nvSpPr>
        <p:spPr>
          <a:xfrm>
            <a:off x="8220521" y="1994334"/>
            <a:ext cx="2359941" cy="424732"/>
          </a:xfrm>
          <a:prstGeom prst="rect">
            <a:avLst/>
          </a:prstGeom>
          <a:noFill/>
        </p:spPr>
        <p:txBody>
          <a:bodyPr wrap="none" rtlCol="0">
            <a:spAutoFit/>
          </a:bodyPr>
          <a:lstStyle/>
          <a:p>
            <a:pPr>
              <a:lnSpc>
                <a:spcPct val="90000"/>
              </a:lnSpc>
            </a:pPr>
            <a:r>
              <a:rPr lang="ro-RO" sz="2400" dirty="0" smtClean="0"/>
              <a:t>Bibliotecă clasică</a:t>
            </a:r>
            <a:endParaRPr lang="ro-RO" sz="24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z="3200" b="0" i="0" dirty="0" smtClean="0">
                <a:solidFill>
                  <a:schemeClr val="tx1"/>
                </a:solidFill>
                <a:latin typeface="Consolas"/>
              </a:rPr>
              <a:t>2.1</a:t>
            </a:r>
            <a:r>
              <a:rPr lang="ro-RO" dirty="0"/>
              <a:t> </a:t>
            </a:r>
            <a:r>
              <a:rPr lang="ro-RO" dirty="0" smtClean="0"/>
              <a:t>Avantajele </a:t>
            </a:r>
            <a:r>
              <a:rPr lang="ro-RO" dirty="0"/>
              <a:t>unei biblioteci online</a:t>
            </a:r>
          </a:p>
        </p:txBody>
      </p:sp>
      <p:pic>
        <p:nvPicPr>
          <p:cNvPr id="5" name="Substituent conținut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4" y="1988840"/>
            <a:ext cx="2699790" cy="2699790"/>
          </a:xfrm>
        </p:spPr>
      </p:pic>
      <p:pic>
        <p:nvPicPr>
          <p:cNvPr id="9" name="I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8268" y="1988840"/>
            <a:ext cx="2736304" cy="2736304"/>
          </a:xfrm>
          <a:prstGeom prst="rect">
            <a:avLst/>
          </a:prstGeom>
        </p:spPr>
      </p:pic>
      <p:pic>
        <p:nvPicPr>
          <p:cNvPr id="10" name="I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0636" y="2002532"/>
            <a:ext cx="2686098" cy="2686098"/>
          </a:xfrm>
          <a:prstGeom prst="rect">
            <a:avLst/>
          </a:prstGeom>
        </p:spPr>
      </p:pic>
      <p:sp>
        <p:nvSpPr>
          <p:cNvPr id="11" name="CasetăText 10"/>
          <p:cNvSpPr txBox="1"/>
          <p:nvPr/>
        </p:nvSpPr>
        <p:spPr>
          <a:xfrm>
            <a:off x="1522414" y="5229200"/>
            <a:ext cx="2699790" cy="1421928"/>
          </a:xfrm>
          <a:prstGeom prst="rect">
            <a:avLst/>
          </a:prstGeom>
          <a:noFill/>
        </p:spPr>
        <p:txBody>
          <a:bodyPr wrap="square" rtlCol="0">
            <a:spAutoFit/>
          </a:bodyPr>
          <a:lstStyle/>
          <a:p>
            <a:pPr algn="ctr">
              <a:lnSpc>
                <a:spcPct val="90000"/>
              </a:lnSpc>
            </a:pPr>
            <a:r>
              <a:rPr lang="ro-RO" sz="2400" dirty="0"/>
              <a:t>Accesul utilizatorului la o mare cantitate </a:t>
            </a:r>
            <a:r>
              <a:rPr lang="ro-RO" sz="2400" dirty="0" smtClean="0"/>
              <a:t>de documente</a:t>
            </a:r>
            <a:endParaRPr lang="ro-RO" sz="2400" dirty="0"/>
          </a:p>
        </p:txBody>
      </p:sp>
      <p:sp>
        <p:nvSpPr>
          <p:cNvPr id="12" name="CasetăText 11"/>
          <p:cNvSpPr txBox="1"/>
          <p:nvPr/>
        </p:nvSpPr>
        <p:spPr>
          <a:xfrm>
            <a:off x="4744518" y="5229200"/>
            <a:ext cx="2699790" cy="1421928"/>
          </a:xfrm>
          <a:prstGeom prst="rect">
            <a:avLst/>
          </a:prstGeom>
          <a:noFill/>
        </p:spPr>
        <p:txBody>
          <a:bodyPr wrap="square" rtlCol="0">
            <a:spAutoFit/>
          </a:bodyPr>
          <a:lstStyle/>
          <a:p>
            <a:pPr algn="ctr">
              <a:lnSpc>
                <a:spcPct val="90000"/>
              </a:lnSpc>
            </a:pPr>
            <a:r>
              <a:rPr lang="ro-RO" sz="2400" dirty="0"/>
              <a:t>Accesul </a:t>
            </a:r>
            <a:r>
              <a:rPr lang="ro-RO" sz="2400" dirty="0" smtClean="0"/>
              <a:t>simultan a mai multor persoane la aceleași cărți</a:t>
            </a:r>
            <a:endParaRPr lang="ro-RO" sz="2400" dirty="0"/>
          </a:p>
        </p:txBody>
      </p:sp>
      <p:sp>
        <p:nvSpPr>
          <p:cNvPr id="13" name="CasetăText 12"/>
          <p:cNvSpPr txBox="1"/>
          <p:nvPr/>
        </p:nvSpPr>
        <p:spPr>
          <a:xfrm>
            <a:off x="8110636" y="5215022"/>
            <a:ext cx="2699790" cy="1200329"/>
          </a:xfrm>
          <a:prstGeom prst="rect">
            <a:avLst/>
          </a:prstGeom>
          <a:noFill/>
        </p:spPr>
        <p:txBody>
          <a:bodyPr wrap="square" rtlCol="0">
            <a:spAutoFit/>
          </a:bodyPr>
          <a:lstStyle/>
          <a:p>
            <a:pPr lvl="0" algn="ctr"/>
            <a:r>
              <a:rPr lang="ro-RO" sz="2400" dirty="0" smtClean="0"/>
              <a:t>Posibilitatea simplă de a crea un backup a întregii biblioteci</a:t>
            </a:r>
            <a:endParaRPr lang="ro-RO" sz="2400"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3.Specificații</a:t>
            </a:r>
            <a:endParaRPr lang="ro-RO" dirty="0"/>
          </a:p>
        </p:txBody>
      </p:sp>
      <p:sp>
        <p:nvSpPr>
          <p:cNvPr id="3" name="Substituent text 2"/>
          <p:cNvSpPr>
            <a:spLocks noGrp="1"/>
          </p:cNvSpPr>
          <p:nvPr>
            <p:ph type="body" idx="1"/>
          </p:nvPr>
        </p:nvSpPr>
        <p:spPr>
          <a:xfrm>
            <a:off x="1522412" y="1905000"/>
            <a:ext cx="9252519" cy="3684240"/>
          </a:xfrm>
        </p:spPr>
        <p:txBody>
          <a:bodyPr/>
          <a:lstStyle/>
          <a:p>
            <a:r>
              <a:rPr lang="ro-RO" dirty="0" smtClean="0"/>
              <a:t>Am ales implementarea proiectului folosind :</a:t>
            </a:r>
          </a:p>
          <a:p>
            <a:endParaRPr lang="ro-RO" dirty="0" smtClean="0"/>
          </a:p>
          <a:p>
            <a:pPr marL="342900" indent="-342900">
              <a:buFont typeface="Arial" panose="020B0604020202020204" pitchFamily="34" charset="0"/>
              <a:buChar char="•"/>
            </a:pPr>
            <a:r>
              <a:rPr lang="ro-RO" dirty="0" smtClean="0"/>
              <a:t>Pentru gestiunea bazei de date 	-&gt; </a:t>
            </a:r>
            <a:r>
              <a:rPr lang="ro-RO" dirty="0" err="1" smtClean="0"/>
              <a:t>MySQL</a:t>
            </a:r>
            <a:endParaRPr lang="ro-RO" dirty="0" smtClean="0"/>
          </a:p>
          <a:p>
            <a:pPr marL="342900" indent="-342900">
              <a:buFont typeface="Arial" panose="020B0604020202020204" pitchFamily="34" charset="0"/>
              <a:buChar char="•"/>
            </a:pPr>
            <a:r>
              <a:rPr lang="ro-RO" dirty="0" smtClean="0"/>
              <a:t>Pentru interfața grafică 	</a:t>
            </a:r>
            <a:r>
              <a:rPr lang="ro-RO" dirty="0"/>
              <a:t>	</a:t>
            </a:r>
            <a:r>
              <a:rPr lang="ro-RO" dirty="0" smtClean="0"/>
              <a:t>-&gt; </a:t>
            </a:r>
            <a:r>
              <a:rPr lang="ro-RO" dirty="0" err="1" smtClean="0"/>
              <a:t>Html</a:t>
            </a:r>
            <a:r>
              <a:rPr lang="ro-RO" dirty="0" smtClean="0"/>
              <a:t> &amp; </a:t>
            </a:r>
            <a:r>
              <a:rPr lang="ro-RO" dirty="0" err="1" smtClean="0"/>
              <a:t>Css</a:t>
            </a:r>
            <a:endParaRPr lang="ro-RO" dirty="0" smtClean="0"/>
          </a:p>
          <a:p>
            <a:pPr marL="342900" indent="-342900">
              <a:buFont typeface="Arial" panose="020B0604020202020204" pitchFamily="34" charset="0"/>
              <a:buChar char="•"/>
            </a:pPr>
            <a:r>
              <a:rPr lang="ro-RO" dirty="0" smtClean="0"/>
              <a:t>Pentru </a:t>
            </a:r>
            <a:r>
              <a:rPr lang="ro-RO" dirty="0"/>
              <a:t>crearea aplicației		</a:t>
            </a:r>
            <a:r>
              <a:rPr lang="ro-RO" dirty="0" smtClean="0"/>
              <a:t>-&gt; PHP</a:t>
            </a:r>
          </a:p>
          <a:p>
            <a:r>
              <a:rPr lang="ro-RO" dirty="0" smtClean="0"/>
              <a:t> </a:t>
            </a:r>
            <a:endParaRPr lang="ro-RO"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a:t>
            </a:r>
            <a:r>
              <a:rPr lang="ro-RO" dirty="0" smtClean="0"/>
              <a:t>Diagramă </a:t>
            </a:r>
            <a:r>
              <a:rPr lang="ro-RO" dirty="0" err="1" smtClean="0"/>
              <a:t>use</a:t>
            </a:r>
            <a:r>
              <a:rPr lang="ro-RO" dirty="0" smtClean="0"/>
              <a:t>-case</a:t>
            </a:r>
            <a:endParaRPr lang="ro-RO" dirty="0"/>
          </a:p>
        </p:txBody>
      </p:sp>
      <p:pic>
        <p:nvPicPr>
          <p:cNvPr id="3" name="I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492896"/>
            <a:ext cx="10058400" cy="2862079"/>
          </a:xfrm>
          <a:prstGeom prst="rect">
            <a:avLst/>
          </a:prstGeom>
        </p:spPr>
      </p:pic>
    </p:spTree>
    <p:extLst>
      <p:ext uri="{BB962C8B-B14F-4D97-AF65-F5344CB8AC3E}">
        <p14:creationId xmlns:p14="http://schemas.microsoft.com/office/powerpoint/2010/main" val="81231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Diagramă de clase</a:t>
            </a:r>
            <a:endParaRPr lang="ro-RO" dirty="0"/>
          </a:p>
        </p:txBody>
      </p:sp>
      <p:sp>
        <p:nvSpPr>
          <p:cNvPr id="3" name="Dreptunghi 2"/>
          <p:cNvSpPr/>
          <p:nvPr/>
        </p:nvSpPr>
        <p:spPr>
          <a:xfrm>
            <a:off x="1522414" y="1615153"/>
            <a:ext cx="9540550" cy="50769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ro-RO"/>
          </a:p>
        </p:txBody>
      </p:sp>
      <p:pic>
        <p:nvPicPr>
          <p:cNvPr id="4" name="I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666" y="1615153"/>
            <a:ext cx="4680520" cy="5265585"/>
          </a:xfrm>
          <a:prstGeom prst="rect">
            <a:avLst/>
          </a:prstGeom>
        </p:spPr>
      </p:pic>
    </p:spTree>
    <p:extLst>
      <p:ext uri="{BB962C8B-B14F-4D97-AF65-F5344CB8AC3E}">
        <p14:creationId xmlns:p14="http://schemas.microsoft.com/office/powerpoint/2010/main" val="420675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4.1 Diagramă de obiecte</a:t>
            </a:r>
            <a:endParaRPr lang="ro-RO" dirty="0"/>
          </a:p>
        </p:txBody>
      </p:sp>
      <p:sp>
        <p:nvSpPr>
          <p:cNvPr id="3" name="Dreptunghi 2"/>
          <p:cNvSpPr/>
          <p:nvPr/>
        </p:nvSpPr>
        <p:spPr>
          <a:xfrm>
            <a:off x="1522414" y="2060848"/>
            <a:ext cx="9649072" cy="3888432"/>
          </a:xfrm>
          <a:prstGeom prst="rect">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4" name="I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125" y="2357239"/>
            <a:ext cx="7867650" cy="3295650"/>
          </a:xfrm>
          <a:prstGeom prst="rect">
            <a:avLst/>
          </a:prstGeom>
        </p:spPr>
      </p:pic>
    </p:spTree>
    <p:extLst>
      <p:ext uri="{BB962C8B-B14F-4D97-AF65-F5344CB8AC3E}">
        <p14:creationId xmlns:p14="http://schemas.microsoft.com/office/powerpoint/2010/main" val="292209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_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0984D-921D-405A-8626-907E881874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Prezentare sub formă de tablă (ecran lat)</Template>
  <TotalTime>0</TotalTime>
  <Words>357</Words>
  <Application>Microsoft Office PowerPoint</Application>
  <PresentationFormat>Particularizare</PresentationFormat>
  <Paragraphs>44</Paragraphs>
  <Slides>14</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14</vt:i4>
      </vt:variant>
    </vt:vector>
  </HeadingPairs>
  <TitlesOfParts>
    <vt:vector size="19" baseType="lpstr">
      <vt:lpstr>Arial</vt:lpstr>
      <vt:lpstr>Consolas</vt:lpstr>
      <vt:lpstr>Corbel</vt:lpstr>
      <vt:lpstr>Wingdings</vt:lpstr>
      <vt:lpstr>Chalkboard_16x9</vt:lpstr>
      <vt:lpstr>E-Biblio. Online Library</vt:lpstr>
      <vt:lpstr>Cuprins</vt:lpstr>
      <vt:lpstr>1.Tema proiectului</vt:lpstr>
      <vt:lpstr>2.Fundamente teoretice</vt:lpstr>
      <vt:lpstr>2.1 Avantajele unei biblioteci online</vt:lpstr>
      <vt:lpstr>3.Specificații</vt:lpstr>
      <vt:lpstr>4.1 Diagramă use-case</vt:lpstr>
      <vt:lpstr>4.1 Diagramă de clase</vt:lpstr>
      <vt:lpstr>4.1 Diagramă de obiecte</vt:lpstr>
      <vt:lpstr>4.1 Diagramă de activitate</vt:lpstr>
      <vt:lpstr>4.1 Diagramă de tranziție stări</vt:lpstr>
      <vt:lpstr>4.1 Diagramă de interacțiune – secvență</vt:lpstr>
      <vt:lpstr>4.1 Diagramă de interacțiune - comunicare</vt:lpstr>
      <vt:lpstr>5. Lista de functionalitati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2015-11-22T17:57:04Z</dcterms:created>
  <dcterms:modified xsi:type="dcterms:W3CDTF">2015-11-25T16:57:19Z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