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6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ralucacrepcea/RealEstateProject.git" TargetMode="External"/><Relationship Id="rId1" Type="http://schemas.openxmlformats.org/officeDocument/2006/relationships/hyperlink" Target="https://realestateproject-a07dd.web.app/" TargetMode="Externa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6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estateproject-a07dd.web.app/" TargetMode="External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hyperlink" Target="https://github.com/ralucacrepcea/RealEstateProject.git" TargetMode="Externa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620C8-DE9C-45BD-9BD1-33854A07D6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58AC6CE2-409C-4DD8-8EF5-4E4ECEE0F701}">
      <dgm:prSet/>
      <dgm:spPr/>
      <dgm:t>
        <a:bodyPr/>
        <a:lstStyle/>
        <a:p>
          <a:r>
            <a:rPr lang="en-US" b="1" i="0"/>
            <a:t>Frontend Development:</a:t>
          </a:r>
          <a:r>
            <a:rPr lang="en-US" b="0" i="0"/>
            <a:t> Built using React to create an interactive and responsive user interface.</a:t>
          </a:r>
          <a:endParaRPr lang="en-US"/>
        </a:p>
      </dgm:t>
    </dgm:pt>
    <dgm:pt modelId="{59455E88-C68F-430B-AAAC-7CBA654FE5CF}" type="parTrans" cxnId="{C48B2C91-707F-4F19-AC56-D8E189FA90B9}">
      <dgm:prSet/>
      <dgm:spPr/>
      <dgm:t>
        <a:bodyPr/>
        <a:lstStyle/>
        <a:p>
          <a:endParaRPr lang="en-US"/>
        </a:p>
      </dgm:t>
    </dgm:pt>
    <dgm:pt modelId="{F46DC030-CC26-4BFA-9EE8-0390645CCD14}" type="sibTrans" cxnId="{C48B2C91-707F-4F19-AC56-D8E189FA90B9}">
      <dgm:prSet/>
      <dgm:spPr/>
      <dgm:t>
        <a:bodyPr/>
        <a:lstStyle/>
        <a:p>
          <a:endParaRPr lang="en-US"/>
        </a:p>
      </dgm:t>
    </dgm:pt>
    <dgm:pt modelId="{DB40AC9B-B183-4642-AF8F-D5ABEB76A0F5}">
      <dgm:prSet/>
      <dgm:spPr/>
      <dgm:t>
        <a:bodyPr/>
        <a:lstStyle/>
        <a:p>
          <a:r>
            <a:rPr lang="en-US" b="1" i="0"/>
            <a:t>Authentication and Backend Integration:</a:t>
          </a:r>
          <a:r>
            <a:rPr lang="en-US" b="0" i="0"/>
            <a:t> Firebase Authentication and Firestore Database were set up to manage user data and store property details.</a:t>
          </a:r>
          <a:endParaRPr lang="en-US"/>
        </a:p>
      </dgm:t>
    </dgm:pt>
    <dgm:pt modelId="{7130B6E6-CD31-4E7C-ADEC-8D487608B908}" type="parTrans" cxnId="{B88E8CCA-CA8A-4AA8-B887-4803647A90AF}">
      <dgm:prSet/>
      <dgm:spPr/>
      <dgm:t>
        <a:bodyPr/>
        <a:lstStyle/>
        <a:p>
          <a:endParaRPr lang="en-US"/>
        </a:p>
      </dgm:t>
    </dgm:pt>
    <dgm:pt modelId="{D501392D-7817-44C0-A9B6-129D48D1F04F}" type="sibTrans" cxnId="{B88E8CCA-CA8A-4AA8-B887-4803647A90AF}">
      <dgm:prSet/>
      <dgm:spPr/>
      <dgm:t>
        <a:bodyPr/>
        <a:lstStyle/>
        <a:p>
          <a:endParaRPr lang="en-US"/>
        </a:p>
      </dgm:t>
    </dgm:pt>
    <dgm:pt modelId="{9FCD638F-F38A-4EFA-A492-1F20081997EB}">
      <dgm:prSet/>
      <dgm:spPr/>
      <dgm:t>
        <a:bodyPr/>
        <a:lstStyle/>
        <a:p>
          <a:r>
            <a:rPr lang="en-US" b="1" i="0"/>
            <a:t>Deployment:</a:t>
          </a:r>
          <a:r>
            <a:rPr lang="en-US" b="0" i="0"/>
            <a:t> Firebase Hosting was used to make the application accessible online.</a:t>
          </a:r>
          <a:endParaRPr lang="en-US"/>
        </a:p>
      </dgm:t>
    </dgm:pt>
    <dgm:pt modelId="{1FC1AC28-56FF-49A5-9FDB-333C148D04D4}" type="parTrans" cxnId="{C3594933-CC8B-4307-B77E-19DD98ACF7AE}">
      <dgm:prSet/>
      <dgm:spPr/>
      <dgm:t>
        <a:bodyPr/>
        <a:lstStyle/>
        <a:p>
          <a:endParaRPr lang="en-US"/>
        </a:p>
      </dgm:t>
    </dgm:pt>
    <dgm:pt modelId="{B5A50C8C-05D5-409A-89D4-4A96AAFF7CB7}" type="sibTrans" cxnId="{C3594933-CC8B-4307-B77E-19DD98ACF7AE}">
      <dgm:prSet/>
      <dgm:spPr/>
      <dgm:t>
        <a:bodyPr/>
        <a:lstStyle/>
        <a:p>
          <a:endParaRPr lang="en-US"/>
        </a:p>
      </dgm:t>
    </dgm:pt>
    <dgm:pt modelId="{6C883F22-70F8-41B7-AC56-B01167A98B7F}" type="pres">
      <dgm:prSet presAssocID="{3DE620C8-DE9C-45BD-9BD1-33854A07D6B6}" presName="root" presStyleCnt="0">
        <dgm:presLayoutVars>
          <dgm:dir/>
          <dgm:resizeHandles val="exact"/>
        </dgm:presLayoutVars>
      </dgm:prSet>
      <dgm:spPr/>
    </dgm:pt>
    <dgm:pt modelId="{B1CA4DB4-2242-4406-AF67-E88BBA1A75CA}" type="pres">
      <dgm:prSet presAssocID="{58AC6CE2-409C-4DD8-8EF5-4E4ECEE0F701}" presName="compNode" presStyleCnt="0"/>
      <dgm:spPr/>
    </dgm:pt>
    <dgm:pt modelId="{0B2FB45B-28CF-43E6-942F-3D723A04DE20}" type="pres">
      <dgm:prSet presAssocID="{58AC6CE2-409C-4DD8-8EF5-4E4ECEE0F701}" presName="bgRect" presStyleLbl="bgShp" presStyleIdx="0" presStyleCnt="3"/>
      <dgm:spPr/>
    </dgm:pt>
    <dgm:pt modelId="{F96AFFEE-C7F0-4BD5-A12B-071C043222C3}" type="pres">
      <dgm:prSet presAssocID="{58AC6CE2-409C-4DD8-8EF5-4E4ECEE0F7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AB808CF-5B70-49FC-A262-1FB4A274438B}" type="pres">
      <dgm:prSet presAssocID="{58AC6CE2-409C-4DD8-8EF5-4E4ECEE0F701}" presName="spaceRect" presStyleCnt="0"/>
      <dgm:spPr/>
    </dgm:pt>
    <dgm:pt modelId="{64312915-D3BC-4C0F-B780-C88B4AF5D2C4}" type="pres">
      <dgm:prSet presAssocID="{58AC6CE2-409C-4DD8-8EF5-4E4ECEE0F701}" presName="parTx" presStyleLbl="revTx" presStyleIdx="0" presStyleCnt="3">
        <dgm:presLayoutVars>
          <dgm:chMax val="0"/>
          <dgm:chPref val="0"/>
        </dgm:presLayoutVars>
      </dgm:prSet>
      <dgm:spPr/>
    </dgm:pt>
    <dgm:pt modelId="{3742679C-6F4C-41DE-A876-F6D842B1B70F}" type="pres">
      <dgm:prSet presAssocID="{F46DC030-CC26-4BFA-9EE8-0390645CCD14}" presName="sibTrans" presStyleCnt="0"/>
      <dgm:spPr/>
    </dgm:pt>
    <dgm:pt modelId="{FF6BF560-CFB0-4C93-925C-B5BF592179F4}" type="pres">
      <dgm:prSet presAssocID="{DB40AC9B-B183-4642-AF8F-D5ABEB76A0F5}" presName="compNode" presStyleCnt="0"/>
      <dgm:spPr/>
    </dgm:pt>
    <dgm:pt modelId="{D620A814-16B2-47B8-B7A8-995814E8E0C9}" type="pres">
      <dgm:prSet presAssocID="{DB40AC9B-B183-4642-AF8F-D5ABEB76A0F5}" presName="bgRect" presStyleLbl="bgShp" presStyleIdx="1" presStyleCnt="3"/>
      <dgm:spPr/>
    </dgm:pt>
    <dgm:pt modelId="{1D75E202-1A73-4436-B893-FD13B83FD7CC}" type="pres">
      <dgm:prSet presAssocID="{DB40AC9B-B183-4642-AF8F-D5ABEB76A0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BEA8478-AB08-4A23-B610-FD113BB5A1E3}" type="pres">
      <dgm:prSet presAssocID="{DB40AC9B-B183-4642-AF8F-D5ABEB76A0F5}" presName="spaceRect" presStyleCnt="0"/>
      <dgm:spPr/>
    </dgm:pt>
    <dgm:pt modelId="{05558B12-7237-48B4-92E2-3D5DFF8208CE}" type="pres">
      <dgm:prSet presAssocID="{DB40AC9B-B183-4642-AF8F-D5ABEB76A0F5}" presName="parTx" presStyleLbl="revTx" presStyleIdx="1" presStyleCnt="3">
        <dgm:presLayoutVars>
          <dgm:chMax val="0"/>
          <dgm:chPref val="0"/>
        </dgm:presLayoutVars>
      </dgm:prSet>
      <dgm:spPr/>
    </dgm:pt>
    <dgm:pt modelId="{AAC297D9-5560-4D8E-A421-F09E87E76241}" type="pres">
      <dgm:prSet presAssocID="{D501392D-7817-44C0-A9B6-129D48D1F04F}" presName="sibTrans" presStyleCnt="0"/>
      <dgm:spPr/>
    </dgm:pt>
    <dgm:pt modelId="{4D87AB7B-81C7-4316-9DC6-C518721DF700}" type="pres">
      <dgm:prSet presAssocID="{9FCD638F-F38A-4EFA-A492-1F20081997EB}" presName="compNode" presStyleCnt="0"/>
      <dgm:spPr/>
    </dgm:pt>
    <dgm:pt modelId="{4F94F8E5-81A1-46E0-9648-856640038CC8}" type="pres">
      <dgm:prSet presAssocID="{9FCD638F-F38A-4EFA-A492-1F20081997EB}" presName="bgRect" presStyleLbl="bgShp" presStyleIdx="2" presStyleCnt="3"/>
      <dgm:spPr/>
    </dgm:pt>
    <dgm:pt modelId="{58AE7145-5973-4EDF-B250-62DEBDCA265A}" type="pres">
      <dgm:prSet presAssocID="{9FCD638F-F38A-4EFA-A492-1F20081997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DAB1EA60-F0C8-44E3-BDB7-6730F97BB351}" type="pres">
      <dgm:prSet presAssocID="{9FCD638F-F38A-4EFA-A492-1F20081997EB}" presName="spaceRect" presStyleCnt="0"/>
      <dgm:spPr/>
    </dgm:pt>
    <dgm:pt modelId="{42F58ED7-2D1B-4B9A-9516-C6252BF6531F}" type="pres">
      <dgm:prSet presAssocID="{9FCD638F-F38A-4EFA-A492-1F20081997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594933-CC8B-4307-B77E-19DD98ACF7AE}" srcId="{3DE620C8-DE9C-45BD-9BD1-33854A07D6B6}" destId="{9FCD638F-F38A-4EFA-A492-1F20081997EB}" srcOrd="2" destOrd="0" parTransId="{1FC1AC28-56FF-49A5-9FDB-333C148D04D4}" sibTransId="{B5A50C8C-05D5-409A-89D4-4A96AAFF7CB7}"/>
    <dgm:cxn modelId="{AA854738-64B4-4407-894A-BAFE8F4C4E2A}" type="presOf" srcId="{3DE620C8-DE9C-45BD-9BD1-33854A07D6B6}" destId="{6C883F22-70F8-41B7-AC56-B01167A98B7F}" srcOrd="0" destOrd="0" presId="urn:microsoft.com/office/officeart/2018/2/layout/IconVerticalSolidList"/>
    <dgm:cxn modelId="{B5B80754-3CBC-4D66-96B7-2B06697A77E2}" type="presOf" srcId="{DB40AC9B-B183-4642-AF8F-D5ABEB76A0F5}" destId="{05558B12-7237-48B4-92E2-3D5DFF8208CE}" srcOrd="0" destOrd="0" presId="urn:microsoft.com/office/officeart/2018/2/layout/IconVerticalSolidList"/>
    <dgm:cxn modelId="{38F81154-7AD0-4F44-B3CD-63C76217E94D}" type="presOf" srcId="{9FCD638F-F38A-4EFA-A492-1F20081997EB}" destId="{42F58ED7-2D1B-4B9A-9516-C6252BF6531F}" srcOrd="0" destOrd="0" presId="urn:microsoft.com/office/officeart/2018/2/layout/IconVerticalSolidList"/>
    <dgm:cxn modelId="{049BE964-0F25-404F-AE49-38E824B9A2F2}" type="presOf" srcId="{58AC6CE2-409C-4DD8-8EF5-4E4ECEE0F701}" destId="{64312915-D3BC-4C0F-B780-C88B4AF5D2C4}" srcOrd="0" destOrd="0" presId="urn:microsoft.com/office/officeart/2018/2/layout/IconVerticalSolidList"/>
    <dgm:cxn modelId="{C48B2C91-707F-4F19-AC56-D8E189FA90B9}" srcId="{3DE620C8-DE9C-45BD-9BD1-33854A07D6B6}" destId="{58AC6CE2-409C-4DD8-8EF5-4E4ECEE0F701}" srcOrd="0" destOrd="0" parTransId="{59455E88-C68F-430B-AAAC-7CBA654FE5CF}" sibTransId="{F46DC030-CC26-4BFA-9EE8-0390645CCD14}"/>
    <dgm:cxn modelId="{B88E8CCA-CA8A-4AA8-B887-4803647A90AF}" srcId="{3DE620C8-DE9C-45BD-9BD1-33854A07D6B6}" destId="{DB40AC9B-B183-4642-AF8F-D5ABEB76A0F5}" srcOrd="1" destOrd="0" parTransId="{7130B6E6-CD31-4E7C-ADEC-8D487608B908}" sibTransId="{D501392D-7817-44C0-A9B6-129D48D1F04F}"/>
    <dgm:cxn modelId="{4B39C3C3-E2DC-43D6-9E99-95735BD42C8B}" type="presParOf" srcId="{6C883F22-70F8-41B7-AC56-B01167A98B7F}" destId="{B1CA4DB4-2242-4406-AF67-E88BBA1A75CA}" srcOrd="0" destOrd="0" presId="urn:microsoft.com/office/officeart/2018/2/layout/IconVerticalSolidList"/>
    <dgm:cxn modelId="{C412E5FF-2ADC-4E7C-A720-7E052D8FA7ED}" type="presParOf" srcId="{B1CA4DB4-2242-4406-AF67-E88BBA1A75CA}" destId="{0B2FB45B-28CF-43E6-942F-3D723A04DE20}" srcOrd="0" destOrd="0" presId="urn:microsoft.com/office/officeart/2018/2/layout/IconVerticalSolidList"/>
    <dgm:cxn modelId="{8606BA54-109F-4E22-B5AB-B2A8DAE40D9A}" type="presParOf" srcId="{B1CA4DB4-2242-4406-AF67-E88BBA1A75CA}" destId="{F96AFFEE-C7F0-4BD5-A12B-071C043222C3}" srcOrd="1" destOrd="0" presId="urn:microsoft.com/office/officeart/2018/2/layout/IconVerticalSolidList"/>
    <dgm:cxn modelId="{F13DD0BD-6BE1-4704-93B1-C3241383F3C4}" type="presParOf" srcId="{B1CA4DB4-2242-4406-AF67-E88BBA1A75CA}" destId="{AAB808CF-5B70-49FC-A262-1FB4A274438B}" srcOrd="2" destOrd="0" presId="urn:microsoft.com/office/officeart/2018/2/layout/IconVerticalSolidList"/>
    <dgm:cxn modelId="{A451E95A-0E60-4CB5-9253-2A6DBC8BC44A}" type="presParOf" srcId="{B1CA4DB4-2242-4406-AF67-E88BBA1A75CA}" destId="{64312915-D3BC-4C0F-B780-C88B4AF5D2C4}" srcOrd="3" destOrd="0" presId="urn:microsoft.com/office/officeart/2018/2/layout/IconVerticalSolidList"/>
    <dgm:cxn modelId="{091BF22C-5519-453A-9AA5-E19AFBC5CBF0}" type="presParOf" srcId="{6C883F22-70F8-41B7-AC56-B01167A98B7F}" destId="{3742679C-6F4C-41DE-A876-F6D842B1B70F}" srcOrd="1" destOrd="0" presId="urn:microsoft.com/office/officeart/2018/2/layout/IconVerticalSolidList"/>
    <dgm:cxn modelId="{E780B79A-88A2-475E-9D69-593B5E2123BE}" type="presParOf" srcId="{6C883F22-70F8-41B7-AC56-B01167A98B7F}" destId="{FF6BF560-CFB0-4C93-925C-B5BF592179F4}" srcOrd="2" destOrd="0" presId="urn:microsoft.com/office/officeart/2018/2/layout/IconVerticalSolidList"/>
    <dgm:cxn modelId="{B2D8DEE6-735A-4E37-A765-A2130317708D}" type="presParOf" srcId="{FF6BF560-CFB0-4C93-925C-B5BF592179F4}" destId="{D620A814-16B2-47B8-B7A8-995814E8E0C9}" srcOrd="0" destOrd="0" presId="urn:microsoft.com/office/officeart/2018/2/layout/IconVerticalSolidList"/>
    <dgm:cxn modelId="{D7A897F8-354E-4728-BFCB-B3682394CF86}" type="presParOf" srcId="{FF6BF560-CFB0-4C93-925C-B5BF592179F4}" destId="{1D75E202-1A73-4436-B893-FD13B83FD7CC}" srcOrd="1" destOrd="0" presId="urn:microsoft.com/office/officeart/2018/2/layout/IconVerticalSolidList"/>
    <dgm:cxn modelId="{3C129458-670A-45F8-9FE9-D5FF5A25C817}" type="presParOf" srcId="{FF6BF560-CFB0-4C93-925C-B5BF592179F4}" destId="{EBEA8478-AB08-4A23-B610-FD113BB5A1E3}" srcOrd="2" destOrd="0" presId="urn:microsoft.com/office/officeart/2018/2/layout/IconVerticalSolidList"/>
    <dgm:cxn modelId="{C867B1DF-927B-4495-A479-B0CEB9FA98FC}" type="presParOf" srcId="{FF6BF560-CFB0-4C93-925C-B5BF592179F4}" destId="{05558B12-7237-48B4-92E2-3D5DFF8208CE}" srcOrd="3" destOrd="0" presId="urn:microsoft.com/office/officeart/2018/2/layout/IconVerticalSolidList"/>
    <dgm:cxn modelId="{254FAA98-C81F-42DA-921D-57A596A30417}" type="presParOf" srcId="{6C883F22-70F8-41B7-AC56-B01167A98B7F}" destId="{AAC297D9-5560-4D8E-A421-F09E87E76241}" srcOrd="3" destOrd="0" presId="urn:microsoft.com/office/officeart/2018/2/layout/IconVerticalSolidList"/>
    <dgm:cxn modelId="{741F569D-D498-4F40-B8DF-5C1D2EBAC06E}" type="presParOf" srcId="{6C883F22-70F8-41B7-AC56-B01167A98B7F}" destId="{4D87AB7B-81C7-4316-9DC6-C518721DF700}" srcOrd="4" destOrd="0" presId="urn:microsoft.com/office/officeart/2018/2/layout/IconVerticalSolidList"/>
    <dgm:cxn modelId="{3437AB69-E5FB-4906-9B3B-56FA08965EC7}" type="presParOf" srcId="{4D87AB7B-81C7-4316-9DC6-C518721DF700}" destId="{4F94F8E5-81A1-46E0-9648-856640038CC8}" srcOrd="0" destOrd="0" presId="urn:microsoft.com/office/officeart/2018/2/layout/IconVerticalSolidList"/>
    <dgm:cxn modelId="{5D899FAE-7210-4103-B126-376BF112283D}" type="presParOf" srcId="{4D87AB7B-81C7-4316-9DC6-C518721DF700}" destId="{58AE7145-5973-4EDF-B250-62DEBDCA265A}" srcOrd="1" destOrd="0" presId="urn:microsoft.com/office/officeart/2018/2/layout/IconVerticalSolidList"/>
    <dgm:cxn modelId="{A6F2CD59-9B98-4F7F-9279-598A9DCF4A59}" type="presParOf" srcId="{4D87AB7B-81C7-4316-9DC6-C518721DF700}" destId="{DAB1EA60-F0C8-44E3-BDB7-6730F97BB351}" srcOrd="2" destOrd="0" presId="urn:microsoft.com/office/officeart/2018/2/layout/IconVerticalSolidList"/>
    <dgm:cxn modelId="{30A56377-9E9F-43C3-8B76-24765C44C9EC}" type="presParOf" srcId="{4D87AB7B-81C7-4316-9DC6-C518721DF700}" destId="{42F58ED7-2D1B-4B9A-9516-C6252BF653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45BB6B-8225-4D56-8970-7BD25E3B07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372227-6B9F-4834-B05E-A4FC42915EC5}">
      <dgm:prSet/>
      <dgm:spPr/>
      <dgm:t>
        <a:bodyPr/>
        <a:lstStyle/>
        <a:p>
          <a:r>
            <a:rPr lang="en-US" b="1"/>
            <a:t>Problem:</a:t>
          </a:r>
          <a:r>
            <a:rPr lang="en-US"/>
            <a:t> Real estate buyers often find it challenging to manage and keep track of properties they’re interested in. They need a centralized and organized way to explore, save, and contact sellers.</a:t>
          </a:r>
        </a:p>
      </dgm:t>
    </dgm:pt>
    <dgm:pt modelId="{7B3EE5B6-5343-4D1C-8BB9-4D6B193734F5}" type="parTrans" cxnId="{AE8D9EE7-C37C-41C4-AF6F-56778B7B5DF1}">
      <dgm:prSet/>
      <dgm:spPr/>
      <dgm:t>
        <a:bodyPr/>
        <a:lstStyle/>
        <a:p>
          <a:endParaRPr lang="en-US"/>
        </a:p>
      </dgm:t>
    </dgm:pt>
    <dgm:pt modelId="{6076E1C5-F50A-4347-A32E-819C13D63FDB}" type="sibTrans" cxnId="{AE8D9EE7-C37C-41C4-AF6F-56778B7B5DF1}">
      <dgm:prSet/>
      <dgm:spPr/>
      <dgm:t>
        <a:bodyPr/>
        <a:lstStyle/>
        <a:p>
          <a:endParaRPr lang="en-US"/>
        </a:p>
      </dgm:t>
    </dgm:pt>
    <dgm:pt modelId="{41120288-7DCB-4C19-AABA-BBC1228CEA76}">
      <dgm:prSet/>
      <dgm:spPr/>
      <dgm:t>
        <a:bodyPr/>
        <a:lstStyle/>
        <a:p>
          <a:r>
            <a:rPr lang="en-US" b="1"/>
            <a:t>Solution:</a:t>
          </a:r>
          <a:r>
            <a:rPr lang="en-US"/>
            <a:t> This application provides an intuitive interface where users can browse properties, add them to their cart, and get quick access to seller contact information.</a:t>
          </a:r>
        </a:p>
      </dgm:t>
    </dgm:pt>
    <dgm:pt modelId="{C0C68DEC-EAEB-4631-93DF-920899A3CE55}" type="parTrans" cxnId="{5A8D39A0-3C57-4609-879E-42012B43F78E}">
      <dgm:prSet/>
      <dgm:spPr/>
      <dgm:t>
        <a:bodyPr/>
        <a:lstStyle/>
        <a:p>
          <a:endParaRPr lang="en-US"/>
        </a:p>
      </dgm:t>
    </dgm:pt>
    <dgm:pt modelId="{0B47B3F8-39D5-4D4A-811D-60538A11945C}" type="sibTrans" cxnId="{5A8D39A0-3C57-4609-879E-42012B43F78E}">
      <dgm:prSet/>
      <dgm:spPr/>
      <dgm:t>
        <a:bodyPr/>
        <a:lstStyle/>
        <a:p>
          <a:endParaRPr lang="en-US"/>
        </a:p>
      </dgm:t>
    </dgm:pt>
    <dgm:pt modelId="{3E1295FC-2F58-4029-98F4-D8EE1024FC19}">
      <dgm:prSet/>
      <dgm:spPr/>
      <dgm:t>
        <a:bodyPr/>
        <a:lstStyle/>
        <a:p>
          <a:r>
            <a:rPr lang="en-US" b="1"/>
            <a:t>Target Audience:</a:t>
          </a:r>
          <a:r>
            <a:rPr lang="en-US"/>
            <a:t> Potential real estate buyers and sellers looking for a convenient platform for managing listings and interests.</a:t>
          </a:r>
        </a:p>
      </dgm:t>
    </dgm:pt>
    <dgm:pt modelId="{994EE470-E94C-495C-BB63-E2D242BFBF28}" type="parTrans" cxnId="{B99A9428-E024-4361-94E7-CB4C37D396E2}">
      <dgm:prSet/>
      <dgm:spPr/>
      <dgm:t>
        <a:bodyPr/>
        <a:lstStyle/>
        <a:p>
          <a:endParaRPr lang="en-US"/>
        </a:p>
      </dgm:t>
    </dgm:pt>
    <dgm:pt modelId="{BEF83A1E-8A8C-408C-B31A-3C6D130C6CAB}" type="sibTrans" cxnId="{B99A9428-E024-4361-94E7-CB4C37D396E2}">
      <dgm:prSet/>
      <dgm:spPr/>
      <dgm:t>
        <a:bodyPr/>
        <a:lstStyle/>
        <a:p>
          <a:endParaRPr lang="en-US"/>
        </a:p>
      </dgm:t>
    </dgm:pt>
    <dgm:pt modelId="{2A15978F-0A33-F241-A12B-AE5919918D35}" type="pres">
      <dgm:prSet presAssocID="{ED45BB6B-8225-4D56-8970-7BD25E3B0724}" presName="linear" presStyleCnt="0">
        <dgm:presLayoutVars>
          <dgm:animLvl val="lvl"/>
          <dgm:resizeHandles val="exact"/>
        </dgm:presLayoutVars>
      </dgm:prSet>
      <dgm:spPr/>
    </dgm:pt>
    <dgm:pt modelId="{09269F3A-EACC-D84E-89BD-CE77FA7BD942}" type="pres">
      <dgm:prSet presAssocID="{67372227-6B9F-4834-B05E-A4FC42915EC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CEE8CF-0FB3-C249-9636-385E1D139972}" type="pres">
      <dgm:prSet presAssocID="{6076E1C5-F50A-4347-A32E-819C13D63FDB}" presName="spacer" presStyleCnt="0"/>
      <dgm:spPr/>
    </dgm:pt>
    <dgm:pt modelId="{731B21F4-3D26-8A49-9834-EB0AA79D3A05}" type="pres">
      <dgm:prSet presAssocID="{41120288-7DCB-4C19-AABA-BBC1228CEA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4265A4-46FB-B14B-BC49-7D92CF885A1C}" type="pres">
      <dgm:prSet presAssocID="{0B47B3F8-39D5-4D4A-811D-60538A11945C}" presName="spacer" presStyleCnt="0"/>
      <dgm:spPr/>
    </dgm:pt>
    <dgm:pt modelId="{B796357C-C1ED-DE4D-A2E7-D12CC5813F39}" type="pres">
      <dgm:prSet presAssocID="{3E1295FC-2F58-4029-98F4-D8EE1024FC1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6F90126-9CC0-DA47-AFC9-99E12BE9E60E}" type="presOf" srcId="{3E1295FC-2F58-4029-98F4-D8EE1024FC19}" destId="{B796357C-C1ED-DE4D-A2E7-D12CC5813F39}" srcOrd="0" destOrd="0" presId="urn:microsoft.com/office/officeart/2005/8/layout/vList2"/>
    <dgm:cxn modelId="{B99A9428-E024-4361-94E7-CB4C37D396E2}" srcId="{ED45BB6B-8225-4D56-8970-7BD25E3B0724}" destId="{3E1295FC-2F58-4029-98F4-D8EE1024FC19}" srcOrd="2" destOrd="0" parTransId="{994EE470-E94C-495C-BB63-E2D242BFBF28}" sibTransId="{BEF83A1E-8A8C-408C-B31A-3C6D130C6CAB}"/>
    <dgm:cxn modelId="{90E1A23B-E208-A84F-A4F6-A14583F2F4C5}" type="presOf" srcId="{ED45BB6B-8225-4D56-8970-7BD25E3B0724}" destId="{2A15978F-0A33-F241-A12B-AE5919918D35}" srcOrd="0" destOrd="0" presId="urn:microsoft.com/office/officeart/2005/8/layout/vList2"/>
    <dgm:cxn modelId="{5B7C9780-8D86-8649-BB6D-25F59EA7CF9D}" type="presOf" srcId="{67372227-6B9F-4834-B05E-A4FC42915EC5}" destId="{09269F3A-EACC-D84E-89BD-CE77FA7BD942}" srcOrd="0" destOrd="0" presId="urn:microsoft.com/office/officeart/2005/8/layout/vList2"/>
    <dgm:cxn modelId="{2C300393-94BE-2B40-8CF7-7593C108F413}" type="presOf" srcId="{41120288-7DCB-4C19-AABA-BBC1228CEA76}" destId="{731B21F4-3D26-8A49-9834-EB0AA79D3A05}" srcOrd="0" destOrd="0" presId="urn:microsoft.com/office/officeart/2005/8/layout/vList2"/>
    <dgm:cxn modelId="{5A8D39A0-3C57-4609-879E-42012B43F78E}" srcId="{ED45BB6B-8225-4D56-8970-7BD25E3B0724}" destId="{41120288-7DCB-4C19-AABA-BBC1228CEA76}" srcOrd="1" destOrd="0" parTransId="{C0C68DEC-EAEB-4631-93DF-920899A3CE55}" sibTransId="{0B47B3F8-39D5-4D4A-811D-60538A11945C}"/>
    <dgm:cxn modelId="{AE8D9EE7-C37C-41C4-AF6F-56778B7B5DF1}" srcId="{ED45BB6B-8225-4D56-8970-7BD25E3B0724}" destId="{67372227-6B9F-4834-B05E-A4FC42915EC5}" srcOrd="0" destOrd="0" parTransId="{7B3EE5B6-5343-4D1C-8BB9-4D6B193734F5}" sibTransId="{6076E1C5-F50A-4347-A32E-819C13D63FDB}"/>
    <dgm:cxn modelId="{41FECB22-02E2-2E4F-9EF3-95BB1E4F2269}" type="presParOf" srcId="{2A15978F-0A33-F241-A12B-AE5919918D35}" destId="{09269F3A-EACC-D84E-89BD-CE77FA7BD942}" srcOrd="0" destOrd="0" presId="urn:microsoft.com/office/officeart/2005/8/layout/vList2"/>
    <dgm:cxn modelId="{7B31A864-5ED3-A846-8C6A-3164FE073490}" type="presParOf" srcId="{2A15978F-0A33-F241-A12B-AE5919918D35}" destId="{44CEE8CF-0FB3-C249-9636-385E1D139972}" srcOrd="1" destOrd="0" presId="urn:microsoft.com/office/officeart/2005/8/layout/vList2"/>
    <dgm:cxn modelId="{23E78EB8-A6AC-C04E-BABB-5B48A3B784A5}" type="presParOf" srcId="{2A15978F-0A33-F241-A12B-AE5919918D35}" destId="{731B21F4-3D26-8A49-9834-EB0AA79D3A05}" srcOrd="2" destOrd="0" presId="urn:microsoft.com/office/officeart/2005/8/layout/vList2"/>
    <dgm:cxn modelId="{AC14F321-485F-9347-AFC2-DBD45E51B257}" type="presParOf" srcId="{2A15978F-0A33-F241-A12B-AE5919918D35}" destId="{114265A4-46FB-B14B-BC49-7D92CF885A1C}" srcOrd="3" destOrd="0" presId="urn:microsoft.com/office/officeart/2005/8/layout/vList2"/>
    <dgm:cxn modelId="{6FFB0168-4FC3-8C4E-A9A0-115F5649BCF1}" type="presParOf" srcId="{2A15978F-0A33-F241-A12B-AE5919918D35}" destId="{B796357C-C1ED-DE4D-A2E7-D12CC5813F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8BACB4-7DA9-4B53-A146-E286C7C82B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8DDD7E-13D2-483F-A84B-D942E62CBF90}">
      <dgm:prSet/>
      <dgm:spPr/>
      <dgm:t>
        <a:bodyPr/>
        <a:lstStyle/>
        <a:p>
          <a:r>
            <a:rPr lang="en-US" b="1"/>
            <a:t>Frontend:</a:t>
          </a:r>
          <a:r>
            <a:rPr lang="en-US"/>
            <a:t> React is used to build the user interface and manage state with React Context API.</a:t>
          </a:r>
        </a:p>
      </dgm:t>
    </dgm:pt>
    <dgm:pt modelId="{C3525063-BEC3-45C3-8411-6F4646070E77}" type="parTrans" cxnId="{9E440458-5C63-4B88-8323-3DE75DB5CA60}">
      <dgm:prSet/>
      <dgm:spPr/>
      <dgm:t>
        <a:bodyPr/>
        <a:lstStyle/>
        <a:p>
          <a:endParaRPr lang="en-US"/>
        </a:p>
      </dgm:t>
    </dgm:pt>
    <dgm:pt modelId="{90B49DD0-0244-4B19-B884-9BBD2F1D662F}" type="sibTrans" cxnId="{9E440458-5C63-4B88-8323-3DE75DB5CA60}">
      <dgm:prSet/>
      <dgm:spPr/>
      <dgm:t>
        <a:bodyPr/>
        <a:lstStyle/>
        <a:p>
          <a:endParaRPr lang="en-US"/>
        </a:p>
      </dgm:t>
    </dgm:pt>
    <dgm:pt modelId="{369EA19C-BF02-4F4B-BB77-D453D589E703}">
      <dgm:prSet/>
      <dgm:spPr/>
      <dgm:t>
        <a:bodyPr/>
        <a:lstStyle/>
        <a:p>
          <a:r>
            <a:rPr lang="en-US" b="1"/>
            <a:t>Backend:</a:t>
          </a:r>
          <a:r>
            <a:rPr lang="en-US"/>
            <a:t> Firebase Firestore serves as the database to store property and user information.</a:t>
          </a:r>
        </a:p>
      </dgm:t>
    </dgm:pt>
    <dgm:pt modelId="{781B30F1-E77D-4C13-8419-53995D08D42B}" type="parTrans" cxnId="{C84B7183-4363-4A09-9014-70D231266BA0}">
      <dgm:prSet/>
      <dgm:spPr/>
      <dgm:t>
        <a:bodyPr/>
        <a:lstStyle/>
        <a:p>
          <a:endParaRPr lang="en-US"/>
        </a:p>
      </dgm:t>
    </dgm:pt>
    <dgm:pt modelId="{9784087E-5F19-43B9-A4BD-E0813996B5A6}" type="sibTrans" cxnId="{C84B7183-4363-4A09-9014-70D231266BA0}">
      <dgm:prSet/>
      <dgm:spPr/>
      <dgm:t>
        <a:bodyPr/>
        <a:lstStyle/>
        <a:p>
          <a:endParaRPr lang="en-US"/>
        </a:p>
      </dgm:t>
    </dgm:pt>
    <dgm:pt modelId="{71FD1E92-096A-4210-BD87-8366F190EFFB}">
      <dgm:prSet/>
      <dgm:spPr/>
      <dgm:t>
        <a:bodyPr/>
        <a:lstStyle/>
        <a:p>
          <a:r>
            <a:rPr lang="en-US" b="1"/>
            <a:t>Authentication:</a:t>
          </a:r>
          <a:r>
            <a:rPr lang="en-US"/>
            <a:t> Firebase Authentication provides secure login options, including email-password and Google sign-in.</a:t>
          </a:r>
        </a:p>
      </dgm:t>
    </dgm:pt>
    <dgm:pt modelId="{8858179D-BB1F-473D-987F-69D32BBA6DD8}" type="parTrans" cxnId="{CE1A05AE-F345-455F-9DAA-731775EE24C5}">
      <dgm:prSet/>
      <dgm:spPr/>
      <dgm:t>
        <a:bodyPr/>
        <a:lstStyle/>
        <a:p>
          <a:endParaRPr lang="en-US"/>
        </a:p>
      </dgm:t>
    </dgm:pt>
    <dgm:pt modelId="{8B94BAF1-A1F8-4559-A2E0-BA5DCA4167FF}" type="sibTrans" cxnId="{CE1A05AE-F345-455F-9DAA-731775EE24C5}">
      <dgm:prSet/>
      <dgm:spPr/>
      <dgm:t>
        <a:bodyPr/>
        <a:lstStyle/>
        <a:p>
          <a:endParaRPr lang="en-US"/>
        </a:p>
      </dgm:t>
    </dgm:pt>
    <dgm:pt modelId="{B6145972-F04A-49DE-AF20-F45845D5239B}">
      <dgm:prSet/>
      <dgm:spPr/>
      <dgm:t>
        <a:bodyPr/>
        <a:lstStyle/>
        <a:p>
          <a:r>
            <a:rPr lang="en-US" b="1"/>
            <a:t>Hosting:</a:t>
          </a:r>
          <a:r>
            <a:rPr lang="en-US"/>
            <a:t> Firebase Hosting delivers the application to users efficiently.</a:t>
          </a:r>
        </a:p>
      </dgm:t>
    </dgm:pt>
    <dgm:pt modelId="{B0AE9220-D909-4A0D-9DEE-7D42CD4F4C11}" type="parTrans" cxnId="{2D5D4D79-A94D-4783-A2CB-8423300D26C9}">
      <dgm:prSet/>
      <dgm:spPr/>
      <dgm:t>
        <a:bodyPr/>
        <a:lstStyle/>
        <a:p>
          <a:endParaRPr lang="en-US"/>
        </a:p>
      </dgm:t>
    </dgm:pt>
    <dgm:pt modelId="{78EEC66A-3EEB-45DF-9A91-F1680FB633C5}" type="sibTrans" cxnId="{2D5D4D79-A94D-4783-A2CB-8423300D26C9}">
      <dgm:prSet/>
      <dgm:spPr/>
      <dgm:t>
        <a:bodyPr/>
        <a:lstStyle/>
        <a:p>
          <a:endParaRPr lang="en-US"/>
        </a:p>
      </dgm:t>
    </dgm:pt>
    <dgm:pt modelId="{B4857A45-3565-4DCC-9484-E5E95DDE0E66}">
      <dgm:prSet/>
      <dgm:spPr/>
      <dgm:t>
        <a:bodyPr/>
        <a:lstStyle/>
        <a:p>
          <a:r>
            <a:rPr lang="en-US" b="1"/>
            <a:t>Routing:</a:t>
          </a:r>
          <a:r>
            <a:rPr lang="en-US"/>
            <a:t> React Router is used for navigating between pages.</a:t>
          </a:r>
        </a:p>
      </dgm:t>
    </dgm:pt>
    <dgm:pt modelId="{54191171-E4AD-479D-ACB1-C890049DC120}" type="parTrans" cxnId="{A609447E-2920-4D78-94E9-8F3291F48234}">
      <dgm:prSet/>
      <dgm:spPr/>
      <dgm:t>
        <a:bodyPr/>
        <a:lstStyle/>
        <a:p>
          <a:endParaRPr lang="en-US"/>
        </a:p>
      </dgm:t>
    </dgm:pt>
    <dgm:pt modelId="{52A38BF2-49D7-4493-A571-D4B6D0A1E750}" type="sibTrans" cxnId="{A609447E-2920-4D78-94E9-8F3291F48234}">
      <dgm:prSet/>
      <dgm:spPr/>
      <dgm:t>
        <a:bodyPr/>
        <a:lstStyle/>
        <a:p>
          <a:endParaRPr lang="en-US"/>
        </a:p>
      </dgm:t>
    </dgm:pt>
    <dgm:pt modelId="{2F4CBC7C-4786-41BC-B366-E1E285348F80}" type="pres">
      <dgm:prSet presAssocID="{198BACB4-7DA9-4B53-A146-E286C7C82BB6}" presName="root" presStyleCnt="0">
        <dgm:presLayoutVars>
          <dgm:dir/>
          <dgm:resizeHandles val="exact"/>
        </dgm:presLayoutVars>
      </dgm:prSet>
      <dgm:spPr/>
    </dgm:pt>
    <dgm:pt modelId="{9CAA92C7-4235-47DE-8A4A-32C6E95AB1BE}" type="pres">
      <dgm:prSet presAssocID="{358DDD7E-13D2-483F-A84B-D942E62CBF90}" presName="compNode" presStyleCnt="0"/>
      <dgm:spPr/>
    </dgm:pt>
    <dgm:pt modelId="{20F77AF6-CA90-4E4A-A46D-FC2628593070}" type="pres">
      <dgm:prSet presAssocID="{358DDD7E-13D2-483F-A84B-D942E62CBF90}" presName="bgRect" presStyleLbl="bgShp" presStyleIdx="0" presStyleCnt="5"/>
      <dgm:spPr/>
    </dgm:pt>
    <dgm:pt modelId="{456080E1-7551-4A53-8AAF-163F342BF07D}" type="pres">
      <dgm:prSet presAssocID="{358DDD7E-13D2-483F-A84B-D942E62CBF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8CDEAB3-6DAE-4EBC-816F-02850FF75952}" type="pres">
      <dgm:prSet presAssocID="{358DDD7E-13D2-483F-A84B-D942E62CBF90}" presName="spaceRect" presStyleCnt="0"/>
      <dgm:spPr/>
    </dgm:pt>
    <dgm:pt modelId="{9A882931-FFA9-4D58-9793-CDA02F05DAFE}" type="pres">
      <dgm:prSet presAssocID="{358DDD7E-13D2-483F-A84B-D942E62CBF90}" presName="parTx" presStyleLbl="revTx" presStyleIdx="0" presStyleCnt="5">
        <dgm:presLayoutVars>
          <dgm:chMax val="0"/>
          <dgm:chPref val="0"/>
        </dgm:presLayoutVars>
      </dgm:prSet>
      <dgm:spPr/>
    </dgm:pt>
    <dgm:pt modelId="{FF71CF1D-0DE7-44DD-B4F4-488CD6D69604}" type="pres">
      <dgm:prSet presAssocID="{90B49DD0-0244-4B19-B884-9BBD2F1D662F}" presName="sibTrans" presStyleCnt="0"/>
      <dgm:spPr/>
    </dgm:pt>
    <dgm:pt modelId="{7B967EE3-7A69-4CD2-99E4-A2EDDC5CF599}" type="pres">
      <dgm:prSet presAssocID="{369EA19C-BF02-4F4B-BB77-D453D589E703}" presName="compNode" presStyleCnt="0"/>
      <dgm:spPr/>
    </dgm:pt>
    <dgm:pt modelId="{D0B17F24-76D0-4044-A202-11BFD3F56BFE}" type="pres">
      <dgm:prSet presAssocID="{369EA19C-BF02-4F4B-BB77-D453D589E703}" presName="bgRect" presStyleLbl="bgShp" presStyleIdx="1" presStyleCnt="5"/>
      <dgm:spPr/>
    </dgm:pt>
    <dgm:pt modelId="{C0244341-D0A8-40B5-9212-0E97C05E9207}" type="pres">
      <dgm:prSet presAssocID="{369EA19C-BF02-4F4B-BB77-D453D589E70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068F8E-8AE9-4185-8EA8-6C27EA6FC710}" type="pres">
      <dgm:prSet presAssocID="{369EA19C-BF02-4F4B-BB77-D453D589E703}" presName="spaceRect" presStyleCnt="0"/>
      <dgm:spPr/>
    </dgm:pt>
    <dgm:pt modelId="{9B77A30A-6E16-4ED0-B862-7645C0A29041}" type="pres">
      <dgm:prSet presAssocID="{369EA19C-BF02-4F4B-BB77-D453D589E703}" presName="parTx" presStyleLbl="revTx" presStyleIdx="1" presStyleCnt="5">
        <dgm:presLayoutVars>
          <dgm:chMax val="0"/>
          <dgm:chPref val="0"/>
        </dgm:presLayoutVars>
      </dgm:prSet>
      <dgm:spPr/>
    </dgm:pt>
    <dgm:pt modelId="{B3A845E9-8505-4F45-9462-11371B1B9FAF}" type="pres">
      <dgm:prSet presAssocID="{9784087E-5F19-43B9-A4BD-E0813996B5A6}" presName="sibTrans" presStyleCnt="0"/>
      <dgm:spPr/>
    </dgm:pt>
    <dgm:pt modelId="{FEC0612A-7A3F-4211-ABA4-208E78C915C7}" type="pres">
      <dgm:prSet presAssocID="{71FD1E92-096A-4210-BD87-8366F190EFFB}" presName="compNode" presStyleCnt="0"/>
      <dgm:spPr/>
    </dgm:pt>
    <dgm:pt modelId="{58CA2A28-6DB3-4E72-80B4-FC21F2B2DC84}" type="pres">
      <dgm:prSet presAssocID="{71FD1E92-096A-4210-BD87-8366F190EFFB}" presName="bgRect" presStyleLbl="bgShp" presStyleIdx="2" presStyleCnt="5"/>
      <dgm:spPr/>
    </dgm:pt>
    <dgm:pt modelId="{B689B01F-C47A-4C67-9DF0-EADA5E8D66DA}" type="pres">
      <dgm:prSet presAssocID="{71FD1E92-096A-4210-BD87-8366F190EFF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5B4BA2D9-AD35-4865-965A-3A2D2DE0F42A}" type="pres">
      <dgm:prSet presAssocID="{71FD1E92-096A-4210-BD87-8366F190EFFB}" presName="spaceRect" presStyleCnt="0"/>
      <dgm:spPr/>
    </dgm:pt>
    <dgm:pt modelId="{67B6E32F-1671-42D8-8139-30F53BF11FA0}" type="pres">
      <dgm:prSet presAssocID="{71FD1E92-096A-4210-BD87-8366F190EFFB}" presName="parTx" presStyleLbl="revTx" presStyleIdx="2" presStyleCnt="5">
        <dgm:presLayoutVars>
          <dgm:chMax val="0"/>
          <dgm:chPref val="0"/>
        </dgm:presLayoutVars>
      </dgm:prSet>
      <dgm:spPr/>
    </dgm:pt>
    <dgm:pt modelId="{0549F2E5-B8F4-4196-AD86-E475D5EF071C}" type="pres">
      <dgm:prSet presAssocID="{8B94BAF1-A1F8-4559-A2E0-BA5DCA4167FF}" presName="sibTrans" presStyleCnt="0"/>
      <dgm:spPr/>
    </dgm:pt>
    <dgm:pt modelId="{75298085-6253-4B92-90E7-ECD0B9C7CB2F}" type="pres">
      <dgm:prSet presAssocID="{B6145972-F04A-49DE-AF20-F45845D5239B}" presName="compNode" presStyleCnt="0"/>
      <dgm:spPr/>
    </dgm:pt>
    <dgm:pt modelId="{613666B5-1415-4C77-BD6A-1C2E81FB643D}" type="pres">
      <dgm:prSet presAssocID="{B6145972-F04A-49DE-AF20-F45845D5239B}" presName="bgRect" presStyleLbl="bgShp" presStyleIdx="3" presStyleCnt="5"/>
      <dgm:spPr/>
    </dgm:pt>
    <dgm:pt modelId="{4F4C5629-E40B-4C4D-AFC4-65AD35560D7B}" type="pres">
      <dgm:prSet presAssocID="{B6145972-F04A-49DE-AF20-F45845D5239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8B235D9-F6C4-4E52-A94E-82E76FD31A4C}" type="pres">
      <dgm:prSet presAssocID="{B6145972-F04A-49DE-AF20-F45845D5239B}" presName="spaceRect" presStyleCnt="0"/>
      <dgm:spPr/>
    </dgm:pt>
    <dgm:pt modelId="{06CD069F-3741-4EA7-B28F-E2A8926D3233}" type="pres">
      <dgm:prSet presAssocID="{B6145972-F04A-49DE-AF20-F45845D5239B}" presName="parTx" presStyleLbl="revTx" presStyleIdx="3" presStyleCnt="5">
        <dgm:presLayoutVars>
          <dgm:chMax val="0"/>
          <dgm:chPref val="0"/>
        </dgm:presLayoutVars>
      </dgm:prSet>
      <dgm:spPr/>
    </dgm:pt>
    <dgm:pt modelId="{EDB8F688-CCED-4EE7-A630-F39AE5B6EA5C}" type="pres">
      <dgm:prSet presAssocID="{78EEC66A-3EEB-45DF-9A91-F1680FB633C5}" presName="sibTrans" presStyleCnt="0"/>
      <dgm:spPr/>
    </dgm:pt>
    <dgm:pt modelId="{E545319A-8013-4EE3-A658-42B8D312ED64}" type="pres">
      <dgm:prSet presAssocID="{B4857A45-3565-4DCC-9484-E5E95DDE0E66}" presName="compNode" presStyleCnt="0"/>
      <dgm:spPr/>
    </dgm:pt>
    <dgm:pt modelId="{83EC55D1-9635-4347-94D7-7577F7BE8F66}" type="pres">
      <dgm:prSet presAssocID="{B4857A45-3565-4DCC-9484-E5E95DDE0E66}" presName="bgRect" presStyleLbl="bgShp" presStyleIdx="4" presStyleCnt="5"/>
      <dgm:spPr/>
    </dgm:pt>
    <dgm:pt modelId="{6E99F8A5-50C6-4268-B64C-14C99A1DC3C1}" type="pres">
      <dgm:prSet presAssocID="{B4857A45-3565-4DCC-9484-E5E95DDE0E6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47304318-517D-41FD-BE0D-D0DDA8A64355}" type="pres">
      <dgm:prSet presAssocID="{B4857A45-3565-4DCC-9484-E5E95DDE0E66}" presName="spaceRect" presStyleCnt="0"/>
      <dgm:spPr/>
    </dgm:pt>
    <dgm:pt modelId="{56AE0BA0-09F2-41FC-9D0D-0D87844BEAFB}" type="pres">
      <dgm:prSet presAssocID="{B4857A45-3565-4DCC-9484-E5E95DDE0E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7C2B945-3256-4A26-96D8-6FD6433F936F}" type="presOf" srcId="{198BACB4-7DA9-4B53-A146-E286C7C82BB6}" destId="{2F4CBC7C-4786-41BC-B366-E1E285348F80}" srcOrd="0" destOrd="0" presId="urn:microsoft.com/office/officeart/2018/2/layout/IconVerticalSolidList"/>
    <dgm:cxn modelId="{9E440458-5C63-4B88-8323-3DE75DB5CA60}" srcId="{198BACB4-7DA9-4B53-A146-E286C7C82BB6}" destId="{358DDD7E-13D2-483F-A84B-D942E62CBF90}" srcOrd="0" destOrd="0" parTransId="{C3525063-BEC3-45C3-8411-6F4646070E77}" sibTransId="{90B49DD0-0244-4B19-B884-9BBD2F1D662F}"/>
    <dgm:cxn modelId="{9A88CC5B-8E2D-4DB3-92F2-3F4132BAE1E6}" type="presOf" srcId="{71FD1E92-096A-4210-BD87-8366F190EFFB}" destId="{67B6E32F-1671-42D8-8139-30F53BF11FA0}" srcOrd="0" destOrd="0" presId="urn:microsoft.com/office/officeart/2018/2/layout/IconVerticalSolidList"/>
    <dgm:cxn modelId="{5AC06F5E-12F7-4997-9190-CCB0D8B8EC85}" type="presOf" srcId="{369EA19C-BF02-4F4B-BB77-D453D589E703}" destId="{9B77A30A-6E16-4ED0-B862-7645C0A29041}" srcOrd="0" destOrd="0" presId="urn:microsoft.com/office/officeart/2018/2/layout/IconVerticalSolidList"/>
    <dgm:cxn modelId="{74BBA062-FB5F-4A32-881B-72C9CFC80D6F}" type="presOf" srcId="{B4857A45-3565-4DCC-9484-E5E95DDE0E66}" destId="{56AE0BA0-09F2-41FC-9D0D-0D87844BEAFB}" srcOrd="0" destOrd="0" presId="urn:microsoft.com/office/officeart/2018/2/layout/IconVerticalSolidList"/>
    <dgm:cxn modelId="{2D5D4D79-A94D-4783-A2CB-8423300D26C9}" srcId="{198BACB4-7DA9-4B53-A146-E286C7C82BB6}" destId="{B6145972-F04A-49DE-AF20-F45845D5239B}" srcOrd="3" destOrd="0" parTransId="{B0AE9220-D909-4A0D-9DEE-7D42CD4F4C11}" sibTransId="{78EEC66A-3EEB-45DF-9A91-F1680FB633C5}"/>
    <dgm:cxn modelId="{21AE717D-6682-4315-9CEC-ACA7963B0181}" type="presOf" srcId="{358DDD7E-13D2-483F-A84B-D942E62CBF90}" destId="{9A882931-FFA9-4D58-9793-CDA02F05DAFE}" srcOrd="0" destOrd="0" presId="urn:microsoft.com/office/officeart/2018/2/layout/IconVerticalSolidList"/>
    <dgm:cxn modelId="{A609447E-2920-4D78-94E9-8F3291F48234}" srcId="{198BACB4-7DA9-4B53-A146-E286C7C82BB6}" destId="{B4857A45-3565-4DCC-9484-E5E95DDE0E66}" srcOrd="4" destOrd="0" parTransId="{54191171-E4AD-479D-ACB1-C890049DC120}" sibTransId="{52A38BF2-49D7-4493-A571-D4B6D0A1E750}"/>
    <dgm:cxn modelId="{C84B7183-4363-4A09-9014-70D231266BA0}" srcId="{198BACB4-7DA9-4B53-A146-E286C7C82BB6}" destId="{369EA19C-BF02-4F4B-BB77-D453D589E703}" srcOrd="1" destOrd="0" parTransId="{781B30F1-E77D-4C13-8419-53995D08D42B}" sibTransId="{9784087E-5F19-43B9-A4BD-E0813996B5A6}"/>
    <dgm:cxn modelId="{CE1A05AE-F345-455F-9DAA-731775EE24C5}" srcId="{198BACB4-7DA9-4B53-A146-E286C7C82BB6}" destId="{71FD1E92-096A-4210-BD87-8366F190EFFB}" srcOrd="2" destOrd="0" parTransId="{8858179D-BB1F-473D-987F-69D32BBA6DD8}" sibTransId="{8B94BAF1-A1F8-4559-A2E0-BA5DCA4167FF}"/>
    <dgm:cxn modelId="{A43126AF-13E1-42B4-8D5E-3B705828CDC4}" type="presOf" srcId="{B6145972-F04A-49DE-AF20-F45845D5239B}" destId="{06CD069F-3741-4EA7-B28F-E2A8926D3233}" srcOrd="0" destOrd="0" presId="urn:microsoft.com/office/officeart/2018/2/layout/IconVerticalSolidList"/>
    <dgm:cxn modelId="{A4248446-5894-419B-9E84-CAF8E92DFE15}" type="presParOf" srcId="{2F4CBC7C-4786-41BC-B366-E1E285348F80}" destId="{9CAA92C7-4235-47DE-8A4A-32C6E95AB1BE}" srcOrd="0" destOrd="0" presId="urn:microsoft.com/office/officeart/2018/2/layout/IconVerticalSolidList"/>
    <dgm:cxn modelId="{E6E6418F-A638-4635-8EA7-590B47896825}" type="presParOf" srcId="{9CAA92C7-4235-47DE-8A4A-32C6E95AB1BE}" destId="{20F77AF6-CA90-4E4A-A46D-FC2628593070}" srcOrd="0" destOrd="0" presId="urn:microsoft.com/office/officeart/2018/2/layout/IconVerticalSolidList"/>
    <dgm:cxn modelId="{FF815032-29CE-49BC-BE56-FAACB550A058}" type="presParOf" srcId="{9CAA92C7-4235-47DE-8A4A-32C6E95AB1BE}" destId="{456080E1-7551-4A53-8AAF-163F342BF07D}" srcOrd="1" destOrd="0" presId="urn:microsoft.com/office/officeart/2018/2/layout/IconVerticalSolidList"/>
    <dgm:cxn modelId="{5C68066D-0570-4AD4-AA85-525F4157C899}" type="presParOf" srcId="{9CAA92C7-4235-47DE-8A4A-32C6E95AB1BE}" destId="{88CDEAB3-6DAE-4EBC-816F-02850FF75952}" srcOrd="2" destOrd="0" presId="urn:microsoft.com/office/officeart/2018/2/layout/IconVerticalSolidList"/>
    <dgm:cxn modelId="{A6B63A57-5A48-4E1E-A574-04E609B465EB}" type="presParOf" srcId="{9CAA92C7-4235-47DE-8A4A-32C6E95AB1BE}" destId="{9A882931-FFA9-4D58-9793-CDA02F05DAFE}" srcOrd="3" destOrd="0" presId="urn:microsoft.com/office/officeart/2018/2/layout/IconVerticalSolidList"/>
    <dgm:cxn modelId="{72254AD4-1B80-4E0C-9032-A03825C5D57C}" type="presParOf" srcId="{2F4CBC7C-4786-41BC-B366-E1E285348F80}" destId="{FF71CF1D-0DE7-44DD-B4F4-488CD6D69604}" srcOrd="1" destOrd="0" presId="urn:microsoft.com/office/officeart/2018/2/layout/IconVerticalSolidList"/>
    <dgm:cxn modelId="{C6FACED5-BB0A-421B-9B45-866C2E5B0294}" type="presParOf" srcId="{2F4CBC7C-4786-41BC-B366-E1E285348F80}" destId="{7B967EE3-7A69-4CD2-99E4-A2EDDC5CF599}" srcOrd="2" destOrd="0" presId="urn:microsoft.com/office/officeart/2018/2/layout/IconVerticalSolidList"/>
    <dgm:cxn modelId="{848BD167-0F5E-417B-A41D-6C6A66C2C6CC}" type="presParOf" srcId="{7B967EE3-7A69-4CD2-99E4-A2EDDC5CF599}" destId="{D0B17F24-76D0-4044-A202-11BFD3F56BFE}" srcOrd="0" destOrd="0" presId="urn:microsoft.com/office/officeart/2018/2/layout/IconVerticalSolidList"/>
    <dgm:cxn modelId="{2444AC0B-6468-498F-A021-504020BBE9E8}" type="presParOf" srcId="{7B967EE3-7A69-4CD2-99E4-A2EDDC5CF599}" destId="{C0244341-D0A8-40B5-9212-0E97C05E9207}" srcOrd="1" destOrd="0" presId="urn:microsoft.com/office/officeart/2018/2/layout/IconVerticalSolidList"/>
    <dgm:cxn modelId="{FD49B4C6-BD39-4B4A-9178-DADBC0486B89}" type="presParOf" srcId="{7B967EE3-7A69-4CD2-99E4-A2EDDC5CF599}" destId="{71068F8E-8AE9-4185-8EA8-6C27EA6FC710}" srcOrd="2" destOrd="0" presId="urn:microsoft.com/office/officeart/2018/2/layout/IconVerticalSolidList"/>
    <dgm:cxn modelId="{72E4804F-A041-48AC-A15A-D2E6CCA9C83B}" type="presParOf" srcId="{7B967EE3-7A69-4CD2-99E4-A2EDDC5CF599}" destId="{9B77A30A-6E16-4ED0-B862-7645C0A29041}" srcOrd="3" destOrd="0" presId="urn:microsoft.com/office/officeart/2018/2/layout/IconVerticalSolidList"/>
    <dgm:cxn modelId="{E6B47622-32A2-47C7-90BD-D79E925C19E0}" type="presParOf" srcId="{2F4CBC7C-4786-41BC-B366-E1E285348F80}" destId="{B3A845E9-8505-4F45-9462-11371B1B9FAF}" srcOrd="3" destOrd="0" presId="urn:microsoft.com/office/officeart/2018/2/layout/IconVerticalSolidList"/>
    <dgm:cxn modelId="{C3929132-EA96-42EF-BEBD-FFD129CF763B}" type="presParOf" srcId="{2F4CBC7C-4786-41BC-B366-E1E285348F80}" destId="{FEC0612A-7A3F-4211-ABA4-208E78C915C7}" srcOrd="4" destOrd="0" presId="urn:microsoft.com/office/officeart/2018/2/layout/IconVerticalSolidList"/>
    <dgm:cxn modelId="{2D5EEBD6-7617-41B7-B8CA-22973F9E11A9}" type="presParOf" srcId="{FEC0612A-7A3F-4211-ABA4-208E78C915C7}" destId="{58CA2A28-6DB3-4E72-80B4-FC21F2B2DC84}" srcOrd="0" destOrd="0" presId="urn:microsoft.com/office/officeart/2018/2/layout/IconVerticalSolidList"/>
    <dgm:cxn modelId="{6EAA4123-6026-47C0-A82A-5D538490DC26}" type="presParOf" srcId="{FEC0612A-7A3F-4211-ABA4-208E78C915C7}" destId="{B689B01F-C47A-4C67-9DF0-EADA5E8D66DA}" srcOrd="1" destOrd="0" presId="urn:microsoft.com/office/officeart/2018/2/layout/IconVerticalSolidList"/>
    <dgm:cxn modelId="{373393B4-810A-4FF9-B775-B16323250CDC}" type="presParOf" srcId="{FEC0612A-7A3F-4211-ABA4-208E78C915C7}" destId="{5B4BA2D9-AD35-4865-965A-3A2D2DE0F42A}" srcOrd="2" destOrd="0" presId="urn:microsoft.com/office/officeart/2018/2/layout/IconVerticalSolidList"/>
    <dgm:cxn modelId="{419F5C4B-673D-40C9-920E-D5E103462F64}" type="presParOf" srcId="{FEC0612A-7A3F-4211-ABA4-208E78C915C7}" destId="{67B6E32F-1671-42D8-8139-30F53BF11FA0}" srcOrd="3" destOrd="0" presId="urn:microsoft.com/office/officeart/2018/2/layout/IconVerticalSolidList"/>
    <dgm:cxn modelId="{83489092-43C9-4F5F-A28C-C3A540ABD242}" type="presParOf" srcId="{2F4CBC7C-4786-41BC-B366-E1E285348F80}" destId="{0549F2E5-B8F4-4196-AD86-E475D5EF071C}" srcOrd="5" destOrd="0" presId="urn:microsoft.com/office/officeart/2018/2/layout/IconVerticalSolidList"/>
    <dgm:cxn modelId="{8A9C6BD9-AD16-4FB8-876E-35C4221F4DB5}" type="presParOf" srcId="{2F4CBC7C-4786-41BC-B366-E1E285348F80}" destId="{75298085-6253-4B92-90E7-ECD0B9C7CB2F}" srcOrd="6" destOrd="0" presId="urn:microsoft.com/office/officeart/2018/2/layout/IconVerticalSolidList"/>
    <dgm:cxn modelId="{43F03829-7C0D-4A4C-BD31-47D371DCE6CE}" type="presParOf" srcId="{75298085-6253-4B92-90E7-ECD0B9C7CB2F}" destId="{613666B5-1415-4C77-BD6A-1C2E81FB643D}" srcOrd="0" destOrd="0" presId="urn:microsoft.com/office/officeart/2018/2/layout/IconVerticalSolidList"/>
    <dgm:cxn modelId="{7FE62696-66ED-4527-A718-268EFFD6E3DA}" type="presParOf" srcId="{75298085-6253-4B92-90E7-ECD0B9C7CB2F}" destId="{4F4C5629-E40B-4C4D-AFC4-65AD35560D7B}" srcOrd="1" destOrd="0" presId="urn:microsoft.com/office/officeart/2018/2/layout/IconVerticalSolidList"/>
    <dgm:cxn modelId="{E1D6BFF4-7BD6-4D31-84E8-60C84E461F52}" type="presParOf" srcId="{75298085-6253-4B92-90E7-ECD0B9C7CB2F}" destId="{68B235D9-F6C4-4E52-A94E-82E76FD31A4C}" srcOrd="2" destOrd="0" presId="urn:microsoft.com/office/officeart/2018/2/layout/IconVerticalSolidList"/>
    <dgm:cxn modelId="{66AA54FE-1EB1-4813-A399-83FAB3A4D419}" type="presParOf" srcId="{75298085-6253-4B92-90E7-ECD0B9C7CB2F}" destId="{06CD069F-3741-4EA7-B28F-E2A8926D3233}" srcOrd="3" destOrd="0" presId="urn:microsoft.com/office/officeart/2018/2/layout/IconVerticalSolidList"/>
    <dgm:cxn modelId="{735B4057-746C-47F7-AEC2-1091285DB205}" type="presParOf" srcId="{2F4CBC7C-4786-41BC-B366-E1E285348F80}" destId="{EDB8F688-CCED-4EE7-A630-F39AE5B6EA5C}" srcOrd="7" destOrd="0" presId="urn:microsoft.com/office/officeart/2018/2/layout/IconVerticalSolidList"/>
    <dgm:cxn modelId="{EA2DAD02-A0E3-46AC-A09A-AD1348F8821E}" type="presParOf" srcId="{2F4CBC7C-4786-41BC-B366-E1E285348F80}" destId="{E545319A-8013-4EE3-A658-42B8D312ED64}" srcOrd="8" destOrd="0" presId="urn:microsoft.com/office/officeart/2018/2/layout/IconVerticalSolidList"/>
    <dgm:cxn modelId="{8D58C0E6-C7DA-4ACC-BBD9-B68351D1D61D}" type="presParOf" srcId="{E545319A-8013-4EE3-A658-42B8D312ED64}" destId="{83EC55D1-9635-4347-94D7-7577F7BE8F66}" srcOrd="0" destOrd="0" presId="urn:microsoft.com/office/officeart/2018/2/layout/IconVerticalSolidList"/>
    <dgm:cxn modelId="{1C447939-43EF-421F-B23C-043B81B14D2F}" type="presParOf" srcId="{E545319A-8013-4EE3-A658-42B8D312ED64}" destId="{6E99F8A5-50C6-4268-B64C-14C99A1DC3C1}" srcOrd="1" destOrd="0" presId="urn:microsoft.com/office/officeart/2018/2/layout/IconVerticalSolidList"/>
    <dgm:cxn modelId="{EF64587C-875D-4494-8AC7-CDFA8D446358}" type="presParOf" srcId="{E545319A-8013-4EE3-A658-42B8D312ED64}" destId="{47304318-517D-41FD-BE0D-D0DDA8A64355}" srcOrd="2" destOrd="0" presId="urn:microsoft.com/office/officeart/2018/2/layout/IconVerticalSolidList"/>
    <dgm:cxn modelId="{5E3DA3C5-E9FC-4A1F-9EA2-0B27F12666C4}" type="presParOf" srcId="{E545319A-8013-4EE3-A658-42B8D312ED64}" destId="{56AE0BA0-09F2-41FC-9D0D-0D87844BEA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B48E68-F060-48B7-A1E9-343D1CBA63C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B504B7-8C32-4082-9CF4-4679BFE68B7D}">
      <dgm:prSet/>
      <dgm:spPr/>
      <dgm:t>
        <a:bodyPr/>
        <a:lstStyle/>
        <a:p>
          <a:r>
            <a:rPr lang="en-US" b="1"/>
            <a:t>Frontend:</a:t>
          </a:r>
          <a:endParaRPr lang="en-US"/>
        </a:p>
      </dgm:t>
    </dgm:pt>
    <dgm:pt modelId="{CFCAE3B0-321A-455E-AFB2-80D5D1916B9F}" type="parTrans" cxnId="{9302DC02-B87C-4AFB-AE48-4EE8FEFC98C8}">
      <dgm:prSet/>
      <dgm:spPr/>
      <dgm:t>
        <a:bodyPr/>
        <a:lstStyle/>
        <a:p>
          <a:endParaRPr lang="en-US"/>
        </a:p>
      </dgm:t>
    </dgm:pt>
    <dgm:pt modelId="{F6B9015B-6082-480A-894B-E1A8B87B8B8F}" type="sibTrans" cxnId="{9302DC02-B87C-4AFB-AE48-4EE8FEFC98C8}">
      <dgm:prSet/>
      <dgm:spPr/>
      <dgm:t>
        <a:bodyPr/>
        <a:lstStyle/>
        <a:p>
          <a:endParaRPr lang="en-US"/>
        </a:p>
      </dgm:t>
    </dgm:pt>
    <dgm:pt modelId="{D9CA5C69-5F33-4868-9C8B-BBEB67AE3542}">
      <dgm:prSet/>
      <dgm:spPr/>
      <dgm:t>
        <a:bodyPr/>
        <a:lstStyle/>
        <a:p>
          <a:r>
            <a:rPr lang="en-US"/>
            <a:t>React</a:t>
          </a:r>
        </a:p>
      </dgm:t>
    </dgm:pt>
    <dgm:pt modelId="{54752A9C-7371-4F97-BB6E-F673C3E3BE7C}" type="parTrans" cxnId="{72C16A33-E761-4B4B-BC1F-BD6DF0DD9DFB}">
      <dgm:prSet/>
      <dgm:spPr/>
      <dgm:t>
        <a:bodyPr/>
        <a:lstStyle/>
        <a:p>
          <a:endParaRPr lang="en-US"/>
        </a:p>
      </dgm:t>
    </dgm:pt>
    <dgm:pt modelId="{67EE7DF8-0358-414A-BF13-26E6A20A6CF7}" type="sibTrans" cxnId="{72C16A33-E761-4B4B-BC1F-BD6DF0DD9DFB}">
      <dgm:prSet/>
      <dgm:spPr/>
      <dgm:t>
        <a:bodyPr/>
        <a:lstStyle/>
        <a:p>
          <a:endParaRPr lang="en-US"/>
        </a:p>
      </dgm:t>
    </dgm:pt>
    <dgm:pt modelId="{9E6FC5F3-A538-4426-97A9-FCEB399EE16F}">
      <dgm:prSet/>
      <dgm:spPr/>
      <dgm:t>
        <a:bodyPr/>
        <a:lstStyle/>
        <a:p>
          <a:r>
            <a:rPr lang="en-US"/>
            <a:t>React Router</a:t>
          </a:r>
        </a:p>
      </dgm:t>
    </dgm:pt>
    <dgm:pt modelId="{DFA6C4E1-74EB-437A-B3D6-49CC7A154D3D}" type="parTrans" cxnId="{79101055-135A-4581-B7C0-D8457F22A8B4}">
      <dgm:prSet/>
      <dgm:spPr/>
      <dgm:t>
        <a:bodyPr/>
        <a:lstStyle/>
        <a:p>
          <a:endParaRPr lang="en-US"/>
        </a:p>
      </dgm:t>
    </dgm:pt>
    <dgm:pt modelId="{73CEB511-6CE0-466F-BDE7-F8260860C268}" type="sibTrans" cxnId="{79101055-135A-4581-B7C0-D8457F22A8B4}">
      <dgm:prSet/>
      <dgm:spPr/>
      <dgm:t>
        <a:bodyPr/>
        <a:lstStyle/>
        <a:p>
          <a:endParaRPr lang="en-US"/>
        </a:p>
      </dgm:t>
    </dgm:pt>
    <dgm:pt modelId="{51E8A9AF-1E79-4F9C-AA38-62506A888AE2}">
      <dgm:prSet/>
      <dgm:spPr/>
      <dgm:t>
        <a:bodyPr/>
        <a:lstStyle/>
        <a:p>
          <a:r>
            <a:rPr lang="en-US"/>
            <a:t>React Context API</a:t>
          </a:r>
        </a:p>
      </dgm:t>
    </dgm:pt>
    <dgm:pt modelId="{18E57A9D-6A84-4392-903F-6DC5C7C4EE9B}" type="parTrans" cxnId="{0EA5AD49-6D49-45DA-8DC8-A644D03BF784}">
      <dgm:prSet/>
      <dgm:spPr/>
      <dgm:t>
        <a:bodyPr/>
        <a:lstStyle/>
        <a:p>
          <a:endParaRPr lang="en-US"/>
        </a:p>
      </dgm:t>
    </dgm:pt>
    <dgm:pt modelId="{C5E6EFE8-960B-455A-B9C4-82B143364A35}" type="sibTrans" cxnId="{0EA5AD49-6D49-45DA-8DC8-A644D03BF784}">
      <dgm:prSet/>
      <dgm:spPr/>
      <dgm:t>
        <a:bodyPr/>
        <a:lstStyle/>
        <a:p>
          <a:endParaRPr lang="en-US"/>
        </a:p>
      </dgm:t>
    </dgm:pt>
    <dgm:pt modelId="{2F4EF7A4-B0A1-45AD-9DBB-3E1B51A6407D}">
      <dgm:prSet/>
      <dgm:spPr/>
      <dgm:t>
        <a:bodyPr/>
        <a:lstStyle/>
        <a:p>
          <a:r>
            <a:rPr lang="en-US" b="1"/>
            <a:t>Backend:</a:t>
          </a:r>
          <a:endParaRPr lang="en-US"/>
        </a:p>
      </dgm:t>
    </dgm:pt>
    <dgm:pt modelId="{0324EFC7-7DB2-4C5F-A7B3-106770F305AF}" type="parTrans" cxnId="{5AD23D9B-73C2-43DC-AF9A-EB353661039D}">
      <dgm:prSet/>
      <dgm:spPr/>
      <dgm:t>
        <a:bodyPr/>
        <a:lstStyle/>
        <a:p>
          <a:endParaRPr lang="en-US"/>
        </a:p>
      </dgm:t>
    </dgm:pt>
    <dgm:pt modelId="{67042933-7BCA-468B-ACC3-1D570F1B0560}" type="sibTrans" cxnId="{5AD23D9B-73C2-43DC-AF9A-EB353661039D}">
      <dgm:prSet/>
      <dgm:spPr/>
      <dgm:t>
        <a:bodyPr/>
        <a:lstStyle/>
        <a:p>
          <a:endParaRPr lang="en-US"/>
        </a:p>
      </dgm:t>
    </dgm:pt>
    <dgm:pt modelId="{E16F6AF5-A548-4830-ADAC-2438F915466A}">
      <dgm:prSet/>
      <dgm:spPr/>
      <dgm:t>
        <a:bodyPr/>
        <a:lstStyle/>
        <a:p>
          <a:r>
            <a:rPr lang="en-US"/>
            <a:t>Firebase Firestore (Database)</a:t>
          </a:r>
        </a:p>
      </dgm:t>
    </dgm:pt>
    <dgm:pt modelId="{E3BFE47F-8980-4EA4-85ED-238BC83C2D1B}" type="parTrans" cxnId="{DEEB2666-484A-403F-8A60-53F125C33F82}">
      <dgm:prSet/>
      <dgm:spPr/>
      <dgm:t>
        <a:bodyPr/>
        <a:lstStyle/>
        <a:p>
          <a:endParaRPr lang="en-US"/>
        </a:p>
      </dgm:t>
    </dgm:pt>
    <dgm:pt modelId="{5A900C8C-AF37-4FBD-94DF-5C8FCD9EF87A}" type="sibTrans" cxnId="{DEEB2666-484A-403F-8A60-53F125C33F82}">
      <dgm:prSet/>
      <dgm:spPr/>
      <dgm:t>
        <a:bodyPr/>
        <a:lstStyle/>
        <a:p>
          <a:endParaRPr lang="en-US"/>
        </a:p>
      </dgm:t>
    </dgm:pt>
    <dgm:pt modelId="{7CC021D4-A22A-46AE-B219-95B1AE3FEF1F}">
      <dgm:prSet/>
      <dgm:spPr/>
      <dgm:t>
        <a:bodyPr/>
        <a:lstStyle/>
        <a:p>
          <a:r>
            <a:rPr lang="en-US"/>
            <a:t>Firebase Authentication</a:t>
          </a:r>
        </a:p>
      </dgm:t>
    </dgm:pt>
    <dgm:pt modelId="{0E8AF803-A711-4CB8-A960-BF7BB920229F}" type="parTrans" cxnId="{EED6375C-7174-4A0A-8546-44810067DD8E}">
      <dgm:prSet/>
      <dgm:spPr/>
      <dgm:t>
        <a:bodyPr/>
        <a:lstStyle/>
        <a:p>
          <a:endParaRPr lang="en-US"/>
        </a:p>
      </dgm:t>
    </dgm:pt>
    <dgm:pt modelId="{C4FF7376-3EAB-4AC8-BB52-FA8FF48BE034}" type="sibTrans" cxnId="{EED6375C-7174-4A0A-8546-44810067DD8E}">
      <dgm:prSet/>
      <dgm:spPr/>
      <dgm:t>
        <a:bodyPr/>
        <a:lstStyle/>
        <a:p>
          <a:endParaRPr lang="en-US"/>
        </a:p>
      </dgm:t>
    </dgm:pt>
    <dgm:pt modelId="{34152266-A1DE-404A-9D0C-64993FD874FF}">
      <dgm:prSet/>
      <dgm:spPr/>
      <dgm:t>
        <a:bodyPr/>
        <a:lstStyle/>
        <a:p>
          <a:r>
            <a:rPr lang="en-US" b="1"/>
            <a:t>Additional Libraries:</a:t>
          </a:r>
          <a:endParaRPr lang="en-US"/>
        </a:p>
      </dgm:t>
    </dgm:pt>
    <dgm:pt modelId="{75655D54-514A-431A-BE10-2050B1A16A81}" type="parTrans" cxnId="{9A3EA096-3E05-4D84-945C-714F2563695E}">
      <dgm:prSet/>
      <dgm:spPr/>
      <dgm:t>
        <a:bodyPr/>
        <a:lstStyle/>
        <a:p>
          <a:endParaRPr lang="en-US"/>
        </a:p>
      </dgm:t>
    </dgm:pt>
    <dgm:pt modelId="{2CD9CCEB-94F7-4BD4-AE42-D8579F6F2E0A}" type="sibTrans" cxnId="{9A3EA096-3E05-4D84-945C-714F2563695E}">
      <dgm:prSet/>
      <dgm:spPr/>
      <dgm:t>
        <a:bodyPr/>
        <a:lstStyle/>
        <a:p>
          <a:endParaRPr lang="en-US"/>
        </a:p>
      </dgm:t>
    </dgm:pt>
    <dgm:pt modelId="{1C7946A4-1B97-431D-8293-17D9577C8A17}">
      <dgm:prSet/>
      <dgm:spPr/>
      <dgm:t>
        <a:bodyPr/>
        <a:lstStyle/>
        <a:p>
          <a:r>
            <a:rPr lang="en-US"/>
            <a:t>React-Icons</a:t>
          </a:r>
        </a:p>
      </dgm:t>
    </dgm:pt>
    <dgm:pt modelId="{B0DE8522-9180-496C-A07D-3B245478CABD}" type="parTrans" cxnId="{EC903E2B-3F32-45EB-A50F-13DA22DAB1FF}">
      <dgm:prSet/>
      <dgm:spPr/>
      <dgm:t>
        <a:bodyPr/>
        <a:lstStyle/>
        <a:p>
          <a:endParaRPr lang="en-US"/>
        </a:p>
      </dgm:t>
    </dgm:pt>
    <dgm:pt modelId="{6DFEA937-ABE1-4E08-BD19-A668990EE513}" type="sibTrans" cxnId="{EC903E2B-3F32-45EB-A50F-13DA22DAB1FF}">
      <dgm:prSet/>
      <dgm:spPr/>
      <dgm:t>
        <a:bodyPr/>
        <a:lstStyle/>
        <a:p>
          <a:endParaRPr lang="en-US"/>
        </a:p>
      </dgm:t>
    </dgm:pt>
    <dgm:pt modelId="{C5B3B31C-D9FC-43E3-9C56-C586498C20C7}">
      <dgm:prSet/>
      <dgm:spPr/>
      <dgm:t>
        <a:bodyPr/>
        <a:lstStyle/>
        <a:p>
          <a:r>
            <a:rPr lang="en-US"/>
            <a:t>React-Toastify (for notifications)</a:t>
          </a:r>
        </a:p>
      </dgm:t>
    </dgm:pt>
    <dgm:pt modelId="{7E427624-530D-49F0-B567-C07F02071834}" type="parTrans" cxnId="{127E5C19-B29D-4E01-9371-841A8B5C0015}">
      <dgm:prSet/>
      <dgm:spPr/>
      <dgm:t>
        <a:bodyPr/>
        <a:lstStyle/>
        <a:p>
          <a:endParaRPr lang="en-US"/>
        </a:p>
      </dgm:t>
    </dgm:pt>
    <dgm:pt modelId="{4905B912-03CD-4AE8-A8C2-B4F483C359AE}" type="sibTrans" cxnId="{127E5C19-B29D-4E01-9371-841A8B5C0015}">
      <dgm:prSet/>
      <dgm:spPr/>
      <dgm:t>
        <a:bodyPr/>
        <a:lstStyle/>
        <a:p>
          <a:endParaRPr lang="en-US"/>
        </a:p>
      </dgm:t>
    </dgm:pt>
    <dgm:pt modelId="{A0CBBD18-9306-4816-BF0C-1C2393412F77}">
      <dgm:prSet/>
      <dgm:spPr/>
      <dgm:t>
        <a:bodyPr/>
        <a:lstStyle/>
        <a:p>
          <a:r>
            <a:rPr lang="en-US" b="1"/>
            <a:t>Deployment:</a:t>
          </a:r>
          <a:r>
            <a:rPr lang="en-US"/>
            <a:t> </a:t>
          </a:r>
        </a:p>
      </dgm:t>
    </dgm:pt>
    <dgm:pt modelId="{A59CD774-F87A-48DF-8354-49CAF140EC04}" type="parTrans" cxnId="{716F00E0-A984-412C-A05A-423D2BE7ABDC}">
      <dgm:prSet/>
      <dgm:spPr/>
      <dgm:t>
        <a:bodyPr/>
        <a:lstStyle/>
        <a:p>
          <a:endParaRPr lang="en-US"/>
        </a:p>
      </dgm:t>
    </dgm:pt>
    <dgm:pt modelId="{CFB64FD4-3161-488C-A347-2E9B7D741276}" type="sibTrans" cxnId="{716F00E0-A984-412C-A05A-423D2BE7ABDC}">
      <dgm:prSet/>
      <dgm:spPr/>
      <dgm:t>
        <a:bodyPr/>
        <a:lstStyle/>
        <a:p>
          <a:endParaRPr lang="en-US"/>
        </a:p>
      </dgm:t>
    </dgm:pt>
    <dgm:pt modelId="{CB67C999-73DA-4DB6-BD56-9B92D9498ED7}">
      <dgm:prSet/>
      <dgm:spPr/>
      <dgm:t>
        <a:bodyPr/>
        <a:lstStyle/>
        <a:p>
          <a:r>
            <a:rPr lang="en-US"/>
            <a:t>Firebase Hosting</a:t>
          </a:r>
        </a:p>
      </dgm:t>
    </dgm:pt>
    <dgm:pt modelId="{1919C1C7-77B7-4527-825B-0B88123A722C}" type="parTrans" cxnId="{85160615-0470-47E5-AE33-98675479AE29}">
      <dgm:prSet/>
      <dgm:spPr/>
      <dgm:t>
        <a:bodyPr/>
        <a:lstStyle/>
        <a:p>
          <a:endParaRPr lang="en-US"/>
        </a:p>
      </dgm:t>
    </dgm:pt>
    <dgm:pt modelId="{6BF9F4FF-6BC9-4050-B345-F7577749AFA5}" type="sibTrans" cxnId="{85160615-0470-47E5-AE33-98675479AE29}">
      <dgm:prSet/>
      <dgm:spPr/>
      <dgm:t>
        <a:bodyPr/>
        <a:lstStyle/>
        <a:p>
          <a:endParaRPr lang="en-US"/>
        </a:p>
      </dgm:t>
    </dgm:pt>
    <dgm:pt modelId="{2C0AF838-5449-3C4F-AC2E-8ECA7D991D2D}" type="pres">
      <dgm:prSet presAssocID="{11B48E68-F060-48B7-A1E9-343D1CBA63C7}" presName="cycle" presStyleCnt="0">
        <dgm:presLayoutVars>
          <dgm:dir/>
          <dgm:resizeHandles val="exact"/>
        </dgm:presLayoutVars>
      </dgm:prSet>
      <dgm:spPr/>
    </dgm:pt>
    <dgm:pt modelId="{EFBFCEF4-4012-6B46-8E4E-D4A9AFBBB201}" type="pres">
      <dgm:prSet presAssocID="{92B504B7-8C32-4082-9CF4-4679BFE68B7D}" presName="dummy" presStyleCnt="0"/>
      <dgm:spPr/>
    </dgm:pt>
    <dgm:pt modelId="{D0D47E4E-19F3-7B4B-93D6-5432011A23A9}" type="pres">
      <dgm:prSet presAssocID="{92B504B7-8C32-4082-9CF4-4679BFE68B7D}" presName="node" presStyleLbl="revTx" presStyleIdx="0" presStyleCnt="4">
        <dgm:presLayoutVars>
          <dgm:bulletEnabled val="1"/>
        </dgm:presLayoutVars>
      </dgm:prSet>
      <dgm:spPr/>
    </dgm:pt>
    <dgm:pt modelId="{A7B5C549-8F23-604F-B049-9B7B8F0467B7}" type="pres">
      <dgm:prSet presAssocID="{F6B9015B-6082-480A-894B-E1A8B87B8B8F}" presName="sibTrans" presStyleLbl="node1" presStyleIdx="0" presStyleCnt="4"/>
      <dgm:spPr/>
    </dgm:pt>
    <dgm:pt modelId="{AA869A40-C4CA-1640-8B3D-C84429CB743A}" type="pres">
      <dgm:prSet presAssocID="{2F4EF7A4-B0A1-45AD-9DBB-3E1B51A6407D}" presName="dummy" presStyleCnt="0"/>
      <dgm:spPr/>
    </dgm:pt>
    <dgm:pt modelId="{C253C3AD-8D84-D446-B946-E8F3527D3A00}" type="pres">
      <dgm:prSet presAssocID="{2F4EF7A4-B0A1-45AD-9DBB-3E1B51A6407D}" presName="node" presStyleLbl="revTx" presStyleIdx="1" presStyleCnt="4">
        <dgm:presLayoutVars>
          <dgm:bulletEnabled val="1"/>
        </dgm:presLayoutVars>
      </dgm:prSet>
      <dgm:spPr/>
    </dgm:pt>
    <dgm:pt modelId="{F309A5A4-359A-D442-9948-2F3E4940C7F6}" type="pres">
      <dgm:prSet presAssocID="{67042933-7BCA-468B-ACC3-1D570F1B0560}" presName="sibTrans" presStyleLbl="node1" presStyleIdx="1" presStyleCnt="4"/>
      <dgm:spPr/>
    </dgm:pt>
    <dgm:pt modelId="{B4BD199D-4170-0E4B-890E-9F521AAAB68C}" type="pres">
      <dgm:prSet presAssocID="{34152266-A1DE-404A-9D0C-64993FD874FF}" presName="dummy" presStyleCnt="0"/>
      <dgm:spPr/>
    </dgm:pt>
    <dgm:pt modelId="{B1998257-9A74-404A-A517-B5B322778250}" type="pres">
      <dgm:prSet presAssocID="{34152266-A1DE-404A-9D0C-64993FD874FF}" presName="node" presStyleLbl="revTx" presStyleIdx="2" presStyleCnt="4">
        <dgm:presLayoutVars>
          <dgm:bulletEnabled val="1"/>
        </dgm:presLayoutVars>
      </dgm:prSet>
      <dgm:spPr/>
    </dgm:pt>
    <dgm:pt modelId="{532F89EF-62D4-B845-B185-091719AD8F6A}" type="pres">
      <dgm:prSet presAssocID="{2CD9CCEB-94F7-4BD4-AE42-D8579F6F2E0A}" presName="sibTrans" presStyleLbl="node1" presStyleIdx="2" presStyleCnt="4"/>
      <dgm:spPr/>
    </dgm:pt>
    <dgm:pt modelId="{87FE394D-31C1-CB4F-914F-7DEA7EC573E9}" type="pres">
      <dgm:prSet presAssocID="{A0CBBD18-9306-4816-BF0C-1C2393412F77}" presName="dummy" presStyleCnt="0"/>
      <dgm:spPr/>
    </dgm:pt>
    <dgm:pt modelId="{A9DD6FBD-A1FA-8B42-96F3-D766D49E83C7}" type="pres">
      <dgm:prSet presAssocID="{A0CBBD18-9306-4816-BF0C-1C2393412F77}" presName="node" presStyleLbl="revTx" presStyleIdx="3" presStyleCnt="4">
        <dgm:presLayoutVars>
          <dgm:bulletEnabled val="1"/>
        </dgm:presLayoutVars>
      </dgm:prSet>
      <dgm:spPr/>
    </dgm:pt>
    <dgm:pt modelId="{A46EF4A9-7843-1F42-BE2A-C6F439D12FEA}" type="pres">
      <dgm:prSet presAssocID="{CFB64FD4-3161-488C-A347-2E9B7D741276}" presName="sibTrans" presStyleLbl="node1" presStyleIdx="3" presStyleCnt="4"/>
      <dgm:spPr/>
    </dgm:pt>
  </dgm:ptLst>
  <dgm:cxnLst>
    <dgm:cxn modelId="{9302DC02-B87C-4AFB-AE48-4EE8FEFC98C8}" srcId="{11B48E68-F060-48B7-A1E9-343D1CBA63C7}" destId="{92B504B7-8C32-4082-9CF4-4679BFE68B7D}" srcOrd="0" destOrd="0" parTransId="{CFCAE3B0-321A-455E-AFB2-80D5D1916B9F}" sibTransId="{F6B9015B-6082-480A-894B-E1A8B87B8B8F}"/>
    <dgm:cxn modelId="{B0EA270C-9636-4344-AFD2-B9504F62137E}" type="presOf" srcId="{A0CBBD18-9306-4816-BF0C-1C2393412F77}" destId="{A9DD6FBD-A1FA-8B42-96F3-D766D49E83C7}" srcOrd="0" destOrd="0" presId="urn:microsoft.com/office/officeart/2005/8/layout/cycle1"/>
    <dgm:cxn modelId="{65ECFE11-FF9A-B042-8203-575298789D63}" type="presOf" srcId="{34152266-A1DE-404A-9D0C-64993FD874FF}" destId="{B1998257-9A74-404A-A517-B5B322778250}" srcOrd="0" destOrd="0" presId="urn:microsoft.com/office/officeart/2005/8/layout/cycle1"/>
    <dgm:cxn modelId="{85160615-0470-47E5-AE33-98675479AE29}" srcId="{A0CBBD18-9306-4816-BF0C-1C2393412F77}" destId="{CB67C999-73DA-4DB6-BD56-9B92D9498ED7}" srcOrd="0" destOrd="0" parTransId="{1919C1C7-77B7-4527-825B-0B88123A722C}" sibTransId="{6BF9F4FF-6BC9-4050-B345-F7577749AFA5}"/>
    <dgm:cxn modelId="{127E5C19-B29D-4E01-9371-841A8B5C0015}" srcId="{34152266-A1DE-404A-9D0C-64993FD874FF}" destId="{C5B3B31C-D9FC-43E3-9C56-C586498C20C7}" srcOrd="1" destOrd="0" parTransId="{7E427624-530D-49F0-B567-C07F02071834}" sibTransId="{4905B912-03CD-4AE8-A8C2-B4F483C359AE}"/>
    <dgm:cxn modelId="{BC7A7228-AE19-CC48-8023-EA2D547C7349}" type="presOf" srcId="{CFB64FD4-3161-488C-A347-2E9B7D741276}" destId="{A46EF4A9-7843-1F42-BE2A-C6F439D12FEA}" srcOrd="0" destOrd="0" presId="urn:microsoft.com/office/officeart/2005/8/layout/cycle1"/>
    <dgm:cxn modelId="{EC903E2B-3F32-45EB-A50F-13DA22DAB1FF}" srcId="{34152266-A1DE-404A-9D0C-64993FD874FF}" destId="{1C7946A4-1B97-431D-8293-17D9577C8A17}" srcOrd="0" destOrd="0" parTransId="{B0DE8522-9180-496C-A07D-3B245478CABD}" sibTransId="{6DFEA937-ABE1-4E08-BD19-A668990EE513}"/>
    <dgm:cxn modelId="{72C16A33-E761-4B4B-BC1F-BD6DF0DD9DFB}" srcId="{92B504B7-8C32-4082-9CF4-4679BFE68B7D}" destId="{D9CA5C69-5F33-4868-9C8B-BBEB67AE3542}" srcOrd="0" destOrd="0" parTransId="{54752A9C-7371-4F97-BB6E-F673C3E3BE7C}" sibTransId="{67EE7DF8-0358-414A-BF13-26E6A20A6CF7}"/>
    <dgm:cxn modelId="{AE2BC637-CA1B-C54D-BBD0-E07FE2DD1495}" type="presOf" srcId="{9E6FC5F3-A538-4426-97A9-FCEB399EE16F}" destId="{D0D47E4E-19F3-7B4B-93D6-5432011A23A9}" srcOrd="0" destOrd="2" presId="urn:microsoft.com/office/officeart/2005/8/layout/cycle1"/>
    <dgm:cxn modelId="{0EA5AD49-6D49-45DA-8DC8-A644D03BF784}" srcId="{92B504B7-8C32-4082-9CF4-4679BFE68B7D}" destId="{51E8A9AF-1E79-4F9C-AA38-62506A888AE2}" srcOrd="2" destOrd="0" parTransId="{18E57A9D-6A84-4392-903F-6DC5C7C4EE9B}" sibTransId="{C5E6EFE8-960B-455A-B9C4-82B143364A35}"/>
    <dgm:cxn modelId="{4763BB4B-F7A1-6A45-A7B2-B674DA671370}" type="presOf" srcId="{CB67C999-73DA-4DB6-BD56-9B92D9498ED7}" destId="{A9DD6FBD-A1FA-8B42-96F3-D766D49E83C7}" srcOrd="0" destOrd="1" presId="urn:microsoft.com/office/officeart/2005/8/layout/cycle1"/>
    <dgm:cxn modelId="{35ECC14D-BDB9-BB4D-B932-6699A6B53C94}" type="presOf" srcId="{67042933-7BCA-468B-ACC3-1D570F1B0560}" destId="{F309A5A4-359A-D442-9948-2F3E4940C7F6}" srcOrd="0" destOrd="0" presId="urn:microsoft.com/office/officeart/2005/8/layout/cycle1"/>
    <dgm:cxn modelId="{79101055-135A-4581-B7C0-D8457F22A8B4}" srcId="{92B504B7-8C32-4082-9CF4-4679BFE68B7D}" destId="{9E6FC5F3-A538-4426-97A9-FCEB399EE16F}" srcOrd="1" destOrd="0" parTransId="{DFA6C4E1-74EB-437A-B3D6-49CC7A154D3D}" sibTransId="{73CEB511-6CE0-466F-BDE7-F8260860C268}"/>
    <dgm:cxn modelId="{ECCD5955-B4A2-D143-8B31-354EE3AF2937}" type="presOf" srcId="{7CC021D4-A22A-46AE-B219-95B1AE3FEF1F}" destId="{C253C3AD-8D84-D446-B946-E8F3527D3A00}" srcOrd="0" destOrd="2" presId="urn:microsoft.com/office/officeart/2005/8/layout/cycle1"/>
    <dgm:cxn modelId="{DA30E855-5397-B84C-8C40-258BB661A270}" type="presOf" srcId="{1C7946A4-1B97-431D-8293-17D9577C8A17}" destId="{B1998257-9A74-404A-A517-B5B322778250}" srcOrd="0" destOrd="1" presId="urn:microsoft.com/office/officeart/2005/8/layout/cycle1"/>
    <dgm:cxn modelId="{46174A5A-9A39-2F4D-80AD-A530A0D0EE4F}" type="presOf" srcId="{51E8A9AF-1E79-4F9C-AA38-62506A888AE2}" destId="{D0D47E4E-19F3-7B4B-93D6-5432011A23A9}" srcOrd="0" destOrd="3" presId="urn:microsoft.com/office/officeart/2005/8/layout/cycle1"/>
    <dgm:cxn modelId="{EED6375C-7174-4A0A-8546-44810067DD8E}" srcId="{2F4EF7A4-B0A1-45AD-9DBB-3E1B51A6407D}" destId="{7CC021D4-A22A-46AE-B219-95B1AE3FEF1F}" srcOrd="1" destOrd="0" parTransId="{0E8AF803-A711-4CB8-A960-BF7BB920229F}" sibTransId="{C4FF7376-3EAB-4AC8-BB52-FA8FF48BE034}"/>
    <dgm:cxn modelId="{DEEB2666-484A-403F-8A60-53F125C33F82}" srcId="{2F4EF7A4-B0A1-45AD-9DBB-3E1B51A6407D}" destId="{E16F6AF5-A548-4830-ADAC-2438F915466A}" srcOrd="0" destOrd="0" parTransId="{E3BFE47F-8980-4EA4-85ED-238BC83C2D1B}" sibTransId="{5A900C8C-AF37-4FBD-94DF-5C8FCD9EF87A}"/>
    <dgm:cxn modelId="{0E8DE97B-8CC3-354C-B2D8-4520FDCF0CF5}" type="presOf" srcId="{2F4EF7A4-B0A1-45AD-9DBB-3E1B51A6407D}" destId="{C253C3AD-8D84-D446-B946-E8F3527D3A00}" srcOrd="0" destOrd="0" presId="urn:microsoft.com/office/officeart/2005/8/layout/cycle1"/>
    <dgm:cxn modelId="{AA8F9890-9D3B-8C42-B64F-42E61195EB90}" type="presOf" srcId="{2CD9CCEB-94F7-4BD4-AE42-D8579F6F2E0A}" destId="{532F89EF-62D4-B845-B185-091719AD8F6A}" srcOrd="0" destOrd="0" presId="urn:microsoft.com/office/officeart/2005/8/layout/cycle1"/>
    <dgm:cxn modelId="{9A3EA096-3E05-4D84-945C-714F2563695E}" srcId="{11B48E68-F060-48B7-A1E9-343D1CBA63C7}" destId="{34152266-A1DE-404A-9D0C-64993FD874FF}" srcOrd="2" destOrd="0" parTransId="{75655D54-514A-431A-BE10-2050B1A16A81}" sibTransId="{2CD9CCEB-94F7-4BD4-AE42-D8579F6F2E0A}"/>
    <dgm:cxn modelId="{400E3497-F1E5-CB41-9EEF-FE07303E1163}" type="presOf" srcId="{E16F6AF5-A548-4830-ADAC-2438F915466A}" destId="{C253C3AD-8D84-D446-B946-E8F3527D3A00}" srcOrd="0" destOrd="1" presId="urn:microsoft.com/office/officeart/2005/8/layout/cycle1"/>
    <dgm:cxn modelId="{5AD23D9B-73C2-43DC-AF9A-EB353661039D}" srcId="{11B48E68-F060-48B7-A1E9-343D1CBA63C7}" destId="{2F4EF7A4-B0A1-45AD-9DBB-3E1B51A6407D}" srcOrd="1" destOrd="0" parTransId="{0324EFC7-7DB2-4C5F-A7B3-106770F305AF}" sibTransId="{67042933-7BCA-468B-ACC3-1D570F1B0560}"/>
    <dgm:cxn modelId="{ADC25B9D-8811-284E-BF91-6CD628A5110A}" type="presOf" srcId="{D9CA5C69-5F33-4868-9C8B-BBEB67AE3542}" destId="{D0D47E4E-19F3-7B4B-93D6-5432011A23A9}" srcOrd="0" destOrd="1" presId="urn:microsoft.com/office/officeart/2005/8/layout/cycle1"/>
    <dgm:cxn modelId="{3C30BCC1-9E7E-C94E-B58C-046C5066984C}" type="presOf" srcId="{11B48E68-F060-48B7-A1E9-343D1CBA63C7}" destId="{2C0AF838-5449-3C4F-AC2E-8ECA7D991D2D}" srcOrd="0" destOrd="0" presId="urn:microsoft.com/office/officeart/2005/8/layout/cycle1"/>
    <dgm:cxn modelId="{61C361C2-6E29-3A46-A932-3CC782F1A3B7}" type="presOf" srcId="{F6B9015B-6082-480A-894B-E1A8B87B8B8F}" destId="{A7B5C549-8F23-604F-B049-9B7B8F0467B7}" srcOrd="0" destOrd="0" presId="urn:microsoft.com/office/officeart/2005/8/layout/cycle1"/>
    <dgm:cxn modelId="{716F00E0-A984-412C-A05A-423D2BE7ABDC}" srcId="{11B48E68-F060-48B7-A1E9-343D1CBA63C7}" destId="{A0CBBD18-9306-4816-BF0C-1C2393412F77}" srcOrd="3" destOrd="0" parTransId="{A59CD774-F87A-48DF-8354-49CAF140EC04}" sibTransId="{CFB64FD4-3161-488C-A347-2E9B7D741276}"/>
    <dgm:cxn modelId="{CFF47AE6-59E8-C044-8553-D06AB561CF99}" type="presOf" srcId="{92B504B7-8C32-4082-9CF4-4679BFE68B7D}" destId="{D0D47E4E-19F3-7B4B-93D6-5432011A23A9}" srcOrd="0" destOrd="0" presId="urn:microsoft.com/office/officeart/2005/8/layout/cycle1"/>
    <dgm:cxn modelId="{5BF0B0F2-7581-2F40-A899-ACC2511C9C6E}" type="presOf" srcId="{C5B3B31C-D9FC-43E3-9C56-C586498C20C7}" destId="{B1998257-9A74-404A-A517-B5B322778250}" srcOrd="0" destOrd="2" presId="urn:microsoft.com/office/officeart/2005/8/layout/cycle1"/>
    <dgm:cxn modelId="{C072BE11-97A8-9B43-966F-06F4CB668E01}" type="presParOf" srcId="{2C0AF838-5449-3C4F-AC2E-8ECA7D991D2D}" destId="{EFBFCEF4-4012-6B46-8E4E-D4A9AFBBB201}" srcOrd="0" destOrd="0" presId="urn:microsoft.com/office/officeart/2005/8/layout/cycle1"/>
    <dgm:cxn modelId="{2FE2084A-ECEF-4344-A2A1-A9BBFAB44CF5}" type="presParOf" srcId="{2C0AF838-5449-3C4F-AC2E-8ECA7D991D2D}" destId="{D0D47E4E-19F3-7B4B-93D6-5432011A23A9}" srcOrd="1" destOrd="0" presId="urn:microsoft.com/office/officeart/2005/8/layout/cycle1"/>
    <dgm:cxn modelId="{354EDFFA-E692-F540-B588-F899A1470E2B}" type="presParOf" srcId="{2C0AF838-5449-3C4F-AC2E-8ECA7D991D2D}" destId="{A7B5C549-8F23-604F-B049-9B7B8F0467B7}" srcOrd="2" destOrd="0" presId="urn:microsoft.com/office/officeart/2005/8/layout/cycle1"/>
    <dgm:cxn modelId="{DAF33F4B-C624-FE48-9567-A3ABC69AB86F}" type="presParOf" srcId="{2C0AF838-5449-3C4F-AC2E-8ECA7D991D2D}" destId="{AA869A40-C4CA-1640-8B3D-C84429CB743A}" srcOrd="3" destOrd="0" presId="urn:microsoft.com/office/officeart/2005/8/layout/cycle1"/>
    <dgm:cxn modelId="{3777B06E-E760-7346-8C9F-FAE9A4E70A27}" type="presParOf" srcId="{2C0AF838-5449-3C4F-AC2E-8ECA7D991D2D}" destId="{C253C3AD-8D84-D446-B946-E8F3527D3A00}" srcOrd="4" destOrd="0" presId="urn:microsoft.com/office/officeart/2005/8/layout/cycle1"/>
    <dgm:cxn modelId="{9D8FB9C0-9923-9043-AD42-A366F7916750}" type="presParOf" srcId="{2C0AF838-5449-3C4F-AC2E-8ECA7D991D2D}" destId="{F309A5A4-359A-D442-9948-2F3E4940C7F6}" srcOrd="5" destOrd="0" presId="urn:microsoft.com/office/officeart/2005/8/layout/cycle1"/>
    <dgm:cxn modelId="{A9171B8B-241A-274B-A860-DFCDD03009B0}" type="presParOf" srcId="{2C0AF838-5449-3C4F-AC2E-8ECA7D991D2D}" destId="{B4BD199D-4170-0E4B-890E-9F521AAAB68C}" srcOrd="6" destOrd="0" presId="urn:microsoft.com/office/officeart/2005/8/layout/cycle1"/>
    <dgm:cxn modelId="{122C8F56-2DDC-7B45-8CD9-B642602CA8BA}" type="presParOf" srcId="{2C0AF838-5449-3C4F-AC2E-8ECA7D991D2D}" destId="{B1998257-9A74-404A-A517-B5B322778250}" srcOrd="7" destOrd="0" presId="urn:microsoft.com/office/officeart/2005/8/layout/cycle1"/>
    <dgm:cxn modelId="{CB9A9EC6-844E-A14C-B6E5-443BD74B98B2}" type="presParOf" srcId="{2C0AF838-5449-3C4F-AC2E-8ECA7D991D2D}" destId="{532F89EF-62D4-B845-B185-091719AD8F6A}" srcOrd="8" destOrd="0" presId="urn:microsoft.com/office/officeart/2005/8/layout/cycle1"/>
    <dgm:cxn modelId="{8406A959-54B4-4140-84B9-450FF7970EC6}" type="presParOf" srcId="{2C0AF838-5449-3C4F-AC2E-8ECA7D991D2D}" destId="{87FE394D-31C1-CB4F-914F-7DEA7EC573E9}" srcOrd="9" destOrd="0" presId="urn:microsoft.com/office/officeart/2005/8/layout/cycle1"/>
    <dgm:cxn modelId="{30324DA7-4D2E-CB4A-981A-7ECB17194B5E}" type="presParOf" srcId="{2C0AF838-5449-3C4F-AC2E-8ECA7D991D2D}" destId="{A9DD6FBD-A1FA-8B42-96F3-D766D49E83C7}" srcOrd="10" destOrd="0" presId="urn:microsoft.com/office/officeart/2005/8/layout/cycle1"/>
    <dgm:cxn modelId="{6AA0BD00-5D01-DC4E-A88F-A91912F8455B}" type="presParOf" srcId="{2C0AF838-5449-3C4F-AC2E-8ECA7D991D2D}" destId="{A46EF4A9-7843-1F42-BE2A-C6F439D12FEA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6912BB-487A-4449-9F6D-5E288E71487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4A9CF8C-3947-4D89-8616-BFEE7DA35191}">
      <dgm:prSet/>
      <dgm:spPr/>
      <dgm:t>
        <a:bodyPr/>
        <a:lstStyle/>
        <a:p>
          <a:pPr>
            <a:defRPr cap="all"/>
          </a:pPr>
          <a:r>
            <a:rPr lang="en-US" b="1" i="0" dirty="0"/>
            <a:t>Hosted at: </a:t>
          </a:r>
        </a:p>
        <a:p>
          <a:pPr>
            <a:defRPr cap="all"/>
          </a:pPr>
          <a:r>
            <a:rPr lang="en-US" b="1" i="0" dirty="0">
              <a:hlinkClick xmlns:r="http://schemas.openxmlformats.org/officeDocument/2006/relationships" r:id="rId1"/>
            </a:rPr>
            <a:t>https://realestateproject-a07dd.web.app/</a:t>
          </a:r>
          <a:endParaRPr lang="en-US" dirty="0"/>
        </a:p>
      </dgm:t>
    </dgm:pt>
    <dgm:pt modelId="{FD3BE7E0-7515-422D-A0DE-4DA9721FEDA5}" type="parTrans" cxnId="{0E33B9CE-EC1C-4AF0-8845-5983FA5643E9}">
      <dgm:prSet/>
      <dgm:spPr/>
      <dgm:t>
        <a:bodyPr/>
        <a:lstStyle/>
        <a:p>
          <a:endParaRPr lang="en-US"/>
        </a:p>
      </dgm:t>
    </dgm:pt>
    <dgm:pt modelId="{7FFBB232-A8EA-4F4E-ACF5-C343D4534571}" type="sibTrans" cxnId="{0E33B9CE-EC1C-4AF0-8845-5983FA5643E9}">
      <dgm:prSet/>
      <dgm:spPr/>
      <dgm:t>
        <a:bodyPr/>
        <a:lstStyle/>
        <a:p>
          <a:endParaRPr lang="en-US"/>
        </a:p>
      </dgm:t>
    </dgm:pt>
    <dgm:pt modelId="{8B06500C-F360-49C5-91EE-593F0B72EF2D}">
      <dgm:prSet/>
      <dgm:spPr/>
      <dgm:t>
        <a:bodyPr/>
        <a:lstStyle/>
        <a:p>
          <a:pPr>
            <a:defRPr cap="all"/>
          </a:pPr>
          <a:r>
            <a:rPr lang="en-US" b="1" i="0" dirty="0"/>
            <a:t>Git link:</a:t>
          </a:r>
        </a:p>
        <a:p>
          <a:pPr>
            <a:defRPr cap="all"/>
          </a:pPr>
          <a:r>
            <a:rPr lang="en-US" b="1" i="0" dirty="0"/>
            <a:t> </a:t>
          </a:r>
          <a:r>
            <a:rPr lang="en-US" b="1" i="0" dirty="0">
              <a:hlinkClick xmlns:r="http://schemas.openxmlformats.org/officeDocument/2006/relationships" r:id="rId2"/>
            </a:rPr>
            <a:t>https://github.com/ralucacrepcea/RealEstateProject.git</a:t>
          </a:r>
          <a:endParaRPr lang="en-US" dirty="0"/>
        </a:p>
      </dgm:t>
    </dgm:pt>
    <dgm:pt modelId="{4D3ABE5E-DCEF-437F-8A67-14770AD263EB}" type="parTrans" cxnId="{FA7720C8-32D4-4887-B70B-1F88301306A2}">
      <dgm:prSet/>
      <dgm:spPr/>
      <dgm:t>
        <a:bodyPr/>
        <a:lstStyle/>
        <a:p>
          <a:endParaRPr lang="en-US"/>
        </a:p>
      </dgm:t>
    </dgm:pt>
    <dgm:pt modelId="{F044D7E1-AC82-46AD-B016-1C5548AFC426}" type="sibTrans" cxnId="{FA7720C8-32D4-4887-B70B-1F88301306A2}">
      <dgm:prSet/>
      <dgm:spPr/>
      <dgm:t>
        <a:bodyPr/>
        <a:lstStyle/>
        <a:p>
          <a:endParaRPr lang="en-US"/>
        </a:p>
      </dgm:t>
    </dgm:pt>
    <dgm:pt modelId="{7016EB46-EA11-40CC-B061-0187D4ECF450}" type="pres">
      <dgm:prSet presAssocID="{B96912BB-487A-4449-9F6D-5E288E71487D}" presName="root" presStyleCnt="0">
        <dgm:presLayoutVars>
          <dgm:dir/>
          <dgm:resizeHandles val="exact"/>
        </dgm:presLayoutVars>
      </dgm:prSet>
      <dgm:spPr/>
    </dgm:pt>
    <dgm:pt modelId="{99F8A147-F80F-4B8B-A8F6-0208262D8A5D}" type="pres">
      <dgm:prSet presAssocID="{74A9CF8C-3947-4D89-8616-BFEE7DA35191}" presName="compNode" presStyleCnt="0"/>
      <dgm:spPr/>
    </dgm:pt>
    <dgm:pt modelId="{D474457E-6484-472E-AB54-DABEA6B810D8}" type="pres">
      <dgm:prSet presAssocID="{74A9CF8C-3947-4D89-8616-BFEE7DA35191}" presName="iconBgRect" presStyleLbl="bgShp" presStyleIdx="0" presStyleCnt="2"/>
      <dgm:spPr/>
    </dgm:pt>
    <dgm:pt modelId="{14666ADF-3C3F-41AC-A457-FF86A3A284B9}" type="pres">
      <dgm:prSet presAssocID="{74A9CF8C-3947-4D89-8616-BFEE7DA35191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12652D4-7BB8-4EF2-8923-77054EE0FCE0}" type="pres">
      <dgm:prSet presAssocID="{74A9CF8C-3947-4D89-8616-BFEE7DA35191}" presName="spaceRect" presStyleCnt="0"/>
      <dgm:spPr/>
    </dgm:pt>
    <dgm:pt modelId="{124149D4-ABC9-4C50-AEE0-501C989B86D0}" type="pres">
      <dgm:prSet presAssocID="{74A9CF8C-3947-4D89-8616-BFEE7DA35191}" presName="textRect" presStyleLbl="revTx" presStyleIdx="0" presStyleCnt="2" custScaleX="184758" custLinFactNeighborX="-7983" custLinFactNeighborY="-27232">
        <dgm:presLayoutVars>
          <dgm:chMax val="1"/>
          <dgm:chPref val="1"/>
        </dgm:presLayoutVars>
      </dgm:prSet>
      <dgm:spPr/>
    </dgm:pt>
    <dgm:pt modelId="{69E33533-CE45-4C84-AB3C-E130DCF95617}" type="pres">
      <dgm:prSet presAssocID="{7FFBB232-A8EA-4F4E-ACF5-C343D4534571}" presName="sibTrans" presStyleCnt="0"/>
      <dgm:spPr/>
    </dgm:pt>
    <dgm:pt modelId="{C1D60CEB-2FD3-42C2-8C6B-3542726A970E}" type="pres">
      <dgm:prSet presAssocID="{8B06500C-F360-49C5-91EE-593F0B72EF2D}" presName="compNode" presStyleCnt="0"/>
      <dgm:spPr/>
    </dgm:pt>
    <dgm:pt modelId="{0D6B21FA-0518-41E2-BC7C-F32640DA3BF0}" type="pres">
      <dgm:prSet presAssocID="{8B06500C-F360-49C5-91EE-593F0B72EF2D}" presName="iconBgRect" presStyleLbl="bgShp" presStyleIdx="1" presStyleCnt="2"/>
      <dgm:spPr/>
    </dgm:pt>
    <dgm:pt modelId="{E25DA88E-813F-4AF0-9C14-7C4F076DAF9A}" type="pres">
      <dgm:prSet presAssocID="{8B06500C-F360-49C5-91EE-593F0B72EF2D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2544D047-DE9E-4719-9742-37DAE382CB1D}" type="pres">
      <dgm:prSet presAssocID="{8B06500C-F360-49C5-91EE-593F0B72EF2D}" presName="spaceRect" presStyleCnt="0"/>
      <dgm:spPr/>
    </dgm:pt>
    <dgm:pt modelId="{7A723ACA-CF66-4F01-B7A8-CA0B34D9EA75}" type="pres">
      <dgm:prSet presAssocID="{8B06500C-F360-49C5-91EE-593F0B72EF2D}" presName="textRect" presStyleLbl="revTx" presStyleIdx="1" presStyleCnt="2" custScaleX="189944" custLinFactNeighborX="-2264" custLinFactNeighborY="-37954">
        <dgm:presLayoutVars>
          <dgm:chMax val="1"/>
          <dgm:chPref val="1"/>
        </dgm:presLayoutVars>
      </dgm:prSet>
      <dgm:spPr/>
    </dgm:pt>
  </dgm:ptLst>
  <dgm:cxnLst>
    <dgm:cxn modelId="{3797D825-362F-4D5B-AF91-B0C1C863C28B}" type="presOf" srcId="{74A9CF8C-3947-4D89-8616-BFEE7DA35191}" destId="{124149D4-ABC9-4C50-AEE0-501C989B86D0}" srcOrd="0" destOrd="0" presId="urn:microsoft.com/office/officeart/2018/5/layout/IconCircleLabelList"/>
    <dgm:cxn modelId="{B823C47B-33C7-441B-B1AC-2915100413B6}" type="presOf" srcId="{B96912BB-487A-4449-9F6D-5E288E71487D}" destId="{7016EB46-EA11-40CC-B061-0187D4ECF450}" srcOrd="0" destOrd="0" presId="urn:microsoft.com/office/officeart/2018/5/layout/IconCircleLabelList"/>
    <dgm:cxn modelId="{0670E489-739B-4B45-AED4-26127561A41E}" type="presOf" srcId="{8B06500C-F360-49C5-91EE-593F0B72EF2D}" destId="{7A723ACA-CF66-4F01-B7A8-CA0B34D9EA75}" srcOrd="0" destOrd="0" presId="urn:microsoft.com/office/officeart/2018/5/layout/IconCircleLabelList"/>
    <dgm:cxn modelId="{FA7720C8-32D4-4887-B70B-1F88301306A2}" srcId="{B96912BB-487A-4449-9F6D-5E288E71487D}" destId="{8B06500C-F360-49C5-91EE-593F0B72EF2D}" srcOrd="1" destOrd="0" parTransId="{4D3ABE5E-DCEF-437F-8A67-14770AD263EB}" sibTransId="{F044D7E1-AC82-46AD-B016-1C5548AFC426}"/>
    <dgm:cxn modelId="{0E33B9CE-EC1C-4AF0-8845-5983FA5643E9}" srcId="{B96912BB-487A-4449-9F6D-5E288E71487D}" destId="{74A9CF8C-3947-4D89-8616-BFEE7DA35191}" srcOrd="0" destOrd="0" parTransId="{FD3BE7E0-7515-422D-A0DE-4DA9721FEDA5}" sibTransId="{7FFBB232-A8EA-4F4E-ACF5-C343D4534571}"/>
    <dgm:cxn modelId="{2EE8AC90-24A8-43F6-81B8-7C4FFC7A64DF}" type="presParOf" srcId="{7016EB46-EA11-40CC-B061-0187D4ECF450}" destId="{99F8A147-F80F-4B8B-A8F6-0208262D8A5D}" srcOrd="0" destOrd="0" presId="urn:microsoft.com/office/officeart/2018/5/layout/IconCircleLabelList"/>
    <dgm:cxn modelId="{D6A83BF8-AF7E-450F-90C6-A8D69CB67CC4}" type="presParOf" srcId="{99F8A147-F80F-4B8B-A8F6-0208262D8A5D}" destId="{D474457E-6484-472E-AB54-DABEA6B810D8}" srcOrd="0" destOrd="0" presId="urn:microsoft.com/office/officeart/2018/5/layout/IconCircleLabelList"/>
    <dgm:cxn modelId="{0F2A0631-4EC1-427C-B5E4-798854DD3F86}" type="presParOf" srcId="{99F8A147-F80F-4B8B-A8F6-0208262D8A5D}" destId="{14666ADF-3C3F-41AC-A457-FF86A3A284B9}" srcOrd="1" destOrd="0" presId="urn:microsoft.com/office/officeart/2018/5/layout/IconCircleLabelList"/>
    <dgm:cxn modelId="{193CC4D8-29B2-4447-906D-A5D3A3DA2677}" type="presParOf" srcId="{99F8A147-F80F-4B8B-A8F6-0208262D8A5D}" destId="{412652D4-7BB8-4EF2-8923-77054EE0FCE0}" srcOrd="2" destOrd="0" presId="urn:microsoft.com/office/officeart/2018/5/layout/IconCircleLabelList"/>
    <dgm:cxn modelId="{66936AB5-B5B4-4122-A23B-46B633CD60DA}" type="presParOf" srcId="{99F8A147-F80F-4B8B-A8F6-0208262D8A5D}" destId="{124149D4-ABC9-4C50-AEE0-501C989B86D0}" srcOrd="3" destOrd="0" presId="urn:microsoft.com/office/officeart/2018/5/layout/IconCircleLabelList"/>
    <dgm:cxn modelId="{D89757A4-F967-4D6F-B959-EBF779A8AFCB}" type="presParOf" srcId="{7016EB46-EA11-40CC-B061-0187D4ECF450}" destId="{69E33533-CE45-4C84-AB3C-E130DCF95617}" srcOrd="1" destOrd="0" presId="urn:microsoft.com/office/officeart/2018/5/layout/IconCircleLabelList"/>
    <dgm:cxn modelId="{8F6EC121-352A-47DF-A8E2-CF3C088C1413}" type="presParOf" srcId="{7016EB46-EA11-40CC-B061-0187D4ECF450}" destId="{C1D60CEB-2FD3-42C2-8C6B-3542726A970E}" srcOrd="2" destOrd="0" presId="urn:microsoft.com/office/officeart/2018/5/layout/IconCircleLabelList"/>
    <dgm:cxn modelId="{D34A21D1-F1FA-4A3D-A70D-AB02465B027B}" type="presParOf" srcId="{C1D60CEB-2FD3-42C2-8C6B-3542726A970E}" destId="{0D6B21FA-0518-41E2-BC7C-F32640DA3BF0}" srcOrd="0" destOrd="0" presId="urn:microsoft.com/office/officeart/2018/5/layout/IconCircleLabelList"/>
    <dgm:cxn modelId="{78498085-B007-45CE-9B58-B308C99DC512}" type="presParOf" srcId="{C1D60CEB-2FD3-42C2-8C6B-3542726A970E}" destId="{E25DA88E-813F-4AF0-9C14-7C4F076DAF9A}" srcOrd="1" destOrd="0" presId="urn:microsoft.com/office/officeart/2018/5/layout/IconCircleLabelList"/>
    <dgm:cxn modelId="{1DB0DA20-6785-4862-B598-FF1B540E68F5}" type="presParOf" srcId="{C1D60CEB-2FD3-42C2-8C6B-3542726A970E}" destId="{2544D047-DE9E-4719-9742-37DAE382CB1D}" srcOrd="2" destOrd="0" presId="urn:microsoft.com/office/officeart/2018/5/layout/IconCircleLabelList"/>
    <dgm:cxn modelId="{3D4F08F3-CE2C-47F1-963D-4DFDCFCEFF8B}" type="presParOf" srcId="{C1D60CEB-2FD3-42C2-8C6B-3542726A970E}" destId="{7A723ACA-CF66-4F01-B7A8-CA0B34D9EA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FB45B-28CF-43E6-942F-3D723A04DE20}">
      <dsp:nvSpPr>
        <dsp:cNvPr id="0" name=""/>
        <dsp:cNvSpPr/>
      </dsp:nvSpPr>
      <dsp:spPr>
        <a:xfrm>
          <a:off x="0" y="650"/>
          <a:ext cx="6096000" cy="15222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AFFEE-C7F0-4BD5-A12B-071C043222C3}">
      <dsp:nvSpPr>
        <dsp:cNvPr id="0" name=""/>
        <dsp:cNvSpPr/>
      </dsp:nvSpPr>
      <dsp:spPr>
        <a:xfrm>
          <a:off x="460489" y="343163"/>
          <a:ext cx="837253" cy="837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12915-D3BC-4C0F-B780-C88B4AF5D2C4}">
      <dsp:nvSpPr>
        <dsp:cNvPr id="0" name=""/>
        <dsp:cNvSpPr/>
      </dsp:nvSpPr>
      <dsp:spPr>
        <a:xfrm>
          <a:off x="1758233" y="650"/>
          <a:ext cx="4337766" cy="1522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08" tIns="161108" rIns="161108" bIns="1611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Frontend Development:</a:t>
          </a:r>
          <a:r>
            <a:rPr lang="en-US" sz="1600" b="0" i="0" kern="1200"/>
            <a:t> Built using React to create an interactive and responsive user interface.</a:t>
          </a:r>
          <a:endParaRPr lang="en-US" sz="1600" kern="1200"/>
        </a:p>
      </dsp:txBody>
      <dsp:txXfrm>
        <a:off x="1758233" y="650"/>
        <a:ext cx="4337766" cy="1522279"/>
      </dsp:txXfrm>
    </dsp:sp>
    <dsp:sp modelId="{D620A814-16B2-47B8-B7A8-995814E8E0C9}">
      <dsp:nvSpPr>
        <dsp:cNvPr id="0" name=""/>
        <dsp:cNvSpPr/>
      </dsp:nvSpPr>
      <dsp:spPr>
        <a:xfrm>
          <a:off x="0" y="1903500"/>
          <a:ext cx="6096000" cy="15222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5E202-1A73-4436-B893-FD13B83FD7CC}">
      <dsp:nvSpPr>
        <dsp:cNvPr id="0" name=""/>
        <dsp:cNvSpPr/>
      </dsp:nvSpPr>
      <dsp:spPr>
        <a:xfrm>
          <a:off x="460489" y="2246013"/>
          <a:ext cx="837253" cy="837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58B12-7237-48B4-92E2-3D5DFF8208CE}">
      <dsp:nvSpPr>
        <dsp:cNvPr id="0" name=""/>
        <dsp:cNvSpPr/>
      </dsp:nvSpPr>
      <dsp:spPr>
        <a:xfrm>
          <a:off x="1758233" y="1903500"/>
          <a:ext cx="4337766" cy="1522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08" tIns="161108" rIns="161108" bIns="1611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Authentication and Backend Integration:</a:t>
          </a:r>
          <a:r>
            <a:rPr lang="en-US" sz="1600" b="0" i="0" kern="1200"/>
            <a:t> Firebase Authentication and Firestore Database were set up to manage user data and store property details.</a:t>
          </a:r>
          <a:endParaRPr lang="en-US" sz="1600" kern="1200"/>
        </a:p>
      </dsp:txBody>
      <dsp:txXfrm>
        <a:off x="1758233" y="1903500"/>
        <a:ext cx="4337766" cy="1522279"/>
      </dsp:txXfrm>
    </dsp:sp>
    <dsp:sp modelId="{4F94F8E5-81A1-46E0-9648-856640038CC8}">
      <dsp:nvSpPr>
        <dsp:cNvPr id="0" name=""/>
        <dsp:cNvSpPr/>
      </dsp:nvSpPr>
      <dsp:spPr>
        <a:xfrm>
          <a:off x="0" y="3806349"/>
          <a:ext cx="6096000" cy="15222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E7145-5973-4EDF-B250-62DEBDCA265A}">
      <dsp:nvSpPr>
        <dsp:cNvPr id="0" name=""/>
        <dsp:cNvSpPr/>
      </dsp:nvSpPr>
      <dsp:spPr>
        <a:xfrm>
          <a:off x="460489" y="4148862"/>
          <a:ext cx="837253" cy="837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58ED7-2D1B-4B9A-9516-C6252BF6531F}">
      <dsp:nvSpPr>
        <dsp:cNvPr id="0" name=""/>
        <dsp:cNvSpPr/>
      </dsp:nvSpPr>
      <dsp:spPr>
        <a:xfrm>
          <a:off x="1758233" y="3806349"/>
          <a:ext cx="4337766" cy="1522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08" tIns="161108" rIns="161108" bIns="1611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Deployment:</a:t>
          </a:r>
          <a:r>
            <a:rPr lang="en-US" sz="1600" b="0" i="0" kern="1200"/>
            <a:t> Firebase Hosting was used to make the application accessible online.</a:t>
          </a:r>
          <a:endParaRPr lang="en-US" sz="1600" kern="1200"/>
        </a:p>
      </dsp:txBody>
      <dsp:txXfrm>
        <a:off x="1758233" y="3806349"/>
        <a:ext cx="4337766" cy="1522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69F3A-EACC-D84E-89BD-CE77FA7BD942}">
      <dsp:nvSpPr>
        <dsp:cNvPr id="0" name=""/>
        <dsp:cNvSpPr/>
      </dsp:nvSpPr>
      <dsp:spPr>
        <a:xfrm>
          <a:off x="0" y="9640"/>
          <a:ext cx="6096000" cy="173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Problem:</a:t>
          </a:r>
          <a:r>
            <a:rPr lang="en-US" sz="2000" kern="1200"/>
            <a:t> Real estate buyers often find it challenging to manage and keep track of properties they’re interested in. They need a centralized and organized way to explore, save, and contact sellers.</a:t>
          </a:r>
        </a:p>
      </dsp:txBody>
      <dsp:txXfrm>
        <a:off x="84530" y="94170"/>
        <a:ext cx="5926940" cy="1562540"/>
      </dsp:txXfrm>
    </dsp:sp>
    <dsp:sp modelId="{731B21F4-3D26-8A49-9834-EB0AA79D3A05}">
      <dsp:nvSpPr>
        <dsp:cNvPr id="0" name=""/>
        <dsp:cNvSpPr/>
      </dsp:nvSpPr>
      <dsp:spPr>
        <a:xfrm>
          <a:off x="0" y="1798840"/>
          <a:ext cx="6096000" cy="1731600"/>
        </a:xfrm>
        <a:prstGeom prst="roundRect">
          <a:avLst/>
        </a:prstGeom>
        <a:solidFill>
          <a:schemeClr val="accent2">
            <a:hueOff val="1517777"/>
            <a:satOff val="5178"/>
            <a:lumOff val="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Solution:</a:t>
          </a:r>
          <a:r>
            <a:rPr lang="en-US" sz="2000" kern="1200"/>
            <a:t> This application provides an intuitive interface where users can browse properties, add them to their cart, and get quick access to seller contact information.</a:t>
          </a:r>
        </a:p>
      </dsp:txBody>
      <dsp:txXfrm>
        <a:off x="84530" y="1883370"/>
        <a:ext cx="5926940" cy="1562540"/>
      </dsp:txXfrm>
    </dsp:sp>
    <dsp:sp modelId="{B796357C-C1ED-DE4D-A2E7-D12CC5813F39}">
      <dsp:nvSpPr>
        <dsp:cNvPr id="0" name=""/>
        <dsp:cNvSpPr/>
      </dsp:nvSpPr>
      <dsp:spPr>
        <a:xfrm>
          <a:off x="0" y="3588040"/>
          <a:ext cx="6096000" cy="1731600"/>
        </a:xfrm>
        <a:prstGeom prst="roundRect">
          <a:avLst/>
        </a:prstGeom>
        <a:solidFill>
          <a:schemeClr val="accent2">
            <a:hueOff val="3035554"/>
            <a:satOff val="10356"/>
            <a:lumOff val="45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Target Audience:</a:t>
          </a:r>
          <a:r>
            <a:rPr lang="en-US" sz="2000" kern="1200"/>
            <a:t> Potential real estate buyers and sellers looking for a convenient platform for managing listings and interests.</a:t>
          </a:r>
        </a:p>
      </dsp:txBody>
      <dsp:txXfrm>
        <a:off x="84530" y="3672570"/>
        <a:ext cx="5926940" cy="1562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77AF6-CA90-4E4A-A46D-FC2628593070}">
      <dsp:nvSpPr>
        <dsp:cNvPr id="0" name=""/>
        <dsp:cNvSpPr/>
      </dsp:nvSpPr>
      <dsp:spPr>
        <a:xfrm>
          <a:off x="0" y="4174"/>
          <a:ext cx="6858000" cy="8891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080E1-7551-4A53-8AAF-163F342BF07D}">
      <dsp:nvSpPr>
        <dsp:cNvPr id="0" name=""/>
        <dsp:cNvSpPr/>
      </dsp:nvSpPr>
      <dsp:spPr>
        <a:xfrm>
          <a:off x="268981" y="204243"/>
          <a:ext cx="489057" cy="489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82931-FFA9-4D58-9793-CDA02F05DAFE}">
      <dsp:nvSpPr>
        <dsp:cNvPr id="0" name=""/>
        <dsp:cNvSpPr/>
      </dsp:nvSpPr>
      <dsp:spPr>
        <a:xfrm>
          <a:off x="1027021" y="4174"/>
          <a:ext cx="5830978" cy="88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07" tIns="94107" rIns="94107" bIns="9410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Frontend:</a:t>
          </a:r>
          <a:r>
            <a:rPr lang="en-US" sz="1600" kern="1200"/>
            <a:t> React is used to build the user interface and manage state with React Context API.</a:t>
          </a:r>
        </a:p>
      </dsp:txBody>
      <dsp:txXfrm>
        <a:off x="1027021" y="4174"/>
        <a:ext cx="5830978" cy="889196"/>
      </dsp:txXfrm>
    </dsp:sp>
    <dsp:sp modelId="{D0B17F24-76D0-4044-A202-11BFD3F56BFE}">
      <dsp:nvSpPr>
        <dsp:cNvPr id="0" name=""/>
        <dsp:cNvSpPr/>
      </dsp:nvSpPr>
      <dsp:spPr>
        <a:xfrm>
          <a:off x="0" y="1115669"/>
          <a:ext cx="6858000" cy="8891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44341-D0A8-40B5-9212-0E97C05E9207}">
      <dsp:nvSpPr>
        <dsp:cNvPr id="0" name=""/>
        <dsp:cNvSpPr/>
      </dsp:nvSpPr>
      <dsp:spPr>
        <a:xfrm>
          <a:off x="268981" y="1315738"/>
          <a:ext cx="489057" cy="489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7A30A-6E16-4ED0-B862-7645C0A29041}">
      <dsp:nvSpPr>
        <dsp:cNvPr id="0" name=""/>
        <dsp:cNvSpPr/>
      </dsp:nvSpPr>
      <dsp:spPr>
        <a:xfrm>
          <a:off x="1027021" y="1115669"/>
          <a:ext cx="5830978" cy="88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07" tIns="94107" rIns="94107" bIns="9410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Backend:</a:t>
          </a:r>
          <a:r>
            <a:rPr lang="en-US" sz="1600" kern="1200"/>
            <a:t> Firebase Firestore serves as the database to store property and user information.</a:t>
          </a:r>
        </a:p>
      </dsp:txBody>
      <dsp:txXfrm>
        <a:off x="1027021" y="1115669"/>
        <a:ext cx="5830978" cy="889196"/>
      </dsp:txXfrm>
    </dsp:sp>
    <dsp:sp modelId="{58CA2A28-6DB3-4E72-80B4-FC21F2B2DC84}">
      <dsp:nvSpPr>
        <dsp:cNvPr id="0" name=""/>
        <dsp:cNvSpPr/>
      </dsp:nvSpPr>
      <dsp:spPr>
        <a:xfrm>
          <a:off x="0" y="2227164"/>
          <a:ext cx="6858000" cy="8891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9B01F-C47A-4C67-9DF0-EADA5E8D66DA}">
      <dsp:nvSpPr>
        <dsp:cNvPr id="0" name=""/>
        <dsp:cNvSpPr/>
      </dsp:nvSpPr>
      <dsp:spPr>
        <a:xfrm>
          <a:off x="268981" y="2427234"/>
          <a:ext cx="489057" cy="4890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6E32F-1671-42D8-8139-30F53BF11FA0}">
      <dsp:nvSpPr>
        <dsp:cNvPr id="0" name=""/>
        <dsp:cNvSpPr/>
      </dsp:nvSpPr>
      <dsp:spPr>
        <a:xfrm>
          <a:off x="1027021" y="2227164"/>
          <a:ext cx="5830978" cy="88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07" tIns="94107" rIns="94107" bIns="9410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Authentication:</a:t>
          </a:r>
          <a:r>
            <a:rPr lang="en-US" sz="1600" kern="1200"/>
            <a:t> Firebase Authentication provides secure login options, including email-password and Google sign-in.</a:t>
          </a:r>
        </a:p>
      </dsp:txBody>
      <dsp:txXfrm>
        <a:off x="1027021" y="2227164"/>
        <a:ext cx="5830978" cy="889196"/>
      </dsp:txXfrm>
    </dsp:sp>
    <dsp:sp modelId="{613666B5-1415-4C77-BD6A-1C2E81FB643D}">
      <dsp:nvSpPr>
        <dsp:cNvPr id="0" name=""/>
        <dsp:cNvSpPr/>
      </dsp:nvSpPr>
      <dsp:spPr>
        <a:xfrm>
          <a:off x="0" y="3338660"/>
          <a:ext cx="6858000" cy="8891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C5629-E40B-4C4D-AFC4-65AD35560D7B}">
      <dsp:nvSpPr>
        <dsp:cNvPr id="0" name=""/>
        <dsp:cNvSpPr/>
      </dsp:nvSpPr>
      <dsp:spPr>
        <a:xfrm>
          <a:off x="268981" y="3538729"/>
          <a:ext cx="489057" cy="4890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D069F-3741-4EA7-B28F-E2A8926D3233}">
      <dsp:nvSpPr>
        <dsp:cNvPr id="0" name=""/>
        <dsp:cNvSpPr/>
      </dsp:nvSpPr>
      <dsp:spPr>
        <a:xfrm>
          <a:off x="1027021" y="3338660"/>
          <a:ext cx="5830978" cy="88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07" tIns="94107" rIns="94107" bIns="9410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Hosting:</a:t>
          </a:r>
          <a:r>
            <a:rPr lang="en-US" sz="1600" kern="1200"/>
            <a:t> Firebase Hosting delivers the application to users efficiently.</a:t>
          </a:r>
        </a:p>
      </dsp:txBody>
      <dsp:txXfrm>
        <a:off x="1027021" y="3338660"/>
        <a:ext cx="5830978" cy="889196"/>
      </dsp:txXfrm>
    </dsp:sp>
    <dsp:sp modelId="{83EC55D1-9635-4347-94D7-7577F7BE8F66}">
      <dsp:nvSpPr>
        <dsp:cNvPr id="0" name=""/>
        <dsp:cNvSpPr/>
      </dsp:nvSpPr>
      <dsp:spPr>
        <a:xfrm>
          <a:off x="0" y="4450155"/>
          <a:ext cx="6858000" cy="8891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9F8A5-50C6-4268-B64C-14C99A1DC3C1}">
      <dsp:nvSpPr>
        <dsp:cNvPr id="0" name=""/>
        <dsp:cNvSpPr/>
      </dsp:nvSpPr>
      <dsp:spPr>
        <a:xfrm>
          <a:off x="268981" y="4650224"/>
          <a:ext cx="489057" cy="4890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E0BA0-09F2-41FC-9D0D-0D87844BEAFB}">
      <dsp:nvSpPr>
        <dsp:cNvPr id="0" name=""/>
        <dsp:cNvSpPr/>
      </dsp:nvSpPr>
      <dsp:spPr>
        <a:xfrm>
          <a:off x="1027021" y="4450155"/>
          <a:ext cx="5830978" cy="88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107" tIns="94107" rIns="94107" bIns="9410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Routing:</a:t>
          </a:r>
          <a:r>
            <a:rPr lang="en-US" sz="1600" kern="1200"/>
            <a:t> React Router is used for navigating between pages.</a:t>
          </a:r>
        </a:p>
      </dsp:txBody>
      <dsp:txXfrm>
        <a:off x="1027021" y="4450155"/>
        <a:ext cx="5830978" cy="889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47E4E-19F3-7B4B-93D6-5432011A23A9}">
      <dsp:nvSpPr>
        <dsp:cNvPr id="0" name=""/>
        <dsp:cNvSpPr/>
      </dsp:nvSpPr>
      <dsp:spPr>
        <a:xfrm>
          <a:off x="4089048" y="119737"/>
          <a:ext cx="1891977" cy="189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Frontend: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React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React Router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React Context API</a:t>
          </a:r>
        </a:p>
      </dsp:txBody>
      <dsp:txXfrm>
        <a:off x="4089048" y="119737"/>
        <a:ext cx="1891977" cy="1891977"/>
      </dsp:txXfrm>
    </dsp:sp>
    <dsp:sp modelId="{A7B5C549-8F23-604F-B049-9B7B8F0467B7}">
      <dsp:nvSpPr>
        <dsp:cNvPr id="0" name=""/>
        <dsp:cNvSpPr/>
      </dsp:nvSpPr>
      <dsp:spPr>
        <a:xfrm>
          <a:off x="758040" y="803"/>
          <a:ext cx="5341919" cy="5341919"/>
        </a:xfrm>
        <a:prstGeom prst="circularArrow">
          <a:avLst>
            <a:gd name="adj1" fmla="val 6906"/>
            <a:gd name="adj2" fmla="val 465698"/>
            <a:gd name="adj3" fmla="val 547957"/>
            <a:gd name="adj4" fmla="val 20586344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3C3AD-8D84-D446-B946-E8F3527D3A00}">
      <dsp:nvSpPr>
        <dsp:cNvPr id="0" name=""/>
        <dsp:cNvSpPr/>
      </dsp:nvSpPr>
      <dsp:spPr>
        <a:xfrm>
          <a:off x="4089048" y="3331811"/>
          <a:ext cx="1891977" cy="189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Backend: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Firebase Firestore (Database)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Firebase Authentication</a:t>
          </a:r>
        </a:p>
      </dsp:txBody>
      <dsp:txXfrm>
        <a:off x="4089048" y="3331811"/>
        <a:ext cx="1891977" cy="1891977"/>
      </dsp:txXfrm>
    </dsp:sp>
    <dsp:sp modelId="{F309A5A4-359A-D442-9948-2F3E4940C7F6}">
      <dsp:nvSpPr>
        <dsp:cNvPr id="0" name=""/>
        <dsp:cNvSpPr/>
      </dsp:nvSpPr>
      <dsp:spPr>
        <a:xfrm>
          <a:off x="758040" y="803"/>
          <a:ext cx="5341919" cy="5341919"/>
        </a:xfrm>
        <a:prstGeom prst="circularArrow">
          <a:avLst>
            <a:gd name="adj1" fmla="val 6906"/>
            <a:gd name="adj2" fmla="val 465698"/>
            <a:gd name="adj3" fmla="val 5947957"/>
            <a:gd name="adj4" fmla="val 4386344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98257-9A74-404A-A517-B5B322778250}">
      <dsp:nvSpPr>
        <dsp:cNvPr id="0" name=""/>
        <dsp:cNvSpPr/>
      </dsp:nvSpPr>
      <dsp:spPr>
        <a:xfrm>
          <a:off x="876974" y="3331811"/>
          <a:ext cx="1891977" cy="189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Additional Libraries: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React-Icons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React-Toastify (for notifications)</a:t>
          </a:r>
        </a:p>
      </dsp:txBody>
      <dsp:txXfrm>
        <a:off x="876974" y="3331811"/>
        <a:ext cx="1891977" cy="1891977"/>
      </dsp:txXfrm>
    </dsp:sp>
    <dsp:sp modelId="{532F89EF-62D4-B845-B185-091719AD8F6A}">
      <dsp:nvSpPr>
        <dsp:cNvPr id="0" name=""/>
        <dsp:cNvSpPr/>
      </dsp:nvSpPr>
      <dsp:spPr>
        <a:xfrm>
          <a:off x="758040" y="803"/>
          <a:ext cx="5341919" cy="5341919"/>
        </a:xfrm>
        <a:prstGeom prst="circularArrow">
          <a:avLst>
            <a:gd name="adj1" fmla="val 6906"/>
            <a:gd name="adj2" fmla="val 465698"/>
            <a:gd name="adj3" fmla="val 11347957"/>
            <a:gd name="adj4" fmla="val 9786344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D6FBD-A1FA-8B42-96F3-D766D49E83C7}">
      <dsp:nvSpPr>
        <dsp:cNvPr id="0" name=""/>
        <dsp:cNvSpPr/>
      </dsp:nvSpPr>
      <dsp:spPr>
        <a:xfrm>
          <a:off x="876974" y="119737"/>
          <a:ext cx="1891977" cy="189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Deployment:</a:t>
          </a:r>
          <a:r>
            <a:rPr lang="en-US" sz="1900" kern="1200"/>
            <a:t> 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Firebase Hosting</a:t>
          </a:r>
        </a:p>
      </dsp:txBody>
      <dsp:txXfrm>
        <a:off x="876974" y="119737"/>
        <a:ext cx="1891977" cy="1891977"/>
      </dsp:txXfrm>
    </dsp:sp>
    <dsp:sp modelId="{A46EF4A9-7843-1F42-BE2A-C6F439D12FEA}">
      <dsp:nvSpPr>
        <dsp:cNvPr id="0" name=""/>
        <dsp:cNvSpPr/>
      </dsp:nvSpPr>
      <dsp:spPr>
        <a:xfrm>
          <a:off x="758040" y="803"/>
          <a:ext cx="5341919" cy="5341919"/>
        </a:xfrm>
        <a:prstGeom prst="circularArrow">
          <a:avLst>
            <a:gd name="adj1" fmla="val 6906"/>
            <a:gd name="adj2" fmla="val 465698"/>
            <a:gd name="adj3" fmla="val 16747957"/>
            <a:gd name="adj4" fmla="val 15186344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4457E-6484-472E-AB54-DABEA6B810D8}">
      <dsp:nvSpPr>
        <dsp:cNvPr id="0" name=""/>
        <dsp:cNvSpPr/>
      </dsp:nvSpPr>
      <dsp:spPr>
        <a:xfrm>
          <a:off x="1835603" y="16500"/>
          <a:ext cx="1749937" cy="174993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66ADF-3C3F-41AC-A457-FF86A3A284B9}">
      <dsp:nvSpPr>
        <dsp:cNvPr id="0" name=""/>
        <dsp:cNvSpPr/>
      </dsp:nvSpPr>
      <dsp:spPr>
        <a:xfrm>
          <a:off x="2208540" y="38943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149D4-ABC9-4C50-AEE0-501C989B86D0}">
      <dsp:nvSpPr>
        <dsp:cNvPr id="0" name=""/>
        <dsp:cNvSpPr/>
      </dsp:nvSpPr>
      <dsp:spPr>
        <a:xfrm>
          <a:off x="0" y="2115430"/>
          <a:ext cx="53002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/>
            <a:t>Hosted at: 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hlinkClick xmlns:r="http://schemas.openxmlformats.org/officeDocument/2006/relationships" r:id="rId3"/>
            </a:rPr>
            <a:t>https://realestateproject-a07dd.web.app/</a:t>
          </a:r>
          <a:endParaRPr lang="en-US" sz="1100" kern="1200" dirty="0"/>
        </a:p>
      </dsp:txBody>
      <dsp:txXfrm>
        <a:off x="0" y="2115430"/>
        <a:ext cx="5300245" cy="720000"/>
      </dsp:txXfrm>
    </dsp:sp>
    <dsp:sp modelId="{0D6B21FA-0518-41E2-BC7C-F32640DA3BF0}">
      <dsp:nvSpPr>
        <dsp:cNvPr id="0" name=""/>
        <dsp:cNvSpPr/>
      </dsp:nvSpPr>
      <dsp:spPr>
        <a:xfrm>
          <a:off x="7712266" y="16500"/>
          <a:ext cx="1749937" cy="174993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DA88E-813F-4AF0-9C14-7C4F076DAF9A}">
      <dsp:nvSpPr>
        <dsp:cNvPr id="0" name=""/>
        <dsp:cNvSpPr/>
      </dsp:nvSpPr>
      <dsp:spPr>
        <a:xfrm>
          <a:off x="8085203" y="389438"/>
          <a:ext cx="1004062" cy="100406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23ACA-CF66-4F01-B7A8-CA0B34D9EA75}">
      <dsp:nvSpPr>
        <dsp:cNvPr id="0" name=""/>
        <dsp:cNvSpPr/>
      </dsp:nvSpPr>
      <dsp:spPr>
        <a:xfrm>
          <a:off x="5797777" y="2038231"/>
          <a:ext cx="54490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/>
            <a:t>Git link: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/>
            <a:t> </a:t>
          </a:r>
          <a:r>
            <a:rPr lang="en-US" sz="1100" b="1" i="0" kern="1200" dirty="0">
              <a:hlinkClick xmlns:r="http://schemas.openxmlformats.org/officeDocument/2006/relationships" r:id="rId6"/>
            </a:rPr>
            <a:t>https://github.com/ralucacrepcea/RealEstateProject.git</a:t>
          </a:r>
          <a:endParaRPr lang="en-US" sz="1100" kern="1200" dirty="0"/>
        </a:p>
      </dsp:txBody>
      <dsp:txXfrm>
        <a:off x="5797777" y="2038231"/>
        <a:ext cx="544901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3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4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2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6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45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7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F8676-7BF2-7E8B-3230-05AFB2BA1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/>
              <a:t>ReaL</a:t>
            </a:r>
            <a:r>
              <a:rPr lang="en-US" sz="5400" dirty="0"/>
              <a:t> Estate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BF7EF-55D5-B8FC-98E0-8B3079714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937" y="4481093"/>
            <a:ext cx="3547240" cy="177529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Made by:</a:t>
            </a:r>
          </a:p>
          <a:p>
            <a:pPr algn="l"/>
            <a:r>
              <a:rPr lang="en-US" sz="2000" dirty="0" err="1"/>
              <a:t>Crepcea</a:t>
            </a:r>
            <a:r>
              <a:rPr lang="en-US" sz="2000" dirty="0"/>
              <a:t> Raluca-Maria </a:t>
            </a:r>
          </a:p>
        </p:txBody>
      </p:sp>
      <p:pic>
        <p:nvPicPr>
          <p:cNvPr id="22" name="Picture 21" descr="A midsection of a person holding a miniature house">
            <a:extLst>
              <a:ext uri="{FF2B5EF4-FFF2-40B4-BE49-F238E27FC236}">
                <a16:creationId xmlns:a16="http://schemas.microsoft.com/office/drawing/2014/main" id="{9E826D13-608B-61E6-5D08-F5E6801866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76" r="12605" b="-1"/>
          <a:stretch/>
        </p:blipFill>
        <p:spPr>
          <a:xfrm>
            <a:off x="4232495" y="8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297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3911-CBC4-AFFF-76EB-34627182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EB9B50-4E6A-9E9F-B3E6-4E1C071BE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901849"/>
              </p:ext>
            </p:extLst>
          </p:nvPr>
        </p:nvGraphicFramePr>
        <p:xfrm>
          <a:off x="483475" y="1629102"/>
          <a:ext cx="11372194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74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2E556-EA7D-503C-8444-321B7889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2" y="640"/>
            <a:ext cx="7426409" cy="1624055"/>
          </a:xfrm>
        </p:spPr>
        <p:txBody>
          <a:bodyPr anchor="b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What is the application about?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94C8C-2531-8B75-ABA1-6E7E4A52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00" r="30567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2BBD-3F85-4736-9F09-774CA001B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205" y="2191548"/>
            <a:ext cx="6812123" cy="4303845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The application is an </a:t>
            </a:r>
            <a:r>
              <a:rPr lang="en-US" b="1" i="0" u="none" strike="noStrike" dirty="0">
                <a:effectLst/>
              </a:rPr>
              <a:t>online real estate platform</a:t>
            </a:r>
            <a:r>
              <a:rPr lang="en-US" b="0" i="0" u="none" strike="noStrike" dirty="0">
                <a:effectLst/>
                <a:latin typeface="-webkit-standard"/>
              </a:rPr>
              <a:t> where users can browse and explore what properties are </a:t>
            </a:r>
            <a:r>
              <a:rPr lang="en-US" dirty="0">
                <a:latin typeface="-webkit-standard"/>
              </a:rPr>
              <a:t>on the market</a:t>
            </a:r>
            <a:r>
              <a:rPr lang="en-US" b="0" i="0" u="none" strike="noStrike" dirty="0">
                <a:effectLst/>
                <a:latin typeface="-webkit-standard"/>
              </a:rPr>
              <a:t>. It allows potential buyers to explore real estate listings, add properties to their cart, and contact sellers. It integrates Google authentication for a seamless login experience and Firebase for backend services.</a:t>
            </a:r>
          </a:p>
        </p:txBody>
      </p:sp>
    </p:spTree>
    <p:extLst>
      <p:ext uri="{BB962C8B-B14F-4D97-AF65-F5344CB8AC3E}">
        <p14:creationId xmlns:p14="http://schemas.microsoft.com/office/powerpoint/2010/main" val="245627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73C9E-CE09-A39D-FC3F-0A7B26A2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512" y="187410"/>
            <a:ext cx="7126974" cy="1624055"/>
          </a:xfrm>
        </p:spPr>
        <p:txBody>
          <a:bodyPr anchor="b">
            <a:normAutofit/>
          </a:bodyPr>
          <a:lstStyle/>
          <a:p>
            <a:r>
              <a:rPr lang="en-US" sz="4100" b="1" i="0" u="none" strike="noStrike" dirty="0">
                <a:effectLst/>
              </a:rPr>
              <a:t>2. Why did you choose to build this application?</a:t>
            </a:r>
            <a:endParaRPr lang="en-US" sz="4100" dirty="0"/>
          </a:p>
        </p:txBody>
      </p:sp>
      <p:pic>
        <p:nvPicPr>
          <p:cNvPr id="21" name="Graphic 20" descr="City">
            <a:extLst>
              <a:ext uri="{FF2B5EF4-FFF2-40B4-BE49-F238E27FC236}">
                <a16:creationId xmlns:a16="http://schemas.microsoft.com/office/drawing/2014/main" id="{ED5A558D-99AC-644C-B8B0-9E86DCDB0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1" y="2243910"/>
            <a:ext cx="2771774" cy="2771774"/>
          </a:xfrm>
          <a:prstGeom prst="rect">
            <a:avLst/>
          </a:prstGeom>
        </p:spPr>
      </p:pic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DBAB-F62C-6D24-FC90-7A1368EAA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1437" y="2585545"/>
            <a:ext cx="7126973" cy="3877039"/>
          </a:xfrm>
        </p:spPr>
        <p:txBody>
          <a:bodyPr>
            <a:normAutofit fontScale="92500"/>
          </a:bodyPr>
          <a:lstStyle/>
          <a:p>
            <a:r>
              <a:rPr lang="en-US" sz="4000" b="0" i="0" u="none" strike="noStrike" dirty="0">
                <a:effectLst/>
                <a:latin typeface="-webkit-standard"/>
              </a:rPr>
              <a:t>Real estate is a vital industry with increasing demand for digital solutions. The idea was to simplify the property-viewing process by offering a user-friendly platform for browsing and </a:t>
            </a:r>
            <a:r>
              <a:rPr lang="en-US" sz="4000" dirty="0">
                <a:effectLst/>
                <a:latin typeface=".SF NS"/>
              </a:rPr>
              <a:t>having the possibility to be contacted.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093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1FCE1-2204-BD88-7A96-7F893366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>
                <a:latin typeface="-webkit-standard"/>
              </a:rPr>
              <a:t>3.</a:t>
            </a:r>
            <a:r>
              <a:rPr lang="en-US" b="0" i="0" u="none" strike="noStrike" dirty="0">
                <a:effectLst/>
                <a:latin typeface="-webkit-standard"/>
              </a:rPr>
              <a:t> </a:t>
            </a:r>
            <a:r>
              <a:rPr lang="en-US" b="1" i="0" u="none" strike="noStrike" dirty="0">
                <a:effectLst/>
              </a:rPr>
              <a:t>How did you develop the project</a:t>
            </a:r>
            <a:br>
              <a:rPr lang="en-US" b="1" i="0" u="none" strike="noStrike" dirty="0">
                <a:effectLst/>
              </a:rPr>
            </a:br>
            <a:r>
              <a:rPr lang="en-US" b="1" i="0" u="none" strike="noStrike" dirty="0">
                <a:effectLst/>
              </a:rPr>
              <a:t>(Individual project)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0CA1C3-6749-7C42-D2FC-5C16F68D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050409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335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3B741-5422-6E10-A07A-A56544E6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1" y="1324303"/>
            <a:ext cx="3315730" cy="5027070"/>
          </a:xfrm>
        </p:spPr>
        <p:txBody>
          <a:bodyPr>
            <a:normAutofit/>
          </a:bodyPr>
          <a:lstStyle/>
          <a:p>
            <a:r>
              <a:rPr lang="en-US" sz="3600" b="1" i="0" u="none" strike="noStrike" dirty="0">
                <a:effectLst/>
              </a:rPr>
              <a:t>4. What is the problem that your application solves? (What is the target audience?)</a:t>
            </a:r>
            <a:endParaRPr lang="en-US" sz="36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759FFA-3EAF-0C66-ED05-D4BF80B7A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789978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349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A2B64-8747-FA7D-5410-FFCBD797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24066"/>
            <a:ext cx="3810000" cy="3805283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</a:rPr>
              <a:t>5. What is the architecture of your application?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1E5377D-C40B-F8B0-D2DC-227123C6D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530403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5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E4825-1C44-AB3E-7D65-95051F4D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US" b="1" i="0" u="none" strike="noStrike">
                <a:effectLst/>
              </a:rPr>
              <a:t>6. What are the core data structures that you use?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B3A4-0683-26B1-E6B2-3A394C9B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380" y="278026"/>
            <a:ext cx="6533247" cy="62586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err="1"/>
              <a:t>Firestore</a:t>
            </a:r>
            <a:r>
              <a:rPr lang="en-US" b="1" dirty="0"/>
              <a:t> Database Collections: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Properties: Stores details about each property (e.g., name, price, image, description).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Users: Stores user information such as email and name after sign-up or login.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Cart: Stores property IDs for each user’s cart.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application uses </a:t>
            </a:r>
            <a:r>
              <a:rPr lang="en-US" b="1" dirty="0"/>
              <a:t>arrays and objects</a:t>
            </a:r>
            <a:r>
              <a:rPr lang="en-US" dirty="0"/>
              <a:t> to manage cart items and maintain application state.</a:t>
            </a:r>
          </a:p>
        </p:txBody>
      </p:sp>
    </p:spTree>
    <p:extLst>
      <p:ext uri="{BB962C8B-B14F-4D97-AF65-F5344CB8AC3E}">
        <p14:creationId xmlns:p14="http://schemas.microsoft.com/office/powerpoint/2010/main" val="236205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80EF5-4628-B491-E059-5A785821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anchor="ctr">
            <a:normAutofit/>
          </a:bodyPr>
          <a:lstStyle/>
          <a:p>
            <a:r>
              <a:rPr lang="en-US" b="1" i="0" u="none" strike="noStrike">
                <a:effectLst/>
              </a:rPr>
              <a:t>7. What technologies did you use?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89677-114E-9131-B471-E2592C22D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358062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63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A32C2-9AC9-4007-56AD-98FA13F2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672" y="360093"/>
            <a:ext cx="9090454" cy="761141"/>
          </a:xfrm>
        </p:spPr>
        <p:txBody>
          <a:bodyPr anchor="b">
            <a:normAutofit/>
          </a:bodyPr>
          <a:lstStyle/>
          <a:p>
            <a:r>
              <a:rPr lang="en-US" b="1" i="0" u="none" strike="noStrike" dirty="0">
                <a:effectLst/>
              </a:rPr>
              <a:t>8. Did you use any Design Patterns?</a:t>
            </a:r>
            <a:endParaRPr lang="en-US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131EA8DD-A0AD-CC98-DA67-49F2C073D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481327"/>
            <a:ext cx="3895345" cy="38953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FA38-2FF1-E9C1-82C5-0AEC020C8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703" y="1870841"/>
            <a:ext cx="6143297" cy="4054970"/>
          </a:xfrm>
        </p:spPr>
        <p:txBody>
          <a:bodyPr>
            <a:noAutofit/>
          </a:bodyPr>
          <a:lstStyle/>
          <a:p>
            <a:r>
              <a:rPr lang="en-US" sz="2000" b="1" dirty="0"/>
              <a:t>Yes, I used Observer Pattern to manage state changes and ensure that all dependent components update automatically. For example: when a user adds a product to the cart, the cart's total price and quantity are recalculated, and the UI updates instantly. </a:t>
            </a:r>
          </a:p>
          <a:p>
            <a:r>
              <a:rPr lang="en-US" sz="2000" b="1" dirty="0"/>
              <a:t>Similarly, the authentication state is observed to redirect users to the login page if they are not logged in. These functionalities rely on a shared state that notifies subscribed components of any changes.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538892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_2SEEDS">
      <a:dk1>
        <a:srgbClr val="000000"/>
      </a:dk1>
      <a:lt1>
        <a:srgbClr val="FFFFFF"/>
      </a:lt1>
      <a:dk2>
        <a:srgbClr val="243541"/>
      </a:dk2>
      <a:lt2>
        <a:srgbClr val="E8E2E2"/>
      </a:lt2>
      <a:accent1>
        <a:srgbClr val="74A9A9"/>
      </a:accent1>
      <a:accent2>
        <a:srgbClr val="81AA99"/>
      </a:accent2>
      <a:accent3>
        <a:srgbClr val="85A5BD"/>
      </a:accent3>
      <a:accent4>
        <a:srgbClr val="BA807F"/>
      </a:accent4>
      <a:accent5>
        <a:srgbClr val="BC9B82"/>
      </a:accent5>
      <a:accent6>
        <a:srgbClr val="AAA274"/>
      </a:accent6>
      <a:hlink>
        <a:srgbClr val="AE6A69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D" id="{327F072A-4921-EA42-9F9B-2938F66DBE1D}" vid="{4F1356E7-83B4-2944-9EF5-0E4857A3D8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TornVTI</Template>
  <TotalTime>8</TotalTime>
  <Words>597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-webkit-standard</vt:lpstr>
      <vt:lpstr>.SF NS</vt:lpstr>
      <vt:lpstr>Arial</vt:lpstr>
      <vt:lpstr>Verdana Pro</vt:lpstr>
      <vt:lpstr>Verdana Pro Cond SemiBold</vt:lpstr>
      <vt:lpstr>TornVTI</vt:lpstr>
      <vt:lpstr>ReaL Estate Project </vt:lpstr>
      <vt:lpstr>What is the application about?</vt:lpstr>
      <vt:lpstr>2. Why did you choose to build this application?</vt:lpstr>
      <vt:lpstr>3. How did you develop the project (Individual project)</vt:lpstr>
      <vt:lpstr>4. What is the problem that your application solves? (What is the target audience?)</vt:lpstr>
      <vt:lpstr>5. What is the architecture of your application?</vt:lpstr>
      <vt:lpstr>6. What are the core data structures that you use?</vt:lpstr>
      <vt:lpstr>7. What technologies did you use?</vt:lpstr>
      <vt:lpstr>8. Did you use any Design Patterns?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Raluca-Maria Crepcea</dc:creator>
  <cp:lastModifiedBy>Raluca-Maria Crepcea</cp:lastModifiedBy>
  <cp:revision>5</cp:revision>
  <dcterms:created xsi:type="dcterms:W3CDTF">2025-01-09T18:11:02Z</dcterms:created>
  <dcterms:modified xsi:type="dcterms:W3CDTF">2025-01-09T18:20:24Z</dcterms:modified>
</cp:coreProperties>
</file>