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2797AE38-DD7F-4B22-A0F7-3EDDF12130EF}" type="slidenum"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E5101A50-1450-4154-BCB6-C991DD0C2ED8}" type="slidenum"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0EAA5838-6860-4A87-8F2E-A12DDFCA2E78}" type="slidenum">
              <a:rPr b="0" lang="en-US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Generarea de Teste pornind de la o Ontologie</a:t>
            </a:r>
            <a:endParaRPr b="0" lang="en-US" sz="8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6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Grupa A7</a:t>
            </a:r>
            <a:endParaRPr b="1" lang="en-US" sz="36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Identificarea conceptelor, instantelor si relatiilor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Limbajul de programare folosit în scrierea sub-modului este Java, cu framework-ul Spring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Drept unelte pentru testare au fost folosite urmatoarele: Log4J, jUnit, Mockito, AssertJ, PowerMock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Identificarea conceptelor, instantelor si relatiilor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454480" y="1920240"/>
            <a:ext cx="7028640" cy="4663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Ontologii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Submodulul s-a ocupat de generarea unei ontologii de test pe baza unei structuri definite (OWL), initial scrisa de mana iar mai apoi automatizata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Drept unelte si limbaje pentru automatizarea procesului au fost foloite: Python, XML.etree, zeep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Au fost scrise unelte proprii de parsare de continut si generarea de ontologie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Generarea de Teste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Componenta finala a proiectului reprezinta o aplicație web în cadrul căreia se pot susține teste. Testele conțin întrebări cu variante multiple de răspuns sau de tipul adevărat/fals.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Aplicația este conectata la o baza de date în care sunt stocate concepte, relații, definiții. Testele se generează prin interogarea acestei baze de date și sunt reprezentate printr-un formular pe o pagina web. Pentru implementare s-a folosit Python, ca limbaj de programare, cu Django Framework pentru partea de web.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Demo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Demo al aplicatiei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Organizarea Modulului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Submodule: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Convertire &amp; Documentatie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Preprocesarea textelor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Identificare concepte, instante, relatii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Generarea de Ontologii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Generarea de Teste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468880" y="1890720"/>
            <a:ext cx="7020000" cy="5669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Convertirea &amp; Documentatia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Scopul acestui submodul a fost de a crea o unealta care primeste ca input un fisier in unul din formatele DOC, DOCX sau PDF, extrage doar textul din ele, pastreaza encoding-ul acestuia si plaseaza intregul continut intr-un fisier TXT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Documentatia a fost realizata in decursul intregii dezvoltari a modulului, cartografiind uneltele si modul de dezvoltare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Convertirea &amp; Documentatia 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Metodele scrise au fost facute in Python pentru o usoara integrare cu celelalte submodule (includerea acestora in celelalte proiecte)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Ca tool-uri / dependinte au fost folosite librarii precum python-docx si antiword pentru interfatara dintre formatele DOC/DOCX cu limbajul Python.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Preprocesarea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Rolul acestui sub-modul este de a primi informațiile preluate de la modulul anterior, a despărți text-ul în token-uri de text și a exporta informația obținută printr-un API, pentru a o face disponibila și celorlalte sub-module.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Preprocesarea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Un instrument folosit in acest proces este “UAIC Romanian Noun Phrase Chunker”. Acest instrument identifică grupurile nominale într-un text dat. Textul este mai întâi trecut prin POS tagger după care i se aplică o gramatică GGS (Graphical Grammar Studio).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GGS este un instrument open source Java pentru sarcini NLP (Natural Language Processing) care, spre deosebire de cele mai multe gramatici și instrumentele de matching, permite proiectarea grafică a gramatici, asemănătoare cumva cu vechile rețele de tranziție recursive.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Pentru a retine în cache, frazele procesate, s-a folosit o baza de date de tip SQL (sqlite).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http://nlptools.info.uaic.ro/WebNpChunkerRo/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003840" y="1920240"/>
            <a:ext cx="5929560" cy="46634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Identificarea conceptelor, instantelor si relatiilor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Sub-modul de identificare a conceptelor, instantelor și relațiilor, preia informația oferita de modulul de preprocesare prin consumarea  API-ul făcut disponibil de aceștia. Token-urile obținute sunt analizate și pe baza lor se extrag cuvintele, pe urma se clasifica în funcție de părțile e vorbire și se extrag rădăcinile acestora.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2018-01-19T10:18:39Z</dcterms:created>
  <dc:creator/>
  <dc:description/>
  <dc:language>en-US</dc:language>
  <cp:lastModifiedBy/>
  <dcterms:modified xsi:type="dcterms:W3CDTF">2018-01-19T11:01:24Z</dcterms:modified>
  <cp:revision>3</cp:revision>
  <dc:subject/>
  <dc:title/>
</cp:coreProperties>
</file>