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BD7541-45B0-42B2-BA39-26431D6AE854}" type="doc">
      <dgm:prSet loTypeId="urn:microsoft.com/office/officeart/2005/8/layout/cycle8" loCatId="cycle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68597A-670F-4CF1-B0EE-804F08432DF4}">
      <dgm:prSet/>
      <dgm:spPr/>
      <dgm:t>
        <a:bodyPr/>
        <a:lstStyle/>
        <a:p>
          <a:r>
            <a:rPr lang="es-PE"/>
            <a:t>Recuperación de datos</a:t>
          </a:r>
          <a:endParaRPr lang="en-US"/>
        </a:p>
      </dgm:t>
    </dgm:pt>
    <dgm:pt modelId="{95407384-8023-4E42-BA95-1E302099CCE7}" type="parTrans" cxnId="{F4F656FB-D8B2-4944-B155-2565BF9653AD}">
      <dgm:prSet/>
      <dgm:spPr/>
      <dgm:t>
        <a:bodyPr/>
        <a:lstStyle/>
        <a:p>
          <a:endParaRPr lang="en-US"/>
        </a:p>
      </dgm:t>
    </dgm:pt>
    <dgm:pt modelId="{C39A307B-AD2C-43BF-A94E-E9A12F466A5F}" type="sibTrans" cxnId="{F4F656FB-D8B2-4944-B155-2565BF9653AD}">
      <dgm:prSet/>
      <dgm:spPr/>
      <dgm:t>
        <a:bodyPr/>
        <a:lstStyle/>
        <a:p>
          <a:endParaRPr lang="en-US"/>
        </a:p>
      </dgm:t>
    </dgm:pt>
    <dgm:pt modelId="{3CF80171-34BF-41F9-A00D-72F2CBBFDC76}">
      <dgm:prSet/>
      <dgm:spPr/>
      <dgm:t>
        <a:bodyPr/>
        <a:lstStyle/>
        <a:p>
          <a:r>
            <a:rPr lang="es-PE"/>
            <a:t>Robo de identidad</a:t>
          </a:r>
          <a:endParaRPr lang="en-US"/>
        </a:p>
      </dgm:t>
    </dgm:pt>
    <dgm:pt modelId="{10F16D1F-9320-4029-A4A2-7838C5A23709}" type="parTrans" cxnId="{0E775930-8B92-479F-A1D8-162308C9B2A0}">
      <dgm:prSet/>
      <dgm:spPr/>
      <dgm:t>
        <a:bodyPr/>
        <a:lstStyle/>
        <a:p>
          <a:endParaRPr lang="en-US"/>
        </a:p>
      </dgm:t>
    </dgm:pt>
    <dgm:pt modelId="{FEDE939A-1619-457F-A1AB-7B34E02776DF}" type="sibTrans" cxnId="{0E775930-8B92-479F-A1D8-162308C9B2A0}">
      <dgm:prSet/>
      <dgm:spPr/>
      <dgm:t>
        <a:bodyPr/>
        <a:lstStyle/>
        <a:p>
          <a:endParaRPr lang="en-US"/>
        </a:p>
      </dgm:t>
    </dgm:pt>
    <dgm:pt modelId="{777657E4-2711-49D0-BCE4-62D0D40520B6}">
      <dgm:prSet/>
      <dgm:spPr/>
      <dgm:t>
        <a:bodyPr/>
        <a:lstStyle/>
        <a:p>
          <a:r>
            <a:rPr lang="es-PE"/>
            <a:t>Investigaciones de malware y ransomware</a:t>
          </a:r>
          <a:endParaRPr lang="en-US"/>
        </a:p>
      </dgm:t>
    </dgm:pt>
    <dgm:pt modelId="{41A2C7EB-087E-4149-8148-ACF2C9A84C69}" type="parTrans" cxnId="{0F8351FD-537A-4815-A711-BAEEE96C87F1}">
      <dgm:prSet/>
      <dgm:spPr/>
      <dgm:t>
        <a:bodyPr/>
        <a:lstStyle/>
        <a:p>
          <a:endParaRPr lang="en-US"/>
        </a:p>
      </dgm:t>
    </dgm:pt>
    <dgm:pt modelId="{C2782B08-2446-4EDB-8D05-658347CAA6CC}" type="sibTrans" cxnId="{0F8351FD-537A-4815-A711-BAEEE96C87F1}">
      <dgm:prSet/>
      <dgm:spPr/>
      <dgm:t>
        <a:bodyPr/>
        <a:lstStyle/>
        <a:p>
          <a:endParaRPr lang="en-US"/>
        </a:p>
      </dgm:t>
    </dgm:pt>
    <dgm:pt modelId="{2387CB0E-8FCB-4208-8EA7-F01B3FF5BE5A}">
      <dgm:prSet/>
      <dgm:spPr/>
      <dgm:t>
        <a:bodyPr/>
        <a:lstStyle/>
        <a:p>
          <a:r>
            <a:rPr lang="es-PE"/>
            <a:t>Investigaciones de redes e Internet</a:t>
          </a:r>
          <a:endParaRPr lang="en-US"/>
        </a:p>
      </dgm:t>
    </dgm:pt>
    <dgm:pt modelId="{2FCFC87F-0F62-4DD5-9033-29F520A73245}" type="parTrans" cxnId="{C566DB3D-30C9-489D-B81A-97A1A4D88602}">
      <dgm:prSet/>
      <dgm:spPr/>
      <dgm:t>
        <a:bodyPr/>
        <a:lstStyle/>
        <a:p>
          <a:endParaRPr lang="en-US"/>
        </a:p>
      </dgm:t>
    </dgm:pt>
    <dgm:pt modelId="{54EBF8C1-CDAC-42BF-8E1A-F777F12A5531}" type="sibTrans" cxnId="{C566DB3D-30C9-489D-B81A-97A1A4D88602}">
      <dgm:prSet/>
      <dgm:spPr/>
      <dgm:t>
        <a:bodyPr/>
        <a:lstStyle/>
        <a:p>
          <a:endParaRPr lang="en-US"/>
        </a:p>
      </dgm:t>
    </dgm:pt>
    <dgm:pt modelId="{072702F2-D336-446A-9491-1DED09D72D93}">
      <dgm:prSet/>
      <dgm:spPr/>
      <dgm:t>
        <a:bodyPr/>
        <a:lstStyle/>
        <a:p>
          <a:r>
            <a:rPr lang="es-PE" dirty="0"/>
            <a:t>Investigaciones de correo electrónico</a:t>
          </a:r>
          <a:endParaRPr lang="en-US" dirty="0"/>
        </a:p>
      </dgm:t>
    </dgm:pt>
    <dgm:pt modelId="{8FBC4186-6EB5-494B-B7CB-928182CA984C}" type="parTrans" cxnId="{F6EF2E99-9B9A-49D1-823F-EBC792C7F094}">
      <dgm:prSet/>
      <dgm:spPr/>
      <dgm:t>
        <a:bodyPr/>
        <a:lstStyle/>
        <a:p>
          <a:endParaRPr lang="en-US"/>
        </a:p>
      </dgm:t>
    </dgm:pt>
    <dgm:pt modelId="{5E100241-45E1-4C80-83B6-6F9C6F5348F3}" type="sibTrans" cxnId="{F6EF2E99-9B9A-49D1-823F-EBC792C7F094}">
      <dgm:prSet/>
      <dgm:spPr/>
      <dgm:t>
        <a:bodyPr/>
        <a:lstStyle/>
        <a:p>
          <a:endParaRPr lang="en-US"/>
        </a:p>
      </dgm:t>
    </dgm:pt>
    <dgm:pt modelId="{123F6136-F389-41B3-9268-4013B26D7DCC}">
      <dgm:prSet/>
      <dgm:spPr/>
      <dgm:t>
        <a:bodyPr/>
        <a:lstStyle/>
        <a:p>
          <a:r>
            <a:rPr lang="es-PE"/>
            <a:t>Espionaje corporativo</a:t>
          </a:r>
          <a:endParaRPr lang="en-US"/>
        </a:p>
      </dgm:t>
    </dgm:pt>
    <dgm:pt modelId="{50640ECD-4DAD-4005-A91A-ABEAA9426ADE}" type="parTrans" cxnId="{029182E2-EE6B-4243-9A00-481F30F5A827}">
      <dgm:prSet/>
      <dgm:spPr/>
      <dgm:t>
        <a:bodyPr/>
        <a:lstStyle/>
        <a:p>
          <a:endParaRPr lang="en-US"/>
        </a:p>
      </dgm:t>
    </dgm:pt>
    <dgm:pt modelId="{3E369B80-DCF7-49C9-84BF-04ED9713FEE0}" type="sibTrans" cxnId="{029182E2-EE6B-4243-9A00-481F30F5A827}">
      <dgm:prSet/>
      <dgm:spPr/>
      <dgm:t>
        <a:bodyPr/>
        <a:lstStyle/>
        <a:p>
          <a:endParaRPr lang="en-US"/>
        </a:p>
      </dgm:t>
    </dgm:pt>
    <dgm:pt modelId="{CA2C886D-643E-4608-9B3E-9FCC54C8F10D}">
      <dgm:prSet/>
      <dgm:spPr/>
      <dgm:t>
        <a:bodyPr/>
        <a:lstStyle/>
        <a:p>
          <a:r>
            <a:rPr lang="es-PE"/>
            <a:t>Investigaciones de pornografía infantil</a:t>
          </a:r>
          <a:endParaRPr lang="en-US"/>
        </a:p>
      </dgm:t>
    </dgm:pt>
    <dgm:pt modelId="{492FE5E1-9359-4047-B73F-DE49423B0626}" type="parTrans" cxnId="{750618DA-A412-4ECB-9BF8-4CA0AC6394EB}">
      <dgm:prSet/>
      <dgm:spPr/>
      <dgm:t>
        <a:bodyPr/>
        <a:lstStyle/>
        <a:p>
          <a:endParaRPr lang="en-US"/>
        </a:p>
      </dgm:t>
    </dgm:pt>
    <dgm:pt modelId="{285280AE-C38E-45C0-9D88-D6D211A190CE}" type="sibTrans" cxnId="{750618DA-A412-4ECB-9BF8-4CA0AC6394EB}">
      <dgm:prSet/>
      <dgm:spPr/>
      <dgm:t>
        <a:bodyPr/>
        <a:lstStyle/>
        <a:p>
          <a:endParaRPr lang="en-US"/>
        </a:p>
      </dgm:t>
    </dgm:pt>
    <dgm:pt modelId="{C50A0507-F047-42C5-B06A-5A5CFB475551}" type="pres">
      <dgm:prSet presAssocID="{02BD7541-45B0-42B2-BA39-26431D6AE854}" presName="compositeShape" presStyleCnt="0">
        <dgm:presLayoutVars>
          <dgm:chMax val="7"/>
          <dgm:dir/>
          <dgm:resizeHandles val="exact"/>
        </dgm:presLayoutVars>
      </dgm:prSet>
      <dgm:spPr/>
    </dgm:pt>
    <dgm:pt modelId="{80F9CF3F-D8D9-4244-A388-2369A2E1F597}" type="pres">
      <dgm:prSet presAssocID="{02BD7541-45B0-42B2-BA39-26431D6AE854}" presName="wedge1" presStyleLbl="node1" presStyleIdx="0" presStyleCnt="7"/>
      <dgm:spPr/>
    </dgm:pt>
    <dgm:pt modelId="{A96F67B0-6849-45AE-9438-B80647784331}" type="pres">
      <dgm:prSet presAssocID="{02BD7541-45B0-42B2-BA39-26431D6AE854}" presName="dummy1a" presStyleCnt="0"/>
      <dgm:spPr/>
    </dgm:pt>
    <dgm:pt modelId="{CBFCF2AA-7DB7-418D-B7C0-773593DBCF06}" type="pres">
      <dgm:prSet presAssocID="{02BD7541-45B0-42B2-BA39-26431D6AE854}" presName="dummy1b" presStyleCnt="0"/>
      <dgm:spPr/>
    </dgm:pt>
    <dgm:pt modelId="{DE146778-0DD5-4237-B77E-AE0F66F3413A}" type="pres">
      <dgm:prSet presAssocID="{02BD7541-45B0-42B2-BA39-26431D6AE854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6F6083CD-9502-4B95-9A72-D31A2ADE49D4}" type="pres">
      <dgm:prSet presAssocID="{02BD7541-45B0-42B2-BA39-26431D6AE854}" presName="wedge2" presStyleLbl="node1" presStyleIdx="1" presStyleCnt="7"/>
      <dgm:spPr/>
    </dgm:pt>
    <dgm:pt modelId="{B49DFA2B-C27F-4149-BD2B-03B754DF3A6A}" type="pres">
      <dgm:prSet presAssocID="{02BD7541-45B0-42B2-BA39-26431D6AE854}" presName="dummy2a" presStyleCnt="0"/>
      <dgm:spPr/>
    </dgm:pt>
    <dgm:pt modelId="{9D733246-2636-46F4-B1A8-E4EFE8DA7AF0}" type="pres">
      <dgm:prSet presAssocID="{02BD7541-45B0-42B2-BA39-26431D6AE854}" presName="dummy2b" presStyleCnt="0"/>
      <dgm:spPr/>
    </dgm:pt>
    <dgm:pt modelId="{E651037A-3EE7-4FF4-8C35-18D3ADF047C3}" type="pres">
      <dgm:prSet presAssocID="{02BD7541-45B0-42B2-BA39-26431D6AE854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EBC4B3A6-6DC2-4A2F-BBDA-0CAC16FCCA5A}" type="pres">
      <dgm:prSet presAssocID="{02BD7541-45B0-42B2-BA39-26431D6AE854}" presName="wedge3" presStyleLbl="node1" presStyleIdx="2" presStyleCnt="7"/>
      <dgm:spPr/>
    </dgm:pt>
    <dgm:pt modelId="{D0E5ED00-6975-427A-9F04-4DFDC2573E9E}" type="pres">
      <dgm:prSet presAssocID="{02BD7541-45B0-42B2-BA39-26431D6AE854}" presName="dummy3a" presStyleCnt="0"/>
      <dgm:spPr/>
    </dgm:pt>
    <dgm:pt modelId="{0AB6BBFF-88EE-418D-9F65-CFD8C81FB2CD}" type="pres">
      <dgm:prSet presAssocID="{02BD7541-45B0-42B2-BA39-26431D6AE854}" presName="dummy3b" presStyleCnt="0"/>
      <dgm:spPr/>
    </dgm:pt>
    <dgm:pt modelId="{D7147B0E-6759-4BD9-9BE2-39DBDB76E734}" type="pres">
      <dgm:prSet presAssocID="{02BD7541-45B0-42B2-BA39-26431D6AE854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A70C2ED-148B-4724-B384-2EA4C19F9B2C}" type="pres">
      <dgm:prSet presAssocID="{02BD7541-45B0-42B2-BA39-26431D6AE854}" presName="wedge4" presStyleLbl="node1" presStyleIdx="3" presStyleCnt="7"/>
      <dgm:spPr/>
    </dgm:pt>
    <dgm:pt modelId="{31779786-DD95-4382-864E-D9E08DA76E8F}" type="pres">
      <dgm:prSet presAssocID="{02BD7541-45B0-42B2-BA39-26431D6AE854}" presName="dummy4a" presStyleCnt="0"/>
      <dgm:spPr/>
    </dgm:pt>
    <dgm:pt modelId="{4FC58801-7886-45D2-94FE-3555D423C09C}" type="pres">
      <dgm:prSet presAssocID="{02BD7541-45B0-42B2-BA39-26431D6AE854}" presName="dummy4b" presStyleCnt="0"/>
      <dgm:spPr/>
    </dgm:pt>
    <dgm:pt modelId="{1077AFC0-5F97-40B1-8371-000C3781B7D3}" type="pres">
      <dgm:prSet presAssocID="{02BD7541-45B0-42B2-BA39-26431D6AE854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1C22F471-7B51-4DAB-A667-3B2699ADB1DA}" type="pres">
      <dgm:prSet presAssocID="{02BD7541-45B0-42B2-BA39-26431D6AE854}" presName="wedge5" presStyleLbl="node1" presStyleIdx="4" presStyleCnt="7"/>
      <dgm:spPr/>
    </dgm:pt>
    <dgm:pt modelId="{83A939BF-A93E-4B46-AB82-3B7EB19D6E58}" type="pres">
      <dgm:prSet presAssocID="{02BD7541-45B0-42B2-BA39-26431D6AE854}" presName="dummy5a" presStyleCnt="0"/>
      <dgm:spPr/>
    </dgm:pt>
    <dgm:pt modelId="{28FE8988-D610-414F-93A6-3B1CAF153701}" type="pres">
      <dgm:prSet presAssocID="{02BD7541-45B0-42B2-BA39-26431D6AE854}" presName="dummy5b" presStyleCnt="0"/>
      <dgm:spPr/>
    </dgm:pt>
    <dgm:pt modelId="{C3344354-8B5F-4FF1-BE57-7EE9325AA88C}" type="pres">
      <dgm:prSet presAssocID="{02BD7541-45B0-42B2-BA39-26431D6AE854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7A02C1BE-CB88-463A-AED4-DED8AE8D1880}" type="pres">
      <dgm:prSet presAssocID="{02BD7541-45B0-42B2-BA39-26431D6AE854}" presName="wedge6" presStyleLbl="node1" presStyleIdx="5" presStyleCnt="7"/>
      <dgm:spPr/>
    </dgm:pt>
    <dgm:pt modelId="{D457AE3C-9FFE-4D74-AF92-9141A6C0B921}" type="pres">
      <dgm:prSet presAssocID="{02BD7541-45B0-42B2-BA39-26431D6AE854}" presName="dummy6a" presStyleCnt="0"/>
      <dgm:spPr/>
    </dgm:pt>
    <dgm:pt modelId="{FAA9290E-A391-47B7-8499-C044D2EB6460}" type="pres">
      <dgm:prSet presAssocID="{02BD7541-45B0-42B2-BA39-26431D6AE854}" presName="dummy6b" presStyleCnt="0"/>
      <dgm:spPr/>
    </dgm:pt>
    <dgm:pt modelId="{1D17055D-8914-4EC7-8E16-1FD4F7CE5DCD}" type="pres">
      <dgm:prSet presAssocID="{02BD7541-45B0-42B2-BA39-26431D6AE854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EA8164E9-D853-47B6-8BA0-26D95682C380}" type="pres">
      <dgm:prSet presAssocID="{02BD7541-45B0-42B2-BA39-26431D6AE854}" presName="wedge7" presStyleLbl="node1" presStyleIdx="6" presStyleCnt="7"/>
      <dgm:spPr/>
    </dgm:pt>
    <dgm:pt modelId="{26760B97-AEBC-4776-B434-CC4F7B8657A2}" type="pres">
      <dgm:prSet presAssocID="{02BD7541-45B0-42B2-BA39-26431D6AE854}" presName="dummy7a" presStyleCnt="0"/>
      <dgm:spPr/>
    </dgm:pt>
    <dgm:pt modelId="{9556D677-3CA0-4487-B780-9C138BE38FD5}" type="pres">
      <dgm:prSet presAssocID="{02BD7541-45B0-42B2-BA39-26431D6AE854}" presName="dummy7b" presStyleCnt="0"/>
      <dgm:spPr/>
    </dgm:pt>
    <dgm:pt modelId="{CCE1DA5E-06F7-4768-AA3C-19C2E965B5C6}" type="pres">
      <dgm:prSet presAssocID="{02BD7541-45B0-42B2-BA39-26431D6AE854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EB16A96C-810E-4045-A155-4312F39ACEAB}" type="pres">
      <dgm:prSet presAssocID="{C39A307B-AD2C-43BF-A94E-E9A12F466A5F}" presName="arrowWedge1" presStyleLbl="fgSibTrans2D1" presStyleIdx="0" presStyleCnt="7"/>
      <dgm:spPr/>
    </dgm:pt>
    <dgm:pt modelId="{1FF3F065-9A79-47F0-A8A9-9A7907B9CA6E}" type="pres">
      <dgm:prSet presAssocID="{FEDE939A-1619-457F-A1AB-7B34E02776DF}" presName="arrowWedge2" presStyleLbl="fgSibTrans2D1" presStyleIdx="1" presStyleCnt="7"/>
      <dgm:spPr/>
    </dgm:pt>
    <dgm:pt modelId="{1AD75E2B-728B-4D59-BD23-3B0FBFDEE9D3}" type="pres">
      <dgm:prSet presAssocID="{C2782B08-2446-4EDB-8D05-658347CAA6CC}" presName="arrowWedge3" presStyleLbl="fgSibTrans2D1" presStyleIdx="2" presStyleCnt="7"/>
      <dgm:spPr/>
    </dgm:pt>
    <dgm:pt modelId="{F6BE8EB0-92CF-415F-BD08-42DEDD87B79A}" type="pres">
      <dgm:prSet presAssocID="{54EBF8C1-CDAC-42BF-8E1A-F777F12A5531}" presName="arrowWedge4" presStyleLbl="fgSibTrans2D1" presStyleIdx="3" presStyleCnt="7"/>
      <dgm:spPr/>
    </dgm:pt>
    <dgm:pt modelId="{AB6CC1E0-F794-4949-980F-A66D1E2B6838}" type="pres">
      <dgm:prSet presAssocID="{5E100241-45E1-4C80-83B6-6F9C6F5348F3}" presName="arrowWedge5" presStyleLbl="fgSibTrans2D1" presStyleIdx="4" presStyleCnt="7"/>
      <dgm:spPr/>
    </dgm:pt>
    <dgm:pt modelId="{D0F8AAF1-9CAC-4493-B37B-383530512BF9}" type="pres">
      <dgm:prSet presAssocID="{3E369B80-DCF7-49C9-84BF-04ED9713FEE0}" presName="arrowWedge6" presStyleLbl="fgSibTrans2D1" presStyleIdx="5" presStyleCnt="7"/>
      <dgm:spPr/>
    </dgm:pt>
    <dgm:pt modelId="{67E165AD-C332-4842-89FF-C5B9F8C9D5DF}" type="pres">
      <dgm:prSet presAssocID="{285280AE-C38E-45C0-9D88-D6D211A190CE}" presName="arrowWedge7" presStyleLbl="fgSibTrans2D1" presStyleIdx="6" presStyleCnt="7"/>
      <dgm:spPr/>
    </dgm:pt>
  </dgm:ptLst>
  <dgm:cxnLst>
    <dgm:cxn modelId="{E03DF00E-5FB5-47E4-A595-B226BEDBF24D}" type="presOf" srcId="{123F6136-F389-41B3-9268-4013B26D7DCC}" destId="{7A02C1BE-CB88-463A-AED4-DED8AE8D1880}" srcOrd="0" destOrd="0" presId="urn:microsoft.com/office/officeart/2005/8/layout/cycle8"/>
    <dgm:cxn modelId="{3B96F02D-3219-497A-848C-5AE4FB893F90}" type="presOf" srcId="{CA2C886D-643E-4608-9B3E-9FCC54C8F10D}" destId="{CCE1DA5E-06F7-4768-AA3C-19C2E965B5C6}" srcOrd="1" destOrd="0" presId="urn:microsoft.com/office/officeart/2005/8/layout/cycle8"/>
    <dgm:cxn modelId="{0E775930-8B92-479F-A1D8-162308C9B2A0}" srcId="{02BD7541-45B0-42B2-BA39-26431D6AE854}" destId="{3CF80171-34BF-41F9-A00D-72F2CBBFDC76}" srcOrd="1" destOrd="0" parTransId="{10F16D1F-9320-4029-A4A2-7838C5A23709}" sibTransId="{FEDE939A-1619-457F-A1AB-7B34E02776DF}"/>
    <dgm:cxn modelId="{3B631A36-FDBA-4D8F-80AC-97DC940E8861}" type="presOf" srcId="{02BD7541-45B0-42B2-BA39-26431D6AE854}" destId="{C50A0507-F047-42C5-B06A-5A5CFB475551}" srcOrd="0" destOrd="0" presId="urn:microsoft.com/office/officeart/2005/8/layout/cycle8"/>
    <dgm:cxn modelId="{C566DB3D-30C9-489D-B81A-97A1A4D88602}" srcId="{02BD7541-45B0-42B2-BA39-26431D6AE854}" destId="{2387CB0E-8FCB-4208-8EA7-F01B3FF5BE5A}" srcOrd="3" destOrd="0" parTransId="{2FCFC87F-0F62-4DD5-9033-29F520A73245}" sibTransId="{54EBF8C1-CDAC-42BF-8E1A-F777F12A5531}"/>
    <dgm:cxn modelId="{6D93145B-176F-40E1-83CC-337151103DB6}" type="presOf" srcId="{CA2C886D-643E-4608-9B3E-9FCC54C8F10D}" destId="{EA8164E9-D853-47B6-8BA0-26D95682C380}" srcOrd="0" destOrd="0" presId="urn:microsoft.com/office/officeart/2005/8/layout/cycle8"/>
    <dgm:cxn modelId="{CA017B42-B235-49D2-8751-886D77CCD091}" type="presOf" srcId="{3CF80171-34BF-41F9-A00D-72F2CBBFDC76}" destId="{E651037A-3EE7-4FF4-8C35-18D3ADF047C3}" srcOrd="1" destOrd="0" presId="urn:microsoft.com/office/officeart/2005/8/layout/cycle8"/>
    <dgm:cxn modelId="{19CAC845-8F58-4915-A700-E96E5F4A8764}" type="presOf" srcId="{0A68597A-670F-4CF1-B0EE-804F08432DF4}" destId="{80F9CF3F-D8D9-4244-A388-2369A2E1F597}" srcOrd="0" destOrd="0" presId="urn:microsoft.com/office/officeart/2005/8/layout/cycle8"/>
    <dgm:cxn modelId="{C3FCA346-A324-4A0B-BBDA-B4F4742CC59E}" type="presOf" srcId="{123F6136-F389-41B3-9268-4013B26D7DCC}" destId="{1D17055D-8914-4EC7-8E16-1FD4F7CE5DCD}" srcOrd="1" destOrd="0" presId="urn:microsoft.com/office/officeart/2005/8/layout/cycle8"/>
    <dgm:cxn modelId="{2249586C-6734-494E-85E2-04B322E1F6ED}" type="presOf" srcId="{2387CB0E-8FCB-4208-8EA7-F01B3FF5BE5A}" destId="{1077AFC0-5F97-40B1-8371-000C3781B7D3}" srcOrd="1" destOrd="0" presId="urn:microsoft.com/office/officeart/2005/8/layout/cycle8"/>
    <dgm:cxn modelId="{A25B4B7E-8E54-43AB-A7F9-0779B4995DD5}" type="presOf" srcId="{2387CB0E-8FCB-4208-8EA7-F01B3FF5BE5A}" destId="{5A70C2ED-148B-4724-B384-2EA4C19F9B2C}" srcOrd="0" destOrd="0" presId="urn:microsoft.com/office/officeart/2005/8/layout/cycle8"/>
    <dgm:cxn modelId="{2D660C94-0A94-4168-9B5F-D1150AE52834}" type="presOf" srcId="{0A68597A-670F-4CF1-B0EE-804F08432DF4}" destId="{DE146778-0DD5-4237-B77E-AE0F66F3413A}" srcOrd="1" destOrd="0" presId="urn:microsoft.com/office/officeart/2005/8/layout/cycle8"/>
    <dgm:cxn modelId="{F6EF2E99-9B9A-49D1-823F-EBC792C7F094}" srcId="{02BD7541-45B0-42B2-BA39-26431D6AE854}" destId="{072702F2-D336-446A-9491-1DED09D72D93}" srcOrd="4" destOrd="0" parTransId="{8FBC4186-6EB5-494B-B7CB-928182CA984C}" sibTransId="{5E100241-45E1-4C80-83B6-6F9C6F5348F3}"/>
    <dgm:cxn modelId="{76363DA9-7218-4A98-8436-8707C5191C6F}" type="presOf" srcId="{777657E4-2711-49D0-BCE4-62D0D40520B6}" destId="{D7147B0E-6759-4BD9-9BE2-39DBDB76E734}" srcOrd="1" destOrd="0" presId="urn:microsoft.com/office/officeart/2005/8/layout/cycle8"/>
    <dgm:cxn modelId="{970A71B7-3673-4DE9-B893-E616FF0F86C2}" type="presOf" srcId="{072702F2-D336-446A-9491-1DED09D72D93}" destId="{C3344354-8B5F-4FF1-BE57-7EE9325AA88C}" srcOrd="1" destOrd="0" presId="urn:microsoft.com/office/officeart/2005/8/layout/cycle8"/>
    <dgm:cxn modelId="{C68DF4C4-0815-4C9D-B1EF-723A99C93B67}" type="presOf" srcId="{3CF80171-34BF-41F9-A00D-72F2CBBFDC76}" destId="{6F6083CD-9502-4B95-9A72-D31A2ADE49D4}" srcOrd="0" destOrd="0" presId="urn:microsoft.com/office/officeart/2005/8/layout/cycle8"/>
    <dgm:cxn modelId="{750618DA-A412-4ECB-9BF8-4CA0AC6394EB}" srcId="{02BD7541-45B0-42B2-BA39-26431D6AE854}" destId="{CA2C886D-643E-4608-9B3E-9FCC54C8F10D}" srcOrd="6" destOrd="0" parTransId="{492FE5E1-9359-4047-B73F-DE49423B0626}" sibTransId="{285280AE-C38E-45C0-9D88-D6D211A190CE}"/>
    <dgm:cxn modelId="{029182E2-EE6B-4243-9A00-481F30F5A827}" srcId="{02BD7541-45B0-42B2-BA39-26431D6AE854}" destId="{123F6136-F389-41B3-9268-4013B26D7DCC}" srcOrd="5" destOrd="0" parTransId="{50640ECD-4DAD-4005-A91A-ABEAA9426ADE}" sibTransId="{3E369B80-DCF7-49C9-84BF-04ED9713FEE0}"/>
    <dgm:cxn modelId="{ACFDFEF3-F926-4AEE-AFA1-23A553BF5EE6}" type="presOf" srcId="{777657E4-2711-49D0-BCE4-62D0D40520B6}" destId="{EBC4B3A6-6DC2-4A2F-BBDA-0CAC16FCCA5A}" srcOrd="0" destOrd="0" presId="urn:microsoft.com/office/officeart/2005/8/layout/cycle8"/>
    <dgm:cxn modelId="{08394BFB-8A2E-4E4E-B90E-68327F754B31}" type="presOf" srcId="{072702F2-D336-446A-9491-1DED09D72D93}" destId="{1C22F471-7B51-4DAB-A667-3B2699ADB1DA}" srcOrd="0" destOrd="0" presId="urn:microsoft.com/office/officeart/2005/8/layout/cycle8"/>
    <dgm:cxn modelId="{F4F656FB-D8B2-4944-B155-2565BF9653AD}" srcId="{02BD7541-45B0-42B2-BA39-26431D6AE854}" destId="{0A68597A-670F-4CF1-B0EE-804F08432DF4}" srcOrd="0" destOrd="0" parTransId="{95407384-8023-4E42-BA95-1E302099CCE7}" sibTransId="{C39A307B-AD2C-43BF-A94E-E9A12F466A5F}"/>
    <dgm:cxn modelId="{0F8351FD-537A-4815-A711-BAEEE96C87F1}" srcId="{02BD7541-45B0-42B2-BA39-26431D6AE854}" destId="{777657E4-2711-49D0-BCE4-62D0D40520B6}" srcOrd="2" destOrd="0" parTransId="{41A2C7EB-087E-4149-8148-ACF2C9A84C69}" sibTransId="{C2782B08-2446-4EDB-8D05-658347CAA6CC}"/>
    <dgm:cxn modelId="{084FC062-0BA0-4D10-B267-3CB7068E5392}" type="presParOf" srcId="{C50A0507-F047-42C5-B06A-5A5CFB475551}" destId="{80F9CF3F-D8D9-4244-A388-2369A2E1F597}" srcOrd="0" destOrd="0" presId="urn:microsoft.com/office/officeart/2005/8/layout/cycle8"/>
    <dgm:cxn modelId="{8004075A-17F1-4320-91B1-2A8C0757AD93}" type="presParOf" srcId="{C50A0507-F047-42C5-B06A-5A5CFB475551}" destId="{A96F67B0-6849-45AE-9438-B80647784331}" srcOrd="1" destOrd="0" presId="urn:microsoft.com/office/officeart/2005/8/layout/cycle8"/>
    <dgm:cxn modelId="{C63D9755-A9AE-4D4F-8489-8F323D212DEB}" type="presParOf" srcId="{C50A0507-F047-42C5-B06A-5A5CFB475551}" destId="{CBFCF2AA-7DB7-418D-B7C0-773593DBCF06}" srcOrd="2" destOrd="0" presId="urn:microsoft.com/office/officeart/2005/8/layout/cycle8"/>
    <dgm:cxn modelId="{6342CD69-5A32-4D0F-A00C-14E977770DEF}" type="presParOf" srcId="{C50A0507-F047-42C5-B06A-5A5CFB475551}" destId="{DE146778-0DD5-4237-B77E-AE0F66F3413A}" srcOrd="3" destOrd="0" presId="urn:microsoft.com/office/officeart/2005/8/layout/cycle8"/>
    <dgm:cxn modelId="{04258C3A-9416-4A76-B9D9-ADA289501B93}" type="presParOf" srcId="{C50A0507-F047-42C5-B06A-5A5CFB475551}" destId="{6F6083CD-9502-4B95-9A72-D31A2ADE49D4}" srcOrd="4" destOrd="0" presId="urn:microsoft.com/office/officeart/2005/8/layout/cycle8"/>
    <dgm:cxn modelId="{41EEE825-6BE6-4C5D-B52E-2745E3778C2E}" type="presParOf" srcId="{C50A0507-F047-42C5-B06A-5A5CFB475551}" destId="{B49DFA2B-C27F-4149-BD2B-03B754DF3A6A}" srcOrd="5" destOrd="0" presId="urn:microsoft.com/office/officeart/2005/8/layout/cycle8"/>
    <dgm:cxn modelId="{4D354D81-DD72-4447-9518-EE733ADF644C}" type="presParOf" srcId="{C50A0507-F047-42C5-B06A-5A5CFB475551}" destId="{9D733246-2636-46F4-B1A8-E4EFE8DA7AF0}" srcOrd="6" destOrd="0" presId="urn:microsoft.com/office/officeart/2005/8/layout/cycle8"/>
    <dgm:cxn modelId="{0B0E9568-2ED1-4989-8F87-EFE3B0C28236}" type="presParOf" srcId="{C50A0507-F047-42C5-B06A-5A5CFB475551}" destId="{E651037A-3EE7-4FF4-8C35-18D3ADF047C3}" srcOrd="7" destOrd="0" presId="urn:microsoft.com/office/officeart/2005/8/layout/cycle8"/>
    <dgm:cxn modelId="{80C73A1E-93C8-4D1E-AC61-CE640EA720E7}" type="presParOf" srcId="{C50A0507-F047-42C5-B06A-5A5CFB475551}" destId="{EBC4B3A6-6DC2-4A2F-BBDA-0CAC16FCCA5A}" srcOrd="8" destOrd="0" presId="urn:microsoft.com/office/officeart/2005/8/layout/cycle8"/>
    <dgm:cxn modelId="{BF50EA87-50B6-45D4-A376-FDEB80B4089C}" type="presParOf" srcId="{C50A0507-F047-42C5-B06A-5A5CFB475551}" destId="{D0E5ED00-6975-427A-9F04-4DFDC2573E9E}" srcOrd="9" destOrd="0" presId="urn:microsoft.com/office/officeart/2005/8/layout/cycle8"/>
    <dgm:cxn modelId="{81F1FD8B-972F-441F-B672-614EA0F6E693}" type="presParOf" srcId="{C50A0507-F047-42C5-B06A-5A5CFB475551}" destId="{0AB6BBFF-88EE-418D-9F65-CFD8C81FB2CD}" srcOrd="10" destOrd="0" presId="urn:microsoft.com/office/officeart/2005/8/layout/cycle8"/>
    <dgm:cxn modelId="{2A3FCF5B-F582-45EC-8923-414CF24C29FE}" type="presParOf" srcId="{C50A0507-F047-42C5-B06A-5A5CFB475551}" destId="{D7147B0E-6759-4BD9-9BE2-39DBDB76E734}" srcOrd="11" destOrd="0" presId="urn:microsoft.com/office/officeart/2005/8/layout/cycle8"/>
    <dgm:cxn modelId="{DC8376A1-2086-4CB3-9B1B-D66A026995F1}" type="presParOf" srcId="{C50A0507-F047-42C5-B06A-5A5CFB475551}" destId="{5A70C2ED-148B-4724-B384-2EA4C19F9B2C}" srcOrd="12" destOrd="0" presId="urn:microsoft.com/office/officeart/2005/8/layout/cycle8"/>
    <dgm:cxn modelId="{B53FEC6A-E972-44EE-A503-DBE77C7600FB}" type="presParOf" srcId="{C50A0507-F047-42C5-B06A-5A5CFB475551}" destId="{31779786-DD95-4382-864E-D9E08DA76E8F}" srcOrd="13" destOrd="0" presId="urn:microsoft.com/office/officeart/2005/8/layout/cycle8"/>
    <dgm:cxn modelId="{A73F80ED-8D7B-41D7-82FF-BE33EECD7B01}" type="presParOf" srcId="{C50A0507-F047-42C5-B06A-5A5CFB475551}" destId="{4FC58801-7886-45D2-94FE-3555D423C09C}" srcOrd="14" destOrd="0" presId="urn:microsoft.com/office/officeart/2005/8/layout/cycle8"/>
    <dgm:cxn modelId="{FEC63D46-8E13-4C19-804A-AEE83D91E2AD}" type="presParOf" srcId="{C50A0507-F047-42C5-B06A-5A5CFB475551}" destId="{1077AFC0-5F97-40B1-8371-000C3781B7D3}" srcOrd="15" destOrd="0" presId="urn:microsoft.com/office/officeart/2005/8/layout/cycle8"/>
    <dgm:cxn modelId="{A5BEA3A2-8E04-4507-BC77-111E873CC133}" type="presParOf" srcId="{C50A0507-F047-42C5-B06A-5A5CFB475551}" destId="{1C22F471-7B51-4DAB-A667-3B2699ADB1DA}" srcOrd="16" destOrd="0" presId="urn:microsoft.com/office/officeart/2005/8/layout/cycle8"/>
    <dgm:cxn modelId="{4962F86A-BBD3-496B-86E1-8DE3F8E4C15A}" type="presParOf" srcId="{C50A0507-F047-42C5-B06A-5A5CFB475551}" destId="{83A939BF-A93E-4B46-AB82-3B7EB19D6E58}" srcOrd="17" destOrd="0" presId="urn:microsoft.com/office/officeart/2005/8/layout/cycle8"/>
    <dgm:cxn modelId="{D5456B55-FEF8-43DC-B40F-049B423C05F4}" type="presParOf" srcId="{C50A0507-F047-42C5-B06A-5A5CFB475551}" destId="{28FE8988-D610-414F-93A6-3B1CAF153701}" srcOrd="18" destOrd="0" presId="urn:microsoft.com/office/officeart/2005/8/layout/cycle8"/>
    <dgm:cxn modelId="{D986961E-10B4-46A9-833F-960808C3A86B}" type="presParOf" srcId="{C50A0507-F047-42C5-B06A-5A5CFB475551}" destId="{C3344354-8B5F-4FF1-BE57-7EE9325AA88C}" srcOrd="19" destOrd="0" presId="urn:microsoft.com/office/officeart/2005/8/layout/cycle8"/>
    <dgm:cxn modelId="{FF0AF6E0-01AF-42A0-A9BA-5FE8E936D732}" type="presParOf" srcId="{C50A0507-F047-42C5-B06A-5A5CFB475551}" destId="{7A02C1BE-CB88-463A-AED4-DED8AE8D1880}" srcOrd="20" destOrd="0" presId="urn:microsoft.com/office/officeart/2005/8/layout/cycle8"/>
    <dgm:cxn modelId="{D0F1C50B-0BDE-479B-931D-072747499BFD}" type="presParOf" srcId="{C50A0507-F047-42C5-B06A-5A5CFB475551}" destId="{D457AE3C-9FFE-4D74-AF92-9141A6C0B921}" srcOrd="21" destOrd="0" presId="urn:microsoft.com/office/officeart/2005/8/layout/cycle8"/>
    <dgm:cxn modelId="{EDE8C66D-04B0-42B6-939D-65777F4BB207}" type="presParOf" srcId="{C50A0507-F047-42C5-B06A-5A5CFB475551}" destId="{FAA9290E-A391-47B7-8499-C044D2EB6460}" srcOrd="22" destOrd="0" presId="urn:microsoft.com/office/officeart/2005/8/layout/cycle8"/>
    <dgm:cxn modelId="{6F62C27A-F0DB-432E-9D37-0F59B2CA96DA}" type="presParOf" srcId="{C50A0507-F047-42C5-B06A-5A5CFB475551}" destId="{1D17055D-8914-4EC7-8E16-1FD4F7CE5DCD}" srcOrd="23" destOrd="0" presId="urn:microsoft.com/office/officeart/2005/8/layout/cycle8"/>
    <dgm:cxn modelId="{81C50121-8617-4032-9D6B-6F31B7E97AC9}" type="presParOf" srcId="{C50A0507-F047-42C5-B06A-5A5CFB475551}" destId="{EA8164E9-D853-47B6-8BA0-26D95682C380}" srcOrd="24" destOrd="0" presId="urn:microsoft.com/office/officeart/2005/8/layout/cycle8"/>
    <dgm:cxn modelId="{7B034C95-65AE-4371-B25F-0B01C01C5492}" type="presParOf" srcId="{C50A0507-F047-42C5-B06A-5A5CFB475551}" destId="{26760B97-AEBC-4776-B434-CC4F7B8657A2}" srcOrd="25" destOrd="0" presId="urn:microsoft.com/office/officeart/2005/8/layout/cycle8"/>
    <dgm:cxn modelId="{E16D2ADF-97BC-4365-AC27-7B9015C9C087}" type="presParOf" srcId="{C50A0507-F047-42C5-B06A-5A5CFB475551}" destId="{9556D677-3CA0-4487-B780-9C138BE38FD5}" srcOrd="26" destOrd="0" presId="urn:microsoft.com/office/officeart/2005/8/layout/cycle8"/>
    <dgm:cxn modelId="{172FE5BB-2029-48AF-B41F-62623F4297D2}" type="presParOf" srcId="{C50A0507-F047-42C5-B06A-5A5CFB475551}" destId="{CCE1DA5E-06F7-4768-AA3C-19C2E965B5C6}" srcOrd="27" destOrd="0" presId="urn:microsoft.com/office/officeart/2005/8/layout/cycle8"/>
    <dgm:cxn modelId="{FD581203-FAE9-4433-AC24-D2F19D468481}" type="presParOf" srcId="{C50A0507-F047-42C5-B06A-5A5CFB475551}" destId="{EB16A96C-810E-4045-A155-4312F39ACEAB}" srcOrd="28" destOrd="0" presId="urn:microsoft.com/office/officeart/2005/8/layout/cycle8"/>
    <dgm:cxn modelId="{E7A2DE1D-B5B6-46F1-A4D1-9E7820EEDD6B}" type="presParOf" srcId="{C50A0507-F047-42C5-B06A-5A5CFB475551}" destId="{1FF3F065-9A79-47F0-A8A9-9A7907B9CA6E}" srcOrd="29" destOrd="0" presId="urn:microsoft.com/office/officeart/2005/8/layout/cycle8"/>
    <dgm:cxn modelId="{CBF94F46-6510-4C56-94CE-502941CECCE0}" type="presParOf" srcId="{C50A0507-F047-42C5-B06A-5A5CFB475551}" destId="{1AD75E2B-728B-4D59-BD23-3B0FBFDEE9D3}" srcOrd="30" destOrd="0" presId="urn:microsoft.com/office/officeart/2005/8/layout/cycle8"/>
    <dgm:cxn modelId="{B313D062-A6F2-4EDB-AC9E-F7605B01F236}" type="presParOf" srcId="{C50A0507-F047-42C5-B06A-5A5CFB475551}" destId="{F6BE8EB0-92CF-415F-BD08-42DEDD87B79A}" srcOrd="31" destOrd="0" presId="urn:microsoft.com/office/officeart/2005/8/layout/cycle8"/>
    <dgm:cxn modelId="{26319B63-8D30-4A2C-9031-E102E55139C3}" type="presParOf" srcId="{C50A0507-F047-42C5-B06A-5A5CFB475551}" destId="{AB6CC1E0-F794-4949-980F-A66D1E2B6838}" srcOrd="32" destOrd="0" presId="urn:microsoft.com/office/officeart/2005/8/layout/cycle8"/>
    <dgm:cxn modelId="{E0A1F074-3670-41D4-917E-385583E62CDE}" type="presParOf" srcId="{C50A0507-F047-42C5-B06A-5A5CFB475551}" destId="{D0F8AAF1-9CAC-4493-B37B-383530512BF9}" srcOrd="33" destOrd="0" presId="urn:microsoft.com/office/officeart/2005/8/layout/cycle8"/>
    <dgm:cxn modelId="{C056288D-15A1-439E-987C-647F85E0C059}" type="presParOf" srcId="{C50A0507-F047-42C5-B06A-5A5CFB475551}" destId="{67E165AD-C332-4842-89FF-C5B9F8C9D5DF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35AABB-CF76-417F-9649-A7A8EA5405EF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AECD5B0-E40B-493C-B775-ECDCE02BF4CF}">
      <dgm:prSet/>
      <dgm:spPr/>
      <dgm:t>
        <a:bodyPr/>
        <a:lstStyle/>
        <a:p>
          <a:r>
            <a:rPr lang="es-PE"/>
            <a:t>La redacción de informes es una de las cosas más importantes que puede hacer como investigador forense digital.</a:t>
          </a:r>
          <a:endParaRPr lang="en-US"/>
        </a:p>
      </dgm:t>
    </dgm:pt>
    <dgm:pt modelId="{0817F02C-A843-44E5-9CB8-1407E1F25BC8}" type="parTrans" cxnId="{C6DC601D-B1E9-4CFE-8664-F6E737B98FC8}">
      <dgm:prSet/>
      <dgm:spPr/>
      <dgm:t>
        <a:bodyPr/>
        <a:lstStyle/>
        <a:p>
          <a:endParaRPr lang="en-US"/>
        </a:p>
      </dgm:t>
    </dgm:pt>
    <dgm:pt modelId="{373A6EEC-68EF-4FE0-8F18-55E6664C4246}" type="sibTrans" cxnId="{C6DC601D-B1E9-4CFE-8664-F6E737B98FC8}">
      <dgm:prSet/>
      <dgm:spPr/>
      <dgm:t>
        <a:bodyPr/>
        <a:lstStyle/>
        <a:p>
          <a:endParaRPr lang="en-US"/>
        </a:p>
      </dgm:t>
    </dgm:pt>
    <dgm:pt modelId="{83B3853F-C81E-45D6-97CF-ABAB1247D73F}">
      <dgm:prSet/>
      <dgm:spPr/>
      <dgm:t>
        <a:bodyPr/>
        <a:lstStyle/>
        <a:p>
          <a:r>
            <a:rPr lang="es-PE"/>
            <a:t>Tienes que tomar un tema muy técnico y explicarlo de una manera que un no técnico persona entenderá (dependiendo a quién ira dirigido), sin hacer suposiciones sobre el usuario potencial o el evidencia digital.</a:t>
          </a:r>
          <a:endParaRPr lang="en-US"/>
        </a:p>
      </dgm:t>
    </dgm:pt>
    <dgm:pt modelId="{88F321B7-C003-44D9-8D81-B3BEE48D83A4}" type="parTrans" cxnId="{B25AA9D7-73FF-4C69-85F3-56B8DB5DB0F6}">
      <dgm:prSet/>
      <dgm:spPr/>
      <dgm:t>
        <a:bodyPr/>
        <a:lstStyle/>
        <a:p>
          <a:endParaRPr lang="en-US"/>
        </a:p>
      </dgm:t>
    </dgm:pt>
    <dgm:pt modelId="{7FD36B7B-A072-4C76-B651-D0FAA7BB75DE}" type="sibTrans" cxnId="{B25AA9D7-73FF-4C69-85F3-56B8DB5DB0F6}">
      <dgm:prSet/>
      <dgm:spPr/>
      <dgm:t>
        <a:bodyPr/>
        <a:lstStyle/>
        <a:p>
          <a:endParaRPr lang="en-US"/>
        </a:p>
      </dgm:t>
    </dgm:pt>
    <dgm:pt modelId="{C45ED5BE-B5AC-4E1F-B5DB-F4A25F2B0034}" type="pres">
      <dgm:prSet presAssocID="{F535AABB-CF76-417F-9649-A7A8EA5405EF}" presName="vert0" presStyleCnt="0">
        <dgm:presLayoutVars>
          <dgm:dir/>
          <dgm:animOne val="branch"/>
          <dgm:animLvl val="lvl"/>
        </dgm:presLayoutVars>
      </dgm:prSet>
      <dgm:spPr/>
    </dgm:pt>
    <dgm:pt modelId="{0977E46B-0219-495A-9CC3-B56609A86EFD}" type="pres">
      <dgm:prSet presAssocID="{9AECD5B0-E40B-493C-B775-ECDCE02BF4CF}" presName="thickLine" presStyleLbl="alignNode1" presStyleIdx="0" presStyleCnt="2"/>
      <dgm:spPr/>
    </dgm:pt>
    <dgm:pt modelId="{92432B94-9E75-44EA-BF5B-200ED9FF7119}" type="pres">
      <dgm:prSet presAssocID="{9AECD5B0-E40B-493C-B775-ECDCE02BF4CF}" presName="horz1" presStyleCnt="0"/>
      <dgm:spPr/>
    </dgm:pt>
    <dgm:pt modelId="{6F4A68B6-1C24-4708-AF45-56DE780604D9}" type="pres">
      <dgm:prSet presAssocID="{9AECD5B0-E40B-493C-B775-ECDCE02BF4CF}" presName="tx1" presStyleLbl="revTx" presStyleIdx="0" presStyleCnt="2"/>
      <dgm:spPr/>
    </dgm:pt>
    <dgm:pt modelId="{0B493CCB-ACEF-4402-BA63-65BFEE29FE9F}" type="pres">
      <dgm:prSet presAssocID="{9AECD5B0-E40B-493C-B775-ECDCE02BF4CF}" presName="vert1" presStyleCnt="0"/>
      <dgm:spPr/>
    </dgm:pt>
    <dgm:pt modelId="{DBFCDF9F-9BE9-4BA7-B906-B82B0C6A47FE}" type="pres">
      <dgm:prSet presAssocID="{83B3853F-C81E-45D6-97CF-ABAB1247D73F}" presName="thickLine" presStyleLbl="alignNode1" presStyleIdx="1" presStyleCnt="2"/>
      <dgm:spPr/>
    </dgm:pt>
    <dgm:pt modelId="{54FA4CE3-A3DE-44E6-B1FC-06E830E203FF}" type="pres">
      <dgm:prSet presAssocID="{83B3853F-C81E-45D6-97CF-ABAB1247D73F}" presName="horz1" presStyleCnt="0"/>
      <dgm:spPr/>
    </dgm:pt>
    <dgm:pt modelId="{85FFDA08-7A70-4A93-804C-52F4DC30B376}" type="pres">
      <dgm:prSet presAssocID="{83B3853F-C81E-45D6-97CF-ABAB1247D73F}" presName="tx1" presStyleLbl="revTx" presStyleIdx="1" presStyleCnt="2"/>
      <dgm:spPr/>
    </dgm:pt>
    <dgm:pt modelId="{6E52A16D-C7D8-4199-B13F-334851D5CD9F}" type="pres">
      <dgm:prSet presAssocID="{83B3853F-C81E-45D6-97CF-ABAB1247D73F}" presName="vert1" presStyleCnt="0"/>
      <dgm:spPr/>
    </dgm:pt>
  </dgm:ptLst>
  <dgm:cxnLst>
    <dgm:cxn modelId="{C6DC601D-B1E9-4CFE-8664-F6E737B98FC8}" srcId="{F535AABB-CF76-417F-9649-A7A8EA5405EF}" destId="{9AECD5B0-E40B-493C-B775-ECDCE02BF4CF}" srcOrd="0" destOrd="0" parTransId="{0817F02C-A843-44E5-9CB8-1407E1F25BC8}" sibTransId="{373A6EEC-68EF-4FE0-8F18-55E6664C4246}"/>
    <dgm:cxn modelId="{5931032D-AF19-4627-8191-77D7C2B845AF}" type="presOf" srcId="{9AECD5B0-E40B-493C-B775-ECDCE02BF4CF}" destId="{6F4A68B6-1C24-4708-AF45-56DE780604D9}" srcOrd="0" destOrd="0" presId="urn:microsoft.com/office/officeart/2008/layout/LinedList"/>
    <dgm:cxn modelId="{7D348969-EE16-4228-B36E-554C463405E2}" type="presOf" srcId="{83B3853F-C81E-45D6-97CF-ABAB1247D73F}" destId="{85FFDA08-7A70-4A93-804C-52F4DC30B376}" srcOrd="0" destOrd="0" presId="urn:microsoft.com/office/officeart/2008/layout/LinedList"/>
    <dgm:cxn modelId="{2641EB6F-5EBF-4B71-B555-4BA802F5C31F}" type="presOf" srcId="{F535AABB-CF76-417F-9649-A7A8EA5405EF}" destId="{C45ED5BE-B5AC-4E1F-B5DB-F4A25F2B0034}" srcOrd="0" destOrd="0" presId="urn:microsoft.com/office/officeart/2008/layout/LinedList"/>
    <dgm:cxn modelId="{B25AA9D7-73FF-4C69-85F3-56B8DB5DB0F6}" srcId="{F535AABB-CF76-417F-9649-A7A8EA5405EF}" destId="{83B3853F-C81E-45D6-97CF-ABAB1247D73F}" srcOrd="1" destOrd="0" parTransId="{88F321B7-C003-44D9-8D81-B3BEE48D83A4}" sibTransId="{7FD36B7B-A072-4C76-B651-D0FAA7BB75DE}"/>
    <dgm:cxn modelId="{C8A50B9B-B796-4E15-9DCC-86CB557EE988}" type="presParOf" srcId="{C45ED5BE-B5AC-4E1F-B5DB-F4A25F2B0034}" destId="{0977E46B-0219-495A-9CC3-B56609A86EFD}" srcOrd="0" destOrd="0" presId="urn:microsoft.com/office/officeart/2008/layout/LinedList"/>
    <dgm:cxn modelId="{B3E8A26C-DEA7-4BCA-8710-F66A42CD4756}" type="presParOf" srcId="{C45ED5BE-B5AC-4E1F-B5DB-F4A25F2B0034}" destId="{92432B94-9E75-44EA-BF5B-200ED9FF7119}" srcOrd="1" destOrd="0" presId="urn:microsoft.com/office/officeart/2008/layout/LinedList"/>
    <dgm:cxn modelId="{66125216-5F93-4EEB-85D2-29D026A0A120}" type="presParOf" srcId="{92432B94-9E75-44EA-BF5B-200ED9FF7119}" destId="{6F4A68B6-1C24-4708-AF45-56DE780604D9}" srcOrd="0" destOrd="0" presId="urn:microsoft.com/office/officeart/2008/layout/LinedList"/>
    <dgm:cxn modelId="{ADF22DFD-2D54-4CE6-A6D1-12EA9336DCC9}" type="presParOf" srcId="{92432B94-9E75-44EA-BF5B-200ED9FF7119}" destId="{0B493CCB-ACEF-4402-BA63-65BFEE29FE9F}" srcOrd="1" destOrd="0" presId="urn:microsoft.com/office/officeart/2008/layout/LinedList"/>
    <dgm:cxn modelId="{2B26B31D-B66C-4C36-8531-64D099432BAA}" type="presParOf" srcId="{C45ED5BE-B5AC-4E1F-B5DB-F4A25F2B0034}" destId="{DBFCDF9F-9BE9-4BA7-B906-B82B0C6A47FE}" srcOrd="2" destOrd="0" presId="urn:microsoft.com/office/officeart/2008/layout/LinedList"/>
    <dgm:cxn modelId="{9F87D750-9139-4C0B-B3D0-E30F629C8CDA}" type="presParOf" srcId="{C45ED5BE-B5AC-4E1F-B5DB-F4A25F2B0034}" destId="{54FA4CE3-A3DE-44E6-B1FC-06E830E203FF}" srcOrd="3" destOrd="0" presId="urn:microsoft.com/office/officeart/2008/layout/LinedList"/>
    <dgm:cxn modelId="{BDD36645-A288-49C8-AB2C-F42911F65630}" type="presParOf" srcId="{54FA4CE3-A3DE-44E6-B1FC-06E830E203FF}" destId="{85FFDA08-7A70-4A93-804C-52F4DC30B376}" srcOrd="0" destOrd="0" presId="urn:microsoft.com/office/officeart/2008/layout/LinedList"/>
    <dgm:cxn modelId="{337FDEF0-E9AF-4312-905B-86BDD52A4788}" type="presParOf" srcId="{54FA4CE3-A3DE-44E6-B1FC-06E830E203FF}" destId="{6E52A16D-C7D8-4199-B13F-334851D5CD9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821240-FBF5-4362-A69B-E818ED2274EC}" type="doc">
      <dgm:prSet loTypeId="urn:microsoft.com/office/officeart/2005/8/layout/process4" loCatId="process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65A672F-F667-434F-A93B-4194E7464424}">
      <dgm:prSet/>
      <dgm:spPr/>
      <dgm:t>
        <a:bodyPr/>
        <a:lstStyle/>
        <a:p>
          <a:r>
            <a:rPr lang="es-PE" dirty="0"/>
            <a:t>Uno de sus exámenes puede llevar días o meses; simplemente no se logrará ser capaz de recordar qué se hizo exactamente el día 14 de su examen.</a:t>
          </a:r>
          <a:endParaRPr lang="en-US" dirty="0"/>
        </a:p>
      </dgm:t>
    </dgm:pt>
    <dgm:pt modelId="{2ADDE59A-2832-40A3-8E3C-DFD31C81845C}" type="parTrans" cxnId="{3C1AD8B3-E20E-4A36-BD11-161B0C92F62E}">
      <dgm:prSet/>
      <dgm:spPr/>
      <dgm:t>
        <a:bodyPr/>
        <a:lstStyle/>
        <a:p>
          <a:endParaRPr lang="en-US"/>
        </a:p>
      </dgm:t>
    </dgm:pt>
    <dgm:pt modelId="{E91864CF-330F-4B74-9CA8-B0D663D5664A}" type="sibTrans" cxnId="{3C1AD8B3-E20E-4A36-BD11-161B0C92F62E}">
      <dgm:prSet/>
      <dgm:spPr/>
      <dgm:t>
        <a:bodyPr/>
        <a:lstStyle/>
        <a:p>
          <a:endParaRPr lang="en-US"/>
        </a:p>
      </dgm:t>
    </dgm:pt>
    <dgm:pt modelId="{2F74F011-C898-4ADA-B066-08F0EF952EAD}">
      <dgm:prSet/>
      <dgm:spPr/>
      <dgm:t>
        <a:bodyPr/>
        <a:lstStyle/>
        <a:p>
          <a:r>
            <a:rPr lang="es-PE" dirty="0"/>
            <a:t>Los elementos fundamentales de la toma de notas deben incluir lo siguiente:</a:t>
          </a:r>
          <a:endParaRPr lang="en-US" dirty="0"/>
        </a:p>
      </dgm:t>
    </dgm:pt>
    <dgm:pt modelId="{D90CC7CE-3424-4625-B579-59C5EDC49881}" type="parTrans" cxnId="{4CA25C3A-E8DD-4917-986F-AA916E1A9434}">
      <dgm:prSet/>
      <dgm:spPr/>
      <dgm:t>
        <a:bodyPr/>
        <a:lstStyle/>
        <a:p>
          <a:endParaRPr lang="en-US"/>
        </a:p>
      </dgm:t>
    </dgm:pt>
    <dgm:pt modelId="{8305AD73-4789-4F63-B406-4C619BF36E74}" type="sibTrans" cxnId="{4CA25C3A-E8DD-4917-986F-AA916E1A9434}">
      <dgm:prSet/>
      <dgm:spPr/>
      <dgm:t>
        <a:bodyPr/>
        <a:lstStyle/>
        <a:p>
          <a:endParaRPr lang="en-US"/>
        </a:p>
      </dgm:t>
    </dgm:pt>
    <dgm:pt modelId="{BAB5B76C-F91E-41B4-994E-FE23F77F71B5}">
      <dgm:prSet custT="1"/>
      <dgm:spPr/>
      <dgm:t>
        <a:bodyPr/>
        <a:lstStyle/>
        <a:p>
          <a:r>
            <a:rPr lang="es-PE" sz="2400" dirty="0"/>
            <a:t>Cuándo hiciste algo</a:t>
          </a:r>
          <a:endParaRPr lang="en-US" sz="2400" dirty="0"/>
        </a:p>
      </dgm:t>
    </dgm:pt>
    <dgm:pt modelId="{A0704C1E-0A1D-4EEE-B2F1-80FE5713CDE9}" type="parTrans" cxnId="{C05D8092-CAFB-46BF-B52C-22DB59B01F41}">
      <dgm:prSet/>
      <dgm:spPr/>
      <dgm:t>
        <a:bodyPr/>
        <a:lstStyle/>
        <a:p>
          <a:endParaRPr lang="en-US"/>
        </a:p>
      </dgm:t>
    </dgm:pt>
    <dgm:pt modelId="{F918A593-21A7-436E-A9A4-F2711DEDA128}" type="sibTrans" cxnId="{C05D8092-CAFB-46BF-B52C-22DB59B01F41}">
      <dgm:prSet/>
      <dgm:spPr/>
      <dgm:t>
        <a:bodyPr/>
        <a:lstStyle/>
        <a:p>
          <a:endParaRPr lang="en-US"/>
        </a:p>
      </dgm:t>
    </dgm:pt>
    <dgm:pt modelId="{0639FE01-5B9D-4C14-923D-FBD7EDE0CD3F}">
      <dgm:prSet custT="1"/>
      <dgm:spPr/>
      <dgm:t>
        <a:bodyPr/>
        <a:lstStyle/>
        <a:p>
          <a:r>
            <a:rPr lang="es-PE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Qué</a:t>
          </a:r>
          <a:r>
            <a:rPr lang="es-PE" sz="3600" kern="1200" dirty="0"/>
            <a:t> </a:t>
          </a:r>
          <a:r>
            <a:rPr lang="es-PE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hiciste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C4232035-4A8C-4A4A-87F3-2B4C8D88F00F}" type="parTrans" cxnId="{CB15AC48-9515-41C3-B147-ECCFE930C771}">
      <dgm:prSet/>
      <dgm:spPr/>
      <dgm:t>
        <a:bodyPr/>
        <a:lstStyle/>
        <a:p>
          <a:endParaRPr lang="en-US"/>
        </a:p>
      </dgm:t>
    </dgm:pt>
    <dgm:pt modelId="{5944FF5A-8999-4A1B-A6F8-570C47B7454A}" type="sibTrans" cxnId="{CB15AC48-9515-41C3-B147-ECCFE930C771}">
      <dgm:prSet/>
      <dgm:spPr/>
      <dgm:t>
        <a:bodyPr/>
        <a:lstStyle/>
        <a:p>
          <a:endParaRPr lang="en-US"/>
        </a:p>
      </dgm:t>
    </dgm:pt>
    <dgm:pt modelId="{5F826594-0AB8-4C44-AE62-5EC11FB05E29}">
      <dgm:prSet custT="1"/>
      <dgm:spPr/>
      <dgm:t>
        <a:bodyPr/>
        <a:lstStyle/>
        <a:p>
          <a:r>
            <a:rPr lang="es-PE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Qué</a:t>
          </a:r>
          <a:r>
            <a:rPr lang="es-PE" sz="3600" kern="1200" dirty="0"/>
            <a:t> </a:t>
          </a:r>
          <a:r>
            <a:rPr lang="es-PE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viste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2AF99C2A-5ABC-46CF-AF2F-E750A68EC3DE}" type="parTrans" cxnId="{DCCAFA06-EDEA-4E35-B047-625E48AE4570}">
      <dgm:prSet/>
      <dgm:spPr/>
      <dgm:t>
        <a:bodyPr/>
        <a:lstStyle/>
        <a:p>
          <a:endParaRPr lang="en-US"/>
        </a:p>
      </dgm:t>
    </dgm:pt>
    <dgm:pt modelId="{D8C3DF94-3D41-4B5F-8EB4-842BFB9B1603}" type="sibTrans" cxnId="{DCCAFA06-EDEA-4E35-B047-625E48AE4570}">
      <dgm:prSet/>
      <dgm:spPr/>
      <dgm:t>
        <a:bodyPr/>
        <a:lstStyle/>
        <a:p>
          <a:endParaRPr lang="en-US"/>
        </a:p>
      </dgm:t>
    </dgm:pt>
    <dgm:pt modelId="{3E55D34A-CF0F-450E-BD26-26155048E3B1}">
      <dgm:prSet custT="1"/>
      <dgm:spPr/>
      <dgm:t>
        <a:bodyPr/>
        <a:lstStyle/>
        <a:p>
          <a:r>
            <a:rPr lang="es-PE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Por qué hiciste</a:t>
          </a:r>
          <a:r>
            <a:rPr lang="es-PE" sz="3600" kern="1200" dirty="0"/>
            <a:t> </a:t>
          </a:r>
          <a:r>
            <a:rPr lang="es-PE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algo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8F718A7-8C1E-4A63-BCF1-6E16854038E9}" type="parTrans" cxnId="{981D033C-1D6C-4025-A659-C05AD536B942}">
      <dgm:prSet/>
      <dgm:spPr/>
      <dgm:t>
        <a:bodyPr/>
        <a:lstStyle/>
        <a:p>
          <a:endParaRPr lang="en-US"/>
        </a:p>
      </dgm:t>
    </dgm:pt>
    <dgm:pt modelId="{EE666EAD-DA53-44C0-A0CF-2F1097F13F50}" type="sibTrans" cxnId="{981D033C-1D6C-4025-A659-C05AD536B942}">
      <dgm:prSet/>
      <dgm:spPr/>
      <dgm:t>
        <a:bodyPr/>
        <a:lstStyle/>
        <a:p>
          <a:endParaRPr lang="en-US"/>
        </a:p>
      </dgm:t>
    </dgm:pt>
    <dgm:pt modelId="{509E9188-0329-4324-9B99-B92471D44009}" type="pres">
      <dgm:prSet presAssocID="{49821240-FBF5-4362-A69B-E818ED2274EC}" presName="Name0" presStyleCnt="0">
        <dgm:presLayoutVars>
          <dgm:dir/>
          <dgm:animLvl val="lvl"/>
          <dgm:resizeHandles val="exact"/>
        </dgm:presLayoutVars>
      </dgm:prSet>
      <dgm:spPr/>
    </dgm:pt>
    <dgm:pt modelId="{DD9A9142-55AF-401F-A177-E947DDF0E352}" type="pres">
      <dgm:prSet presAssocID="{2F74F011-C898-4ADA-B066-08F0EF952EAD}" presName="boxAndChildren" presStyleCnt="0"/>
      <dgm:spPr/>
    </dgm:pt>
    <dgm:pt modelId="{7C681608-968C-4CEE-BCD8-CCDD1CE7B9F1}" type="pres">
      <dgm:prSet presAssocID="{2F74F011-C898-4ADA-B066-08F0EF952EAD}" presName="parentTextBox" presStyleLbl="node1" presStyleIdx="0" presStyleCnt="2"/>
      <dgm:spPr/>
    </dgm:pt>
    <dgm:pt modelId="{D1D6EE53-C575-4302-B69E-EC2E0A7AE368}" type="pres">
      <dgm:prSet presAssocID="{2F74F011-C898-4ADA-B066-08F0EF952EAD}" presName="entireBox" presStyleLbl="node1" presStyleIdx="0" presStyleCnt="2"/>
      <dgm:spPr/>
    </dgm:pt>
    <dgm:pt modelId="{BF6BF675-EDFE-464E-AB62-74C8EDF829E4}" type="pres">
      <dgm:prSet presAssocID="{2F74F011-C898-4ADA-B066-08F0EF952EAD}" presName="descendantBox" presStyleCnt="0"/>
      <dgm:spPr/>
    </dgm:pt>
    <dgm:pt modelId="{1C63989A-33E7-4F93-AB9C-4758B6D8F932}" type="pres">
      <dgm:prSet presAssocID="{BAB5B76C-F91E-41B4-994E-FE23F77F71B5}" presName="childTextBox" presStyleLbl="fgAccFollowNode1" presStyleIdx="0" presStyleCnt="4">
        <dgm:presLayoutVars>
          <dgm:bulletEnabled val="1"/>
        </dgm:presLayoutVars>
      </dgm:prSet>
      <dgm:spPr/>
    </dgm:pt>
    <dgm:pt modelId="{597F7282-62E2-4415-A9F1-D5B63964BC20}" type="pres">
      <dgm:prSet presAssocID="{0639FE01-5B9D-4C14-923D-FBD7EDE0CD3F}" presName="childTextBox" presStyleLbl="fgAccFollowNode1" presStyleIdx="1" presStyleCnt="4">
        <dgm:presLayoutVars>
          <dgm:bulletEnabled val="1"/>
        </dgm:presLayoutVars>
      </dgm:prSet>
      <dgm:spPr/>
    </dgm:pt>
    <dgm:pt modelId="{73DF3FE5-608F-40CA-85D6-82D89948CEAD}" type="pres">
      <dgm:prSet presAssocID="{5F826594-0AB8-4C44-AE62-5EC11FB05E29}" presName="childTextBox" presStyleLbl="fgAccFollowNode1" presStyleIdx="2" presStyleCnt="4">
        <dgm:presLayoutVars>
          <dgm:bulletEnabled val="1"/>
        </dgm:presLayoutVars>
      </dgm:prSet>
      <dgm:spPr/>
    </dgm:pt>
    <dgm:pt modelId="{B8F58BBD-82DC-4800-9C67-0098C0E04CC6}" type="pres">
      <dgm:prSet presAssocID="{3E55D34A-CF0F-450E-BD26-26155048E3B1}" presName="childTextBox" presStyleLbl="fgAccFollowNode1" presStyleIdx="3" presStyleCnt="4">
        <dgm:presLayoutVars>
          <dgm:bulletEnabled val="1"/>
        </dgm:presLayoutVars>
      </dgm:prSet>
      <dgm:spPr/>
    </dgm:pt>
    <dgm:pt modelId="{29E710AF-C0EC-490F-99F1-11E307870C26}" type="pres">
      <dgm:prSet presAssocID="{E91864CF-330F-4B74-9CA8-B0D663D5664A}" presName="sp" presStyleCnt="0"/>
      <dgm:spPr/>
    </dgm:pt>
    <dgm:pt modelId="{25752A08-4C71-4212-A40D-D599F4ED4C9F}" type="pres">
      <dgm:prSet presAssocID="{D65A672F-F667-434F-A93B-4194E7464424}" presName="arrowAndChildren" presStyleCnt="0"/>
      <dgm:spPr/>
    </dgm:pt>
    <dgm:pt modelId="{DAC50806-DA3C-4BAC-B41E-75B0792F968D}" type="pres">
      <dgm:prSet presAssocID="{D65A672F-F667-434F-A93B-4194E7464424}" presName="parentTextArrow" presStyleLbl="node1" presStyleIdx="1" presStyleCnt="2" custScaleY="41397"/>
      <dgm:spPr/>
    </dgm:pt>
  </dgm:ptLst>
  <dgm:cxnLst>
    <dgm:cxn modelId="{DCCAFA06-EDEA-4E35-B047-625E48AE4570}" srcId="{2F74F011-C898-4ADA-B066-08F0EF952EAD}" destId="{5F826594-0AB8-4C44-AE62-5EC11FB05E29}" srcOrd="2" destOrd="0" parTransId="{2AF99C2A-5ABC-46CF-AF2F-E750A68EC3DE}" sibTransId="{D8C3DF94-3D41-4B5F-8EB4-842BFB9B1603}"/>
    <dgm:cxn modelId="{7DA9CA2A-02C0-4F00-AD06-F770D2898AB2}" type="presOf" srcId="{D65A672F-F667-434F-A93B-4194E7464424}" destId="{DAC50806-DA3C-4BAC-B41E-75B0792F968D}" srcOrd="0" destOrd="0" presId="urn:microsoft.com/office/officeart/2005/8/layout/process4"/>
    <dgm:cxn modelId="{4CA25C3A-E8DD-4917-986F-AA916E1A9434}" srcId="{49821240-FBF5-4362-A69B-E818ED2274EC}" destId="{2F74F011-C898-4ADA-B066-08F0EF952EAD}" srcOrd="1" destOrd="0" parTransId="{D90CC7CE-3424-4625-B579-59C5EDC49881}" sibTransId="{8305AD73-4789-4F63-B406-4C619BF36E74}"/>
    <dgm:cxn modelId="{981D033C-1D6C-4025-A659-C05AD536B942}" srcId="{2F74F011-C898-4ADA-B066-08F0EF952EAD}" destId="{3E55D34A-CF0F-450E-BD26-26155048E3B1}" srcOrd="3" destOrd="0" parTransId="{68F718A7-8C1E-4A63-BCF1-6E16854038E9}" sibTransId="{EE666EAD-DA53-44C0-A0CF-2F1097F13F50}"/>
    <dgm:cxn modelId="{3EAD185E-DE23-49B4-92F0-4E93071B2518}" type="presOf" srcId="{0639FE01-5B9D-4C14-923D-FBD7EDE0CD3F}" destId="{597F7282-62E2-4415-A9F1-D5B63964BC20}" srcOrd="0" destOrd="0" presId="urn:microsoft.com/office/officeart/2005/8/layout/process4"/>
    <dgm:cxn modelId="{CB15AC48-9515-41C3-B147-ECCFE930C771}" srcId="{2F74F011-C898-4ADA-B066-08F0EF952EAD}" destId="{0639FE01-5B9D-4C14-923D-FBD7EDE0CD3F}" srcOrd="1" destOrd="0" parTransId="{C4232035-4A8C-4A4A-87F3-2B4C8D88F00F}" sibTransId="{5944FF5A-8999-4A1B-A6F8-570C47B7454A}"/>
    <dgm:cxn modelId="{13F3B786-15B5-4D69-89C0-8A3B8126B5A3}" type="presOf" srcId="{3E55D34A-CF0F-450E-BD26-26155048E3B1}" destId="{B8F58BBD-82DC-4800-9C67-0098C0E04CC6}" srcOrd="0" destOrd="0" presId="urn:microsoft.com/office/officeart/2005/8/layout/process4"/>
    <dgm:cxn modelId="{C05D8092-CAFB-46BF-B52C-22DB59B01F41}" srcId="{2F74F011-C898-4ADA-B066-08F0EF952EAD}" destId="{BAB5B76C-F91E-41B4-994E-FE23F77F71B5}" srcOrd="0" destOrd="0" parTransId="{A0704C1E-0A1D-4EEE-B2F1-80FE5713CDE9}" sibTransId="{F918A593-21A7-436E-A9A4-F2711DEDA128}"/>
    <dgm:cxn modelId="{EF3D6193-5AE7-40CC-A545-6DE508C24974}" type="presOf" srcId="{BAB5B76C-F91E-41B4-994E-FE23F77F71B5}" destId="{1C63989A-33E7-4F93-AB9C-4758B6D8F932}" srcOrd="0" destOrd="0" presId="urn:microsoft.com/office/officeart/2005/8/layout/process4"/>
    <dgm:cxn modelId="{3C1AD8B3-E20E-4A36-BD11-161B0C92F62E}" srcId="{49821240-FBF5-4362-A69B-E818ED2274EC}" destId="{D65A672F-F667-434F-A93B-4194E7464424}" srcOrd="0" destOrd="0" parTransId="{2ADDE59A-2832-40A3-8E3C-DFD31C81845C}" sibTransId="{E91864CF-330F-4B74-9CA8-B0D663D5664A}"/>
    <dgm:cxn modelId="{3FD093CF-5BCA-4C73-89E9-E3824FDF223D}" type="presOf" srcId="{5F826594-0AB8-4C44-AE62-5EC11FB05E29}" destId="{73DF3FE5-608F-40CA-85D6-82D89948CEAD}" srcOrd="0" destOrd="0" presId="urn:microsoft.com/office/officeart/2005/8/layout/process4"/>
    <dgm:cxn modelId="{50BDF9D7-75D8-4330-841E-E7BE6D645721}" type="presOf" srcId="{2F74F011-C898-4ADA-B066-08F0EF952EAD}" destId="{D1D6EE53-C575-4302-B69E-EC2E0A7AE368}" srcOrd="1" destOrd="0" presId="urn:microsoft.com/office/officeart/2005/8/layout/process4"/>
    <dgm:cxn modelId="{DB4D01DB-0BB9-42EA-8E28-E54EE9958EF6}" type="presOf" srcId="{49821240-FBF5-4362-A69B-E818ED2274EC}" destId="{509E9188-0329-4324-9B99-B92471D44009}" srcOrd="0" destOrd="0" presId="urn:microsoft.com/office/officeart/2005/8/layout/process4"/>
    <dgm:cxn modelId="{9190D9FB-B55B-4940-A1E0-EFBAD024D8B5}" type="presOf" srcId="{2F74F011-C898-4ADA-B066-08F0EF952EAD}" destId="{7C681608-968C-4CEE-BCD8-CCDD1CE7B9F1}" srcOrd="0" destOrd="0" presId="urn:microsoft.com/office/officeart/2005/8/layout/process4"/>
    <dgm:cxn modelId="{EA023AA3-062C-4A73-AE31-D6398D40528D}" type="presParOf" srcId="{509E9188-0329-4324-9B99-B92471D44009}" destId="{DD9A9142-55AF-401F-A177-E947DDF0E352}" srcOrd="0" destOrd="0" presId="urn:microsoft.com/office/officeart/2005/8/layout/process4"/>
    <dgm:cxn modelId="{140091A3-544B-44C4-8486-4A90D69DC276}" type="presParOf" srcId="{DD9A9142-55AF-401F-A177-E947DDF0E352}" destId="{7C681608-968C-4CEE-BCD8-CCDD1CE7B9F1}" srcOrd="0" destOrd="0" presId="urn:microsoft.com/office/officeart/2005/8/layout/process4"/>
    <dgm:cxn modelId="{2E0433A1-29BE-4B26-AB6C-A86DCC94B92E}" type="presParOf" srcId="{DD9A9142-55AF-401F-A177-E947DDF0E352}" destId="{D1D6EE53-C575-4302-B69E-EC2E0A7AE368}" srcOrd="1" destOrd="0" presId="urn:microsoft.com/office/officeart/2005/8/layout/process4"/>
    <dgm:cxn modelId="{A5ACBC56-6D27-48B9-8CFE-6D6B41584722}" type="presParOf" srcId="{DD9A9142-55AF-401F-A177-E947DDF0E352}" destId="{BF6BF675-EDFE-464E-AB62-74C8EDF829E4}" srcOrd="2" destOrd="0" presId="urn:microsoft.com/office/officeart/2005/8/layout/process4"/>
    <dgm:cxn modelId="{BBBCA767-37B1-4F35-899A-D162E0F6BFDD}" type="presParOf" srcId="{BF6BF675-EDFE-464E-AB62-74C8EDF829E4}" destId="{1C63989A-33E7-4F93-AB9C-4758B6D8F932}" srcOrd="0" destOrd="0" presId="urn:microsoft.com/office/officeart/2005/8/layout/process4"/>
    <dgm:cxn modelId="{80E891C0-E375-4E99-94F6-338957A81FAC}" type="presParOf" srcId="{BF6BF675-EDFE-464E-AB62-74C8EDF829E4}" destId="{597F7282-62E2-4415-A9F1-D5B63964BC20}" srcOrd="1" destOrd="0" presId="urn:microsoft.com/office/officeart/2005/8/layout/process4"/>
    <dgm:cxn modelId="{1118CBFD-AEC8-462A-94E9-64551DEBE658}" type="presParOf" srcId="{BF6BF675-EDFE-464E-AB62-74C8EDF829E4}" destId="{73DF3FE5-608F-40CA-85D6-82D89948CEAD}" srcOrd="2" destOrd="0" presId="urn:microsoft.com/office/officeart/2005/8/layout/process4"/>
    <dgm:cxn modelId="{125F8BD8-287C-4503-BF2A-5AEEB06BCEBF}" type="presParOf" srcId="{BF6BF675-EDFE-464E-AB62-74C8EDF829E4}" destId="{B8F58BBD-82DC-4800-9C67-0098C0E04CC6}" srcOrd="3" destOrd="0" presId="urn:microsoft.com/office/officeart/2005/8/layout/process4"/>
    <dgm:cxn modelId="{2075F930-A313-47F0-8CD5-8CAD07E5197F}" type="presParOf" srcId="{509E9188-0329-4324-9B99-B92471D44009}" destId="{29E710AF-C0EC-490F-99F1-11E307870C26}" srcOrd="1" destOrd="0" presId="urn:microsoft.com/office/officeart/2005/8/layout/process4"/>
    <dgm:cxn modelId="{E26CE7D7-5D00-425E-933A-A2F8B119E6C3}" type="presParOf" srcId="{509E9188-0329-4324-9B99-B92471D44009}" destId="{25752A08-4C71-4212-A40D-D599F4ED4C9F}" srcOrd="2" destOrd="0" presId="urn:microsoft.com/office/officeart/2005/8/layout/process4"/>
    <dgm:cxn modelId="{F68E0C93-FD6D-43AF-9562-1BA2331C8AE6}" type="presParOf" srcId="{25752A08-4C71-4212-A40D-D599F4ED4C9F}" destId="{DAC50806-DA3C-4BAC-B41E-75B0792F968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9CF3F-D8D9-4244-A388-2369A2E1F597}">
      <dsp:nvSpPr>
        <dsp:cNvPr id="0" name=""/>
        <dsp:cNvSpPr/>
      </dsp:nvSpPr>
      <dsp:spPr>
        <a:xfrm>
          <a:off x="1090219" y="332689"/>
          <a:ext cx="4581292" cy="4581292"/>
        </a:xfrm>
        <a:prstGeom prst="pie">
          <a:avLst>
            <a:gd name="adj1" fmla="val 16200000"/>
            <a:gd name="adj2" fmla="val 1928571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/>
            <a:t>Recuperación de datos</a:t>
          </a:r>
          <a:endParaRPr lang="en-US" sz="1300" kern="1200"/>
        </a:p>
      </dsp:txBody>
      <dsp:txXfrm>
        <a:off x="3497034" y="758094"/>
        <a:ext cx="1090784" cy="872627"/>
      </dsp:txXfrm>
    </dsp:sp>
    <dsp:sp modelId="{6F6083CD-9502-4B95-9A72-D31A2ADE49D4}">
      <dsp:nvSpPr>
        <dsp:cNvPr id="0" name=""/>
        <dsp:cNvSpPr/>
      </dsp:nvSpPr>
      <dsp:spPr>
        <a:xfrm>
          <a:off x="1149121" y="406317"/>
          <a:ext cx="4581292" cy="4581292"/>
        </a:xfrm>
        <a:prstGeom prst="pie">
          <a:avLst>
            <a:gd name="adj1" fmla="val 19285716"/>
            <a:gd name="adj2" fmla="val 77142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/>
            <a:t>Robo de identidad</a:t>
          </a:r>
          <a:endParaRPr lang="en-US" sz="1300" kern="1200"/>
        </a:p>
      </dsp:txBody>
      <dsp:txXfrm>
        <a:off x="4260582" y="2067035"/>
        <a:ext cx="1254401" cy="763548"/>
      </dsp:txXfrm>
    </dsp:sp>
    <dsp:sp modelId="{EBC4B3A6-6DC2-4A2F-BBDA-0CAC16FCCA5A}">
      <dsp:nvSpPr>
        <dsp:cNvPr id="0" name=""/>
        <dsp:cNvSpPr/>
      </dsp:nvSpPr>
      <dsp:spPr>
        <a:xfrm>
          <a:off x="1127851" y="499033"/>
          <a:ext cx="4581292" cy="4581292"/>
        </a:xfrm>
        <a:prstGeom prst="pie">
          <a:avLst>
            <a:gd name="adj1" fmla="val 771428"/>
            <a:gd name="adj2" fmla="val 385714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/>
            <a:t>Investigaciones de malware y ransomware</a:t>
          </a:r>
          <a:endParaRPr lang="en-US" sz="1300" kern="1200"/>
        </a:p>
      </dsp:txBody>
      <dsp:txXfrm>
        <a:off x="4069695" y="3212358"/>
        <a:ext cx="1090784" cy="845357"/>
      </dsp:txXfrm>
    </dsp:sp>
    <dsp:sp modelId="{5A70C2ED-148B-4724-B384-2EA4C19F9B2C}">
      <dsp:nvSpPr>
        <dsp:cNvPr id="0" name=""/>
        <dsp:cNvSpPr/>
      </dsp:nvSpPr>
      <dsp:spPr>
        <a:xfrm>
          <a:off x="1042770" y="539938"/>
          <a:ext cx="4581292" cy="4581292"/>
        </a:xfrm>
        <a:prstGeom prst="pie">
          <a:avLst>
            <a:gd name="adj1" fmla="val 3857226"/>
            <a:gd name="adj2" fmla="val 694285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/>
            <a:t>Investigaciones de redes e Internet</a:t>
          </a:r>
          <a:endParaRPr lang="en-US" sz="1300" kern="1200"/>
        </a:p>
      </dsp:txBody>
      <dsp:txXfrm>
        <a:off x="2801659" y="4139525"/>
        <a:ext cx="1063514" cy="763548"/>
      </dsp:txXfrm>
    </dsp:sp>
    <dsp:sp modelId="{1C22F471-7B51-4DAB-A667-3B2699ADB1DA}">
      <dsp:nvSpPr>
        <dsp:cNvPr id="0" name=""/>
        <dsp:cNvSpPr/>
      </dsp:nvSpPr>
      <dsp:spPr>
        <a:xfrm>
          <a:off x="957688" y="499033"/>
          <a:ext cx="4581292" cy="4581292"/>
        </a:xfrm>
        <a:prstGeom prst="pie">
          <a:avLst>
            <a:gd name="adj1" fmla="val 6942858"/>
            <a:gd name="adj2" fmla="val 1002857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Investigaciones de correo electrónico</a:t>
          </a:r>
          <a:endParaRPr lang="en-US" sz="1300" kern="1200" dirty="0"/>
        </a:p>
      </dsp:txBody>
      <dsp:txXfrm>
        <a:off x="1506353" y="3212358"/>
        <a:ext cx="1090784" cy="845357"/>
      </dsp:txXfrm>
    </dsp:sp>
    <dsp:sp modelId="{7A02C1BE-CB88-463A-AED4-DED8AE8D1880}">
      <dsp:nvSpPr>
        <dsp:cNvPr id="0" name=""/>
        <dsp:cNvSpPr/>
      </dsp:nvSpPr>
      <dsp:spPr>
        <a:xfrm>
          <a:off x="936418" y="406317"/>
          <a:ext cx="4581292" cy="4581292"/>
        </a:xfrm>
        <a:prstGeom prst="pie">
          <a:avLst>
            <a:gd name="adj1" fmla="val 10028574"/>
            <a:gd name="adj2" fmla="val 1311428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/>
            <a:t>Espionaje corporativo</a:t>
          </a:r>
          <a:endParaRPr lang="en-US" sz="1300" kern="1200"/>
        </a:p>
      </dsp:txBody>
      <dsp:txXfrm>
        <a:off x="1151848" y="2067035"/>
        <a:ext cx="1254401" cy="763548"/>
      </dsp:txXfrm>
    </dsp:sp>
    <dsp:sp modelId="{EA8164E9-D853-47B6-8BA0-26D95682C380}">
      <dsp:nvSpPr>
        <dsp:cNvPr id="0" name=""/>
        <dsp:cNvSpPr/>
      </dsp:nvSpPr>
      <dsp:spPr>
        <a:xfrm>
          <a:off x="995320" y="332689"/>
          <a:ext cx="4581292" cy="4581292"/>
        </a:xfrm>
        <a:prstGeom prst="pie">
          <a:avLst>
            <a:gd name="adj1" fmla="val 13114284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/>
            <a:t>Investigaciones de pornografía infantil</a:t>
          </a:r>
          <a:endParaRPr lang="en-US" sz="1300" kern="1200"/>
        </a:p>
      </dsp:txBody>
      <dsp:txXfrm>
        <a:off x="2079014" y="758094"/>
        <a:ext cx="1090784" cy="872627"/>
      </dsp:txXfrm>
    </dsp:sp>
    <dsp:sp modelId="{EB16A96C-810E-4045-A155-4312F39ACEAB}">
      <dsp:nvSpPr>
        <dsp:cNvPr id="0" name=""/>
        <dsp:cNvSpPr/>
      </dsp:nvSpPr>
      <dsp:spPr>
        <a:xfrm>
          <a:off x="806386" y="49085"/>
          <a:ext cx="5148500" cy="5148500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F3F065-9A79-47F0-A8A9-9A7907B9CA6E}">
      <dsp:nvSpPr>
        <dsp:cNvPr id="0" name=""/>
        <dsp:cNvSpPr/>
      </dsp:nvSpPr>
      <dsp:spPr>
        <a:xfrm>
          <a:off x="865659" y="123039"/>
          <a:ext cx="5148500" cy="5148500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D75E2B-728B-4D59-BD23-3B0FBFDEE9D3}">
      <dsp:nvSpPr>
        <dsp:cNvPr id="0" name=""/>
        <dsp:cNvSpPr/>
      </dsp:nvSpPr>
      <dsp:spPr>
        <a:xfrm>
          <a:off x="844314" y="215540"/>
          <a:ext cx="5148500" cy="5148500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BE8EB0-92CF-415F-BD08-42DEDD87B79A}">
      <dsp:nvSpPr>
        <dsp:cNvPr id="0" name=""/>
        <dsp:cNvSpPr/>
      </dsp:nvSpPr>
      <dsp:spPr>
        <a:xfrm>
          <a:off x="759166" y="256214"/>
          <a:ext cx="5148500" cy="5148500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6CC1E0-F794-4949-980F-A66D1E2B6838}">
      <dsp:nvSpPr>
        <dsp:cNvPr id="0" name=""/>
        <dsp:cNvSpPr/>
      </dsp:nvSpPr>
      <dsp:spPr>
        <a:xfrm>
          <a:off x="674018" y="215540"/>
          <a:ext cx="5148500" cy="5148500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F8AAF1-9CAC-4493-B37B-383530512BF9}">
      <dsp:nvSpPr>
        <dsp:cNvPr id="0" name=""/>
        <dsp:cNvSpPr/>
      </dsp:nvSpPr>
      <dsp:spPr>
        <a:xfrm>
          <a:off x="652672" y="123039"/>
          <a:ext cx="5148500" cy="5148500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E165AD-C332-4842-89FF-C5B9F8C9D5DF}">
      <dsp:nvSpPr>
        <dsp:cNvPr id="0" name=""/>
        <dsp:cNvSpPr/>
      </dsp:nvSpPr>
      <dsp:spPr>
        <a:xfrm>
          <a:off x="711945" y="49085"/>
          <a:ext cx="5148500" cy="5148500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7E46B-0219-495A-9CC3-B56609A86EFD}">
      <dsp:nvSpPr>
        <dsp:cNvPr id="0" name=""/>
        <dsp:cNvSpPr/>
      </dsp:nvSpPr>
      <dsp:spPr>
        <a:xfrm>
          <a:off x="0" y="0"/>
          <a:ext cx="508717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F4A68B6-1C24-4708-AF45-56DE780604D9}">
      <dsp:nvSpPr>
        <dsp:cNvPr id="0" name=""/>
        <dsp:cNvSpPr/>
      </dsp:nvSpPr>
      <dsp:spPr>
        <a:xfrm>
          <a:off x="0" y="0"/>
          <a:ext cx="5087172" cy="1804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/>
            <a:t>La redacción de informes es una de las cosas más importantes que puede hacer como investigador forense digital.</a:t>
          </a:r>
          <a:endParaRPr lang="en-US" sz="2100" kern="1200"/>
        </a:p>
      </dsp:txBody>
      <dsp:txXfrm>
        <a:off x="0" y="0"/>
        <a:ext cx="5087172" cy="1804708"/>
      </dsp:txXfrm>
    </dsp:sp>
    <dsp:sp modelId="{DBFCDF9F-9BE9-4BA7-B906-B82B0C6A47FE}">
      <dsp:nvSpPr>
        <dsp:cNvPr id="0" name=""/>
        <dsp:cNvSpPr/>
      </dsp:nvSpPr>
      <dsp:spPr>
        <a:xfrm>
          <a:off x="0" y="1804708"/>
          <a:ext cx="508717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5FFDA08-7A70-4A93-804C-52F4DC30B376}">
      <dsp:nvSpPr>
        <dsp:cNvPr id="0" name=""/>
        <dsp:cNvSpPr/>
      </dsp:nvSpPr>
      <dsp:spPr>
        <a:xfrm>
          <a:off x="0" y="1804708"/>
          <a:ext cx="5087172" cy="1804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/>
            <a:t>Tienes que tomar un tema muy técnico y explicarlo de una manera que un no técnico persona entenderá (dependiendo a quién ira dirigido), sin hacer suposiciones sobre el usuario potencial o el evidencia digital.</a:t>
          </a:r>
          <a:endParaRPr lang="en-US" sz="2100" kern="1200"/>
        </a:p>
      </dsp:txBody>
      <dsp:txXfrm>
        <a:off x="0" y="1804708"/>
        <a:ext cx="5087172" cy="18047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6EE53-C575-4302-B69E-EC2E0A7AE368}">
      <dsp:nvSpPr>
        <dsp:cNvPr id="0" name=""/>
        <dsp:cNvSpPr/>
      </dsp:nvSpPr>
      <dsp:spPr>
        <a:xfrm>
          <a:off x="0" y="1670846"/>
          <a:ext cx="10515600" cy="2685153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600" kern="1200" dirty="0"/>
            <a:t>Los elementos fundamentales de la toma de notas deben incluir lo siguiente:</a:t>
          </a:r>
          <a:endParaRPr lang="en-US" sz="2600" kern="1200" dirty="0"/>
        </a:p>
      </dsp:txBody>
      <dsp:txXfrm>
        <a:off x="0" y="1670846"/>
        <a:ext cx="10515600" cy="1449983"/>
      </dsp:txXfrm>
    </dsp:sp>
    <dsp:sp modelId="{1C63989A-33E7-4F93-AB9C-4758B6D8F932}">
      <dsp:nvSpPr>
        <dsp:cNvPr id="0" name=""/>
        <dsp:cNvSpPr/>
      </dsp:nvSpPr>
      <dsp:spPr>
        <a:xfrm>
          <a:off x="0" y="3067126"/>
          <a:ext cx="2628899" cy="123517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 dirty="0"/>
            <a:t>Cuándo hiciste algo</a:t>
          </a:r>
          <a:endParaRPr lang="en-US" sz="2400" kern="1200" dirty="0"/>
        </a:p>
      </dsp:txBody>
      <dsp:txXfrm>
        <a:off x="0" y="3067126"/>
        <a:ext cx="2628899" cy="1235170"/>
      </dsp:txXfrm>
    </dsp:sp>
    <dsp:sp modelId="{597F7282-62E2-4415-A9F1-D5B63964BC20}">
      <dsp:nvSpPr>
        <dsp:cNvPr id="0" name=""/>
        <dsp:cNvSpPr/>
      </dsp:nvSpPr>
      <dsp:spPr>
        <a:xfrm>
          <a:off x="2628900" y="3067126"/>
          <a:ext cx="2628899" cy="123517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Qué</a:t>
          </a:r>
          <a:r>
            <a:rPr lang="es-PE" sz="3600" kern="1200" dirty="0"/>
            <a:t> </a:t>
          </a:r>
          <a:r>
            <a:rPr lang="es-PE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hiciste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628900" y="3067126"/>
        <a:ext cx="2628899" cy="1235170"/>
      </dsp:txXfrm>
    </dsp:sp>
    <dsp:sp modelId="{73DF3FE5-608F-40CA-85D6-82D89948CEAD}">
      <dsp:nvSpPr>
        <dsp:cNvPr id="0" name=""/>
        <dsp:cNvSpPr/>
      </dsp:nvSpPr>
      <dsp:spPr>
        <a:xfrm>
          <a:off x="5257800" y="3067126"/>
          <a:ext cx="2628899" cy="123517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Qué</a:t>
          </a:r>
          <a:r>
            <a:rPr lang="es-PE" sz="3600" kern="1200" dirty="0"/>
            <a:t> </a:t>
          </a:r>
          <a:r>
            <a:rPr lang="es-PE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viste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5257800" y="3067126"/>
        <a:ext cx="2628899" cy="1235170"/>
      </dsp:txXfrm>
    </dsp:sp>
    <dsp:sp modelId="{B8F58BBD-82DC-4800-9C67-0098C0E04CC6}">
      <dsp:nvSpPr>
        <dsp:cNvPr id="0" name=""/>
        <dsp:cNvSpPr/>
      </dsp:nvSpPr>
      <dsp:spPr>
        <a:xfrm>
          <a:off x="7886700" y="3067126"/>
          <a:ext cx="2628899" cy="123517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Por qué hiciste</a:t>
          </a:r>
          <a:r>
            <a:rPr lang="es-PE" sz="3600" kern="1200" dirty="0"/>
            <a:t> </a:t>
          </a:r>
          <a:r>
            <a:rPr lang="es-PE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algo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7886700" y="3067126"/>
        <a:ext cx="2628899" cy="1235170"/>
      </dsp:txXfrm>
    </dsp:sp>
    <dsp:sp modelId="{DAC50806-DA3C-4BAC-B41E-75B0792F968D}">
      <dsp:nvSpPr>
        <dsp:cNvPr id="0" name=""/>
        <dsp:cNvSpPr/>
      </dsp:nvSpPr>
      <dsp:spPr>
        <a:xfrm rot="10800000">
          <a:off x="0" y="1523"/>
          <a:ext cx="10515600" cy="1709599"/>
        </a:xfrm>
        <a:prstGeom prst="upArrowCallou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600" kern="1200" dirty="0"/>
            <a:t>Uno de sus exámenes puede llevar días o meses; simplemente no se logrará ser capaz de recordar qué se hizo exactamente el día 14 de su examen.</a:t>
          </a:r>
          <a:endParaRPr lang="en-US" sz="2600" kern="1200" dirty="0"/>
        </a:p>
      </dsp:txBody>
      <dsp:txXfrm rot="10800000">
        <a:off x="0" y="1523"/>
        <a:ext cx="10515600" cy="1110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01AA4-F82B-95A8-2004-CF2EDA108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7CA742-2DA4-715A-6E66-D55622985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178CE-D982-9088-EDF6-C39FEEE2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244-3168-475E-B9E4-C9DF80D1C41D}" type="datetimeFigureOut">
              <a:rPr lang="es-PE" smtClean="0"/>
              <a:t>16/06/2023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51D2FA-6768-6CF1-86D0-975F3130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24E18E-5A4D-F69B-F22A-58A7771A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3FDC-DF65-4018-ACAD-B7A8F90B00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73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5A2C5-7014-A9E0-A99A-47AF34F0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9F0307-081D-4A6E-B262-D912F3F10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2F7DF8-D9BF-B1B6-DAA1-24B66A1C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244-3168-475E-B9E4-C9DF80D1C41D}" type="datetimeFigureOut">
              <a:rPr lang="es-PE" smtClean="0"/>
              <a:t>16/06/2023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3B7D7C-D893-0F74-A5DE-70A34416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EAFE52-0FBB-E6F5-9AFB-EC3D31FC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3FDC-DF65-4018-ACAD-B7A8F90B00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245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94F2A6-B43B-07C3-44B5-86B628BB5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46C8D9-F62A-CDE8-79CA-EF5B3CA91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972D4D-A78D-169F-DF47-24A7B4B8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244-3168-475E-B9E4-C9DF80D1C41D}" type="datetimeFigureOut">
              <a:rPr lang="es-PE" smtClean="0"/>
              <a:t>16/06/2023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EC543F-8A54-420C-EB01-97896DC7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E59915-6200-8CDC-AF3F-1C466230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3FDC-DF65-4018-ACAD-B7A8F90B00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715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4A72B-C598-2927-8711-2A7B3B38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A92984-ACE5-F634-B192-5B6B99FAC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4A1C61-3166-3C21-EB50-605C1298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244-3168-475E-B9E4-C9DF80D1C41D}" type="datetimeFigureOut">
              <a:rPr lang="es-PE" smtClean="0"/>
              <a:t>16/06/2023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30DB6B-1C36-502F-5822-3401D44B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083F9D-9BF5-C9A3-463D-542ED51D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3FDC-DF65-4018-ACAD-B7A8F90B00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002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90550-3022-4F2E-F813-FAD55D7F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8A8996-7CE0-7AC5-2FA7-EFCECA8A0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4373B6-242C-C226-9CBB-6F2343E8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244-3168-475E-B9E4-C9DF80D1C41D}" type="datetimeFigureOut">
              <a:rPr lang="es-PE" smtClean="0"/>
              <a:t>16/06/2023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7BA397-C099-B9D3-4C6C-6CB90B2D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4088D-29E8-500D-F392-BF5A3426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3FDC-DF65-4018-ACAD-B7A8F90B00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005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D002B-917C-AD2B-D818-97EA22F0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0274F0-97D7-50CF-190D-469DA250B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FAAF72-8B1D-6AE7-147E-C4672CBF0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E61456-82F1-FD34-E425-08E01CEB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244-3168-475E-B9E4-C9DF80D1C41D}" type="datetimeFigureOut">
              <a:rPr lang="es-PE" smtClean="0"/>
              <a:t>16/06/2023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34E59B-9149-DFAF-E89E-A9F533AA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62B1DF-D986-0D64-9EC0-C71C1B54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3FDC-DF65-4018-ACAD-B7A8F90B00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523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53336-9BE2-8EDA-A9B5-5B5A756E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090332-D982-35DA-9369-E418D3893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87DB5B-809F-9355-7C4E-CF1978CF0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83D7D4-4D27-FB2A-453F-8FA8D5CB4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B87A9D-9AA9-0ABB-665D-32F9335F1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9547F00-A066-F6E1-0AD2-1672CD80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244-3168-475E-B9E4-C9DF80D1C41D}" type="datetimeFigureOut">
              <a:rPr lang="es-PE" smtClean="0"/>
              <a:t>16/06/2023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A05BD0A-1365-771E-9DDF-2C08FAE6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1FBB07-7F04-E225-6D17-2822A76A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3FDC-DF65-4018-ACAD-B7A8F90B00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707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ADC9E-E86C-08B0-5CFF-BB3C2807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CC8C1C-9677-5DF3-1A0A-5FC51D95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244-3168-475E-B9E4-C9DF80D1C41D}" type="datetimeFigureOut">
              <a:rPr lang="es-PE" smtClean="0"/>
              <a:t>16/06/2023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8B1D7D-5CCC-865C-86A0-305B735B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CBBC24-4D2C-F895-5C2C-94DE45D3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3FDC-DF65-4018-ACAD-B7A8F90B00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209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D74975-3074-8B1D-60A6-E9A26717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244-3168-475E-B9E4-C9DF80D1C41D}" type="datetimeFigureOut">
              <a:rPr lang="es-PE" smtClean="0"/>
              <a:t>16/06/2023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AA92E7-69B5-22F5-001A-FC1C7D9C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2DC1C4-E041-EC74-E593-30367583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3FDC-DF65-4018-ACAD-B7A8F90B00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008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339E7-2DFA-F96C-73DB-BF8B99C1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B72D0C-4A46-925D-2E85-6AB581001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9CC314-5223-0B5A-9C95-884CD7196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8552C6-CDED-C186-1D97-83E52853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244-3168-475E-B9E4-C9DF80D1C41D}" type="datetimeFigureOut">
              <a:rPr lang="es-PE" smtClean="0"/>
              <a:t>16/06/2023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ADE789-F5BF-4F5D-E208-CE4EBB9D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802994-6361-2A1E-3CB8-EBFA8618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3FDC-DF65-4018-ACAD-B7A8F90B00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491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1A52F-8037-C627-3FB2-A02E289C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003DB84-4096-EB90-0F45-891DB8476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8486A4-9ECB-EB46-A922-59D5757EC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1B4A1F-6BBF-5651-3479-B1771D89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244-3168-475E-B9E4-C9DF80D1C41D}" type="datetimeFigureOut">
              <a:rPr lang="es-PE" smtClean="0"/>
              <a:t>16/06/2023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13EDFE-0422-1F25-017F-26C3B291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2246ED-94B7-8912-2596-1712584E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3FDC-DF65-4018-ACAD-B7A8F90B00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406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FBE53A-1144-E4E4-E006-F3DA3B76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EC2851-AFD3-17FF-CF06-3BB8C2748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49D0BF-8BFD-BC88-90FD-B82588A7F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0A244-3168-475E-B9E4-C9DF80D1C41D}" type="datetimeFigureOut">
              <a:rPr lang="es-PE" smtClean="0"/>
              <a:t>16/06/2023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30CCA-D621-3A16-E57F-97EFCD4CE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EF2283-7D01-F33A-D88F-40AD98E4D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3FDC-DF65-4018-ACAD-B7A8F90B00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539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0B9586-3AC5-4E67-0975-93BA8B737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s-PE" sz="4000">
                <a:solidFill>
                  <a:schemeClr val="tx2"/>
                </a:solidFill>
              </a:rPr>
              <a:t>ANÁLISIS FORENSE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56CACC-7E71-5102-A795-1D5B263B2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PE" sz="2000">
                <a:solidFill>
                  <a:schemeClr val="tx2"/>
                </a:solidFill>
              </a:rPr>
              <a:t>Esquema de informe </a:t>
            </a:r>
          </a:p>
        </p:txBody>
      </p:sp>
      <p:pic>
        <p:nvPicPr>
          <p:cNvPr id="7" name="Graphic 6" descr="Detective">
            <a:extLst>
              <a:ext uri="{FF2B5EF4-FFF2-40B4-BE49-F238E27FC236}">
                <a16:creationId xmlns:a16="http://schemas.microsoft.com/office/drawing/2014/main" id="{CB87FF21-3970-307D-311E-856897CDC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448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A030C0-C3BC-DB90-0BAC-10920426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s-PE" sz="4000" dirty="0">
                <a:solidFill>
                  <a:schemeClr val="tx2"/>
                </a:solidFill>
              </a:rPr>
              <a:t>Análisis Forense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93646B-8A98-5601-34B5-424A22773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es-PE" sz="1800" dirty="0">
                <a:solidFill>
                  <a:schemeClr val="tx2"/>
                </a:solidFill>
              </a:rPr>
              <a:t>El análisis forense digital implica la preservación, adquisición, documentación, análisis e interpretación de la evidencia identificada a partir de varios tipos de medios de almacenamiento. </a:t>
            </a:r>
          </a:p>
          <a:p>
            <a:r>
              <a:rPr lang="es-PE" sz="1800" dirty="0">
                <a:solidFill>
                  <a:schemeClr val="tx2"/>
                </a:solidFill>
              </a:rPr>
              <a:t>No es solo limitado a computadoras portátiles, de escritorio, tabletas y dispositivos móviles, sino también se extiende a datos en tránsito que se transmite a través de redes públicas o privadas.</a:t>
            </a:r>
          </a:p>
          <a:p>
            <a:r>
              <a:rPr lang="es-PE" sz="1800" dirty="0">
                <a:solidFill>
                  <a:schemeClr val="tx2"/>
                </a:solidFill>
              </a:rPr>
              <a:t>En algunos casos, el análisis forense digital involucra el descubrimiento y/o recuperación de datos usando varios métodos y herramientas disponibles para el investigador.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853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74A36C53-EC51-EA85-A37B-8D7BD8CA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PE" sz="3100" dirty="0">
                <a:solidFill>
                  <a:srgbClr val="FFFFFF"/>
                </a:solidFill>
              </a:rPr>
              <a:t>Investigaciones forenses digitales</a:t>
            </a:r>
          </a:p>
        </p:txBody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A72FAAAA-EC6B-17C8-425D-48FD09609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82439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49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335A262-7106-4571-BE09-CFA60A9DB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6F043C-2A2A-4ECE-99FC-9670FAF95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ED8CC1-5BF9-45E4-EE74-49DBE40F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685800"/>
            <a:ext cx="5087172" cy="1692835"/>
          </a:xfrm>
        </p:spPr>
        <p:txBody>
          <a:bodyPr anchor="t">
            <a:normAutofit/>
          </a:bodyPr>
          <a:lstStyle/>
          <a:p>
            <a:r>
              <a:rPr lang="es-PE" sz="5000"/>
              <a:t>Redacción del informe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6FE5A8-8C9A-4D97-A7C4-214929653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075AC9-5F73-6393-7474-67448BF70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63" r="8538"/>
          <a:stretch/>
        </p:blipFill>
        <p:spPr>
          <a:xfrm>
            <a:off x="6860989" y="1048447"/>
            <a:ext cx="4805082" cy="480508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6297F2B-78AD-4022-83A4-78FC55E11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D2863C3-0877-64A6-8D11-0E60720BEA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121260"/>
              </p:ext>
            </p:extLst>
          </p:nvPr>
        </p:nvGraphicFramePr>
        <p:xfrm>
          <a:off x="1463040" y="2562784"/>
          <a:ext cx="5087172" cy="3609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9" name="Picture 5" descr="El informe forense: para qué sirve y cómo hacerlo | UNIR">
            <a:extLst>
              <a:ext uri="{FF2B5EF4-FFF2-40B4-BE49-F238E27FC236}">
                <a16:creationId xmlns:a16="http://schemas.microsoft.com/office/drawing/2014/main" id="{3502C01E-7398-8644-7286-505588969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438" y="1714499"/>
            <a:ext cx="4773041" cy="347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37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B6EF3A-A8C0-74A2-C757-B35B262A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PE" dirty="0"/>
              <a:t>Toma notas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C2C5569-F44E-6D02-26C7-F5ADB41723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10082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564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CD58074-616D-24FE-4983-D5A9E4C8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PE" sz="3600">
                <a:solidFill>
                  <a:schemeClr val="tx2"/>
                </a:solidFill>
              </a:rPr>
              <a:t>Redacción del informe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1AD210-3446-CAA8-E975-9864947FA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s-PE" sz="1800" dirty="0">
                <a:solidFill>
                  <a:schemeClr val="tx2"/>
                </a:solidFill>
              </a:rPr>
              <a:t>El propósito de su informe es documentar los resultados de su examen forense y puede apoyar esfuerzos de investigación adicionales.</a:t>
            </a:r>
          </a:p>
          <a:p>
            <a:r>
              <a:rPr lang="es-PE" sz="1800" dirty="0">
                <a:solidFill>
                  <a:schemeClr val="tx2"/>
                </a:solidFill>
              </a:rPr>
              <a:t>Mientras se prepara para redactar un informe, identifique quién será su audiencia. si estas escribiendo el informe para el Jefe de Información, la sección de seguridad informática, o cualquier base tecnológica grupo, su informe debe incluir muchos más detalles técnicos que el informe dirigido hacia abogados, jueces o jurados. </a:t>
            </a:r>
          </a:p>
          <a:p>
            <a:r>
              <a:rPr lang="es-PE" sz="1800" dirty="0">
                <a:solidFill>
                  <a:schemeClr val="tx2"/>
                </a:solidFill>
              </a:rPr>
              <a:t>La siguiente es una plantilla general que puede seguir:</a:t>
            </a:r>
          </a:p>
          <a:p>
            <a:pPr lvl="1"/>
            <a:r>
              <a:rPr lang="es-PE" sz="1800" dirty="0">
                <a:solidFill>
                  <a:schemeClr val="tx2"/>
                </a:solidFill>
              </a:rPr>
              <a:t>Objetivo </a:t>
            </a:r>
          </a:p>
          <a:p>
            <a:pPr lvl="1"/>
            <a:r>
              <a:rPr lang="es-PE" sz="1800" dirty="0">
                <a:solidFill>
                  <a:schemeClr val="tx2"/>
                </a:solidFill>
              </a:rPr>
              <a:t>Alcance</a:t>
            </a:r>
          </a:p>
          <a:p>
            <a:pPr lvl="1"/>
            <a:r>
              <a:rPr lang="es-PE" sz="1800" dirty="0">
                <a:solidFill>
                  <a:schemeClr val="tx2"/>
                </a:solidFill>
              </a:rPr>
              <a:t>Proceso de identificación y preservación</a:t>
            </a:r>
          </a:p>
          <a:p>
            <a:pPr lvl="1"/>
            <a:r>
              <a:rPr lang="es-PE" sz="1800" dirty="0">
                <a:solidFill>
                  <a:schemeClr val="tx2"/>
                </a:solidFill>
              </a:rPr>
              <a:t>Proceso de adquisición de evidencia</a:t>
            </a:r>
          </a:p>
          <a:p>
            <a:pPr lvl="1"/>
            <a:r>
              <a:rPr lang="es-PE" sz="1800" dirty="0">
                <a:solidFill>
                  <a:schemeClr val="tx2"/>
                </a:solidFill>
              </a:rPr>
              <a:t>Proceso de búsqueda y análisis de la evidencia</a:t>
            </a:r>
          </a:p>
          <a:p>
            <a:pPr lvl="1"/>
            <a:r>
              <a:rPr lang="es-PE" sz="1800" dirty="0">
                <a:solidFill>
                  <a:schemeClr val="tx2"/>
                </a:solidFill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8158702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AB229A3C702AE4B8EF7C38B6896C45D" ma:contentTypeVersion="4" ma:contentTypeDescription="Crear nuevo documento." ma:contentTypeScope="" ma:versionID="1b42a8294115c0e0dbbab6e3ce90051c">
  <xsd:schema xmlns:xsd="http://www.w3.org/2001/XMLSchema" xmlns:xs="http://www.w3.org/2001/XMLSchema" xmlns:p="http://schemas.microsoft.com/office/2006/metadata/properties" xmlns:ns3="5c13ad05-6b9d-4dfb-b00a-cf86bc0d6e5c" targetNamespace="http://schemas.microsoft.com/office/2006/metadata/properties" ma:root="true" ma:fieldsID="c90cf237b3904a8d065d9ce86947b5bc" ns3:_="">
    <xsd:import namespace="5c13ad05-6b9d-4dfb-b00a-cf86bc0d6e5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13ad05-6b9d-4dfb-b00a-cf86bc0d6e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36AB30-9423-4098-8B1E-21B577E941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13ad05-6b9d-4dfb-b00a-cf86bc0d6e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B11077-FEFB-40BD-BDEE-F81D220677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B5C102-7FAE-4492-AAB8-81EDFBCA0B61}">
  <ds:schemaRefs>
    <ds:schemaRef ds:uri="http://schemas.microsoft.com/office/infopath/2007/PartnerControls"/>
    <ds:schemaRef ds:uri="http://purl.org/dc/dcmitype/"/>
    <ds:schemaRef ds:uri="http://purl.org/dc/elements/1.1/"/>
    <ds:schemaRef ds:uri="5c13ad05-6b9d-4dfb-b00a-cf86bc0d6e5c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352</Words>
  <Application>Microsoft Office PowerPoint</Application>
  <PresentationFormat>Panorámica</PresentationFormat>
  <Paragraphs>34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Neue Medium</vt:lpstr>
      <vt:lpstr>Tema de Office</vt:lpstr>
      <vt:lpstr>ANÁLISIS FORENSE</vt:lpstr>
      <vt:lpstr>Análisis Forense</vt:lpstr>
      <vt:lpstr>Investigaciones forenses digitales</vt:lpstr>
      <vt:lpstr>Redacción del informe</vt:lpstr>
      <vt:lpstr>Toma notas</vt:lpstr>
      <vt:lpstr>Redacción del informe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FORENSE</dc:title>
  <dc:creator>Javier Eduardo Martinez Capristano</dc:creator>
  <cp:lastModifiedBy>Oscar Fernando Barreto Peralta</cp:lastModifiedBy>
  <cp:revision>1</cp:revision>
  <dcterms:created xsi:type="dcterms:W3CDTF">2022-11-11T17:31:30Z</dcterms:created>
  <dcterms:modified xsi:type="dcterms:W3CDTF">2023-06-16T13:58:45Z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0x0101006AB229A3C702AE4B8EF7C38B6896C45D</vt:lpwstr>
  </property>
  <property fmtid="{D5CDD505-2E9C-101B-9397-08002B2CF9AE}" pid="3" name="MSIP_Label_92b83b4b-2d54-414f-8077-da565f2c0ab9_Enabled">
    <vt:lpwstr>true</vt:lpwstr>
  </property>
  <property fmtid="{D5CDD505-2E9C-101B-9397-08002B2CF9AE}" pid="4" name="MSIP_Label_92b83b4b-2d54-414f-8077-da565f2c0ab9_SetDate">
    <vt:lpwstr>2023-06-16T13:58:11Z</vt:lpwstr>
  </property>
  <property fmtid="{D5CDD505-2E9C-101B-9397-08002B2CF9AE}" pid="5" name="MSIP_Label_92b83b4b-2d54-414f-8077-da565f2c0ab9_Method">
    <vt:lpwstr>Standard</vt:lpwstr>
  </property>
  <property fmtid="{D5CDD505-2E9C-101B-9397-08002B2CF9AE}" pid="6" name="MSIP_Label_92b83b4b-2d54-414f-8077-da565f2c0ab9_Name">
    <vt:lpwstr>92b83b4b-2d54-414f-8077-da565f2c0ab9</vt:lpwstr>
  </property>
  <property fmtid="{D5CDD505-2E9C-101B-9397-08002B2CF9AE}" pid="7" name="MSIP_Label_92b83b4b-2d54-414f-8077-da565f2c0ab9_SiteId">
    <vt:lpwstr>d8bde65a-3ded-4346-9518-670204e6e184</vt:lpwstr>
  </property>
  <property fmtid="{D5CDD505-2E9C-101B-9397-08002B2CF9AE}" pid="8" name="MSIP_Label_92b83b4b-2d54-414f-8077-da565f2c0ab9_ActionId">
    <vt:lpwstr>389742d6-8eef-4d90-ba47-3d74ec89ffd8</vt:lpwstr>
  </property>
  <property fmtid="{D5CDD505-2E9C-101B-9397-08002B2CF9AE}" pid="9" name="MSIP_Label_92b83b4b-2d54-414f-8077-da565f2c0ab9_ContentBits">
    <vt:lpwstr>0</vt:lpwstr>
  </property>
</Properties>
</file>