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49" r:id="rId5"/>
    <p:sldId id="451" r:id="rId6"/>
    <p:sldId id="395" r:id="rId7"/>
    <p:sldId id="452" r:id="rId8"/>
    <p:sldId id="461" r:id="rId9"/>
    <p:sldId id="447" r:id="rId10"/>
    <p:sldId id="445" r:id="rId11"/>
    <p:sldId id="454" r:id="rId12"/>
    <p:sldId id="460" r:id="rId13"/>
    <p:sldId id="446" r:id="rId14"/>
    <p:sldId id="456" r:id="rId15"/>
    <p:sldId id="458" r:id="rId16"/>
    <p:sldId id="457" r:id="rId17"/>
    <p:sldId id="448" r:id="rId18"/>
    <p:sldId id="455" r:id="rId19"/>
    <p:sldId id="459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349" r:id="rId30"/>
    <p:sldId id="412" r:id="rId31"/>
    <p:sldId id="413" r:id="rId32"/>
    <p:sldId id="41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41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28-Jan-16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258429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994059" y="3657600"/>
            <a:ext cx="4496052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2383808"/>
            <a:ext cx="10363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("two");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 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604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838780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185715"/>
              </p:ext>
            </p:extLst>
          </p:nvPr>
        </p:nvGraphicFramePr>
        <p:xfrm>
          <a:off x="1000238" y="1143000"/>
          <a:ext cx="10208503" cy="3674491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или 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Console.WriteLine("Greater number: " + num1);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1769</Words>
  <Application>Microsoft Office PowerPoint</Application>
  <PresentationFormat>Custom</PresentationFormat>
  <Paragraphs>376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2016-01-28T09:52:43Z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