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2000" spc="-1" strike="noStrike">
                <a:latin typeface="Arial"/>
              </a:rPr>
              <a:t>Click to edit the notes format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1400" spc="-1" strike="noStrike">
                <a:latin typeface="Times New Roman"/>
              </a:rPr>
              <a:t>&lt;header&gt;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CH" sz="1400" spc="-1" strike="noStrike">
                <a:latin typeface="Times New Roman"/>
              </a:rPr>
              <a:t>&lt;date/time&gt;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CH" sz="1400" spc="-1" strike="noStrike">
                <a:latin typeface="Times New Roman"/>
              </a:rPr>
              <a:t>&lt;footer&gt;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DCA7EC4-5D80-49F7-BF2A-63F9A0EC41EC}" type="slidenum">
              <a:rPr b="0" lang="de-CH" sz="1400" spc="-1" strike="noStrike">
                <a:latin typeface="Times New Roman"/>
              </a:rPr>
              <a:t>&lt;number&gt;</a:t>
            </a:fld>
            <a:endParaRPr b="0" lang="de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FF2515-9BD4-4E42-A85E-90F7E7C5DC24}" type="slidenum">
              <a:rPr b="0" lang="de-DE" sz="1200" spc="-1" strike="noStrike">
                <a:latin typeface="Times New Roman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rtitelfo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rmat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bearb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8158A5A-9260-4B90-9332-F00E4F81155F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02.05.21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70B58D-1A6B-4838-9569-6EF4718DE35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F30904-7DA3-4ECA-9235-B696BFAC3CC4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02.05.21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BE5A0C-8281-4875-9A8B-3156923FDB3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latin typeface="Arial"/>
              </a:rPr>
              <a:t>IHE / Interoperabilität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B06764-66E7-41B7-AB59-063CC7DBD53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Arbeitsvorlage</a:t>
            </a:r>
            <a:endParaRPr b="0" lang="de-CH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FF710F-A8C2-4C5E-96A5-74FC07E8A24C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pic>
        <p:nvPicPr>
          <p:cNvPr id="92" name="Graphic 13" descr="Doctor male outline"/>
          <p:cNvPicPr/>
          <p:nvPr/>
        </p:nvPicPr>
        <p:blipFill>
          <a:blip r:embed="rId1"/>
          <a:stretch/>
        </p:blipFill>
        <p:spPr>
          <a:xfrm>
            <a:off x="769680" y="381960"/>
            <a:ext cx="914040" cy="914040"/>
          </a:xfrm>
          <a:prstGeom prst="rect">
            <a:avLst/>
          </a:prstGeom>
          <a:ln>
            <a:noFill/>
          </a:ln>
        </p:spPr>
      </p:pic>
      <p:grpSp>
        <p:nvGrpSpPr>
          <p:cNvPr id="93" name="Group 2"/>
          <p:cNvGrpSpPr/>
          <p:nvPr/>
        </p:nvGrpSpPr>
        <p:grpSpPr>
          <a:xfrm>
            <a:off x="829080" y="1296360"/>
            <a:ext cx="1349640" cy="1006560"/>
            <a:chOff x="829080" y="1296360"/>
            <a:chExt cx="1349640" cy="1006560"/>
          </a:xfrm>
        </p:grpSpPr>
        <p:pic>
          <p:nvPicPr>
            <p:cNvPr id="94" name="Graphic 22" descr="Address Book outline"/>
            <p:cNvPicPr/>
            <p:nvPr/>
          </p:nvPicPr>
          <p:blipFill>
            <a:blip r:embed="rId2"/>
            <a:stretch/>
          </p:blipFill>
          <p:spPr>
            <a:xfrm>
              <a:off x="829080" y="129636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3"/>
            <p:cNvSpPr/>
            <p:nvPr/>
          </p:nvSpPr>
          <p:spPr>
            <a:xfrm>
              <a:off x="1090800" y="1938240"/>
              <a:ext cx="1087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CH" sz="1800" spc="-1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</a:rPr>
                <a:t>A1B3C5</a:t>
              </a:r>
              <a:endParaRPr b="0" lang="de-CH" sz="1800" spc="-1" strike="noStrike">
                <a:latin typeface="Arial"/>
              </a:endParaRPr>
            </a:p>
          </p:txBody>
        </p:sp>
      </p:grpSp>
      <p:grpSp>
        <p:nvGrpSpPr>
          <p:cNvPr id="96" name="Group 4"/>
          <p:cNvGrpSpPr/>
          <p:nvPr/>
        </p:nvGrpSpPr>
        <p:grpSpPr>
          <a:xfrm>
            <a:off x="855360" y="2588040"/>
            <a:ext cx="2698560" cy="1964160"/>
            <a:chOff x="855360" y="2588040"/>
            <a:chExt cx="2698560" cy="1964160"/>
          </a:xfrm>
        </p:grpSpPr>
        <p:pic>
          <p:nvPicPr>
            <p:cNvPr id="97" name="Graphic 16" descr="Sling outline"/>
            <p:cNvPicPr/>
            <p:nvPr/>
          </p:nvPicPr>
          <p:blipFill>
            <a:blip r:embed="rId3"/>
            <a:stretch/>
          </p:blipFill>
          <p:spPr>
            <a:xfrm>
              <a:off x="855360" y="258804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8" name="CustomShape 5"/>
            <p:cNvSpPr/>
            <p:nvPr/>
          </p:nvSpPr>
          <p:spPr>
            <a:xfrm>
              <a:off x="995400" y="3364560"/>
              <a:ext cx="25585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CH" sz="1800" spc="-1" strike="noStrike">
                  <a:solidFill>
                    <a:srgbClr val="000000"/>
                  </a:solidFill>
                  <a:latin typeface="Calibri"/>
                </a:rPr>
                <a:t>Max Muster</a:t>
              </a:r>
              <a:endParaRPr b="0" lang="de-CH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CH" sz="1800" spc="-1" strike="noStrike">
                  <a:solidFill>
                    <a:srgbClr val="000000"/>
                  </a:solidFill>
                  <a:latin typeface="Calibri"/>
                </a:rPr>
                <a:t>Mustergasse 99</a:t>
              </a:r>
              <a:endParaRPr b="0" lang="de-CH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CH" sz="1800" spc="-1" strike="noStrike">
                  <a:solidFill>
                    <a:srgbClr val="000000"/>
                  </a:solidFill>
                  <a:latin typeface="Calibri"/>
                </a:rPr>
                <a:t>9999 Beispielhausen</a:t>
              </a:r>
              <a:endParaRPr b="0" lang="de-CH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CH" sz="1800" spc="-1" strike="noStrike">
                  <a:solidFill>
                    <a:srgbClr val="000000"/>
                  </a:solidFill>
                  <a:latin typeface="Calibri"/>
                </a:rPr>
                <a:t>27.5.1976</a:t>
              </a:r>
              <a:endParaRPr b="0" lang="de-CH" sz="1800" spc="-1" strike="noStrike">
                <a:latin typeface="Arial"/>
              </a:endParaRPr>
            </a:p>
          </p:txBody>
        </p:sp>
      </p:grpSp>
      <p:grpSp>
        <p:nvGrpSpPr>
          <p:cNvPr id="99" name="Group 6"/>
          <p:cNvGrpSpPr/>
          <p:nvPr/>
        </p:nvGrpSpPr>
        <p:grpSpPr>
          <a:xfrm>
            <a:off x="1312560" y="5322600"/>
            <a:ext cx="2548800" cy="383040"/>
            <a:chOff x="1312560" y="5322600"/>
            <a:chExt cx="2548800" cy="383040"/>
          </a:xfrm>
        </p:grpSpPr>
        <p:sp>
          <p:nvSpPr>
            <p:cNvPr id="100" name="CustomShape 7"/>
            <p:cNvSpPr/>
            <p:nvPr/>
          </p:nvSpPr>
          <p:spPr>
            <a:xfrm flipV="1">
              <a:off x="1312560" y="5321880"/>
              <a:ext cx="2548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1" name="CustomShape 8"/>
            <p:cNvSpPr/>
            <p:nvPr/>
          </p:nvSpPr>
          <p:spPr>
            <a:xfrm>
              <a:off x="1838880" y="5340960"/>
              <a:ext cx="1496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Transaktion</a:t>
              </a:r>
              <a:endParaRPr b="0" lang="de-CH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F19B60-3D72-4995-AAD2-31A970963DB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pic>
        <p:nvPicPr>
          <p:cNvPr id="103" name="Graphic 6" descr="Building outline"/>
          <p:cNvPicPr/>
          <p:nvPr/>
        </p:nvPicPr>
        <p:blipFill>
          <a:blip r:embed="rId1"/>
          <a:stretch/>
        </p:blipFill>
        <p:spPr>
          <a:xfrm>
            <a:off x="257040" y="2410200"/>
            <a:ext cx="2036880" cy="2036880"/>
          </a:xfrm>
          <a:prstGeom prst="rect">
            <a:avLst/>
          </a:prstGeom>
          <a:ln>
            <a:noFill/>
          </a:ln>
        </p:spPr>
      </p:pic>
      <p:pic>
        <p:nvPicPr>
          <p:cNvPr id="104" name="Graphic 14" descr="House outline"/>
          <p:cNvPicPr/>
          <p:nvPr/>
        </p:nvPicPr>
        <p:blipFill>
          <a:blip r:embed="rId2"/>
          <a:stretch/>
        </p:blipFill>
        <p:spPr>
          <a:xfrm>
            <a:off x="722520" y="7768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5" name="Graphic 18" descr="Hospital outline"/>
          <p:cNvPicPr/>
          <p:nvPr/>
        </p:nvPicPr>
        <p:blipFill>
          <a:blip r:embed="rId3"/>
          <a:stretch/>
        </p:blipFill>
        <p:spPr>
          <a:xfrm>
            <a:off x="498240" y="4978800"/>
            <a:ext cx="1554480" cy="1554480"/>
          </a:xfrm>
          <a:prstGeom prst="rect">
            <a:avLst/>
          </a:prstGeom>
          <a:ln>
            <a:noFill/>
          </a:ln>
        </p:spPr>
      </p:pic>
      <p:pic>
        <p:nvPicPr>
          <p:cNvPr id="106" name="Grafik 2" descr="Krankenwagen"/>
          <p:cNvPicPr/>
          <p:nvPr/>
        </p:nvPicPr>
        <p:blipFill>
          <a:blip r:embed="rId4"/>
          <a:stretch/>
        </p:blipFill>
        <p:spPr>
          <a:xfrm>
            <a:off x="3418200" y="417600"/>
            <a:ext cx="1632600" cy="163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6B47D0-748F-4EF1-BD30-448B68F9EC5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pic>
        <p:nvPicPr>
          <p:cNvPr id="108" name="Grafik 2" descr="Datenbank"/>
          <p:cNvPicPr/>
          <p:nvPr/>
        </p:nvPicPr>
        <p:blipFill>
          <a:blip r:embed="rId1"/>
          <a:stretch/>
        </p:blipFill>
        <p:spPr>
          <a:xfrm>
            <a:off x="827280" y="968760"/>
            <a:ext cx="1741320" cy="1741320"/>
          </a:xfrm>
          <a:prstGeom prst="rect">
            <a:avLst/>
          </a:prstGeom>
          <a:ln>
            <a:noFill/>
          </a:ln>
        </p:spPr>
      </p:pic>
      <p:pic>
        <p:nvPicPr>
          <p:cNvPr id="109" name="Grafik 5" descr="Tablet"/>
          <p:cNvPicPr/>
          <p:nvPr/>
        </p:nvPicPr>
        <p:blipFill>
          <a:blip r:embed="rId2"/>
          <a:stretch/>
        </p:blipFill>
        <p:spPr>
          <a:xfrm>
            <a:off x="1023120" y="32875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10" name="Grafik 8" descr="Computer"/>
          <p:cNvPicPr/>
          <p:nvPr/>
        </p:nvPicPr>
        <p:blipFill>
          <a:blip r:embed="rId3"/>
          <a:stretch/>
        </p:blipFill>
        <p:spPr>
          <a:xfrm>
            <a:off x="1023120" y="497484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75560" y="1152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>
              <a:lnSpc>
                <a:spcPct val="100000"/>
              </a:lnSpc>
            </a:pPr>
            <a:fld id="{D2C44751-F1BB-402F-A05A-A61A41C0B22C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48000" y="864000"/>
            <a:ext cx="8151840" cy="43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x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7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7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6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de-CH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8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w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8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7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8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de-CH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z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7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9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de-CH" sz="2000" spc="-1" strike="noStrike">
              <a:latin typeface="Arial"/>
            </a:endParaRPr>
          </a:p>
          <a:p>
            <a:endParaRPr b="0" lang="de-CH" sz="2000" spc="-1" strike="noStrike">
              <a:latin typeface="Arial"/>
            </a:endParaRPr>
          </a:p>
          <a:p>
            <a:endParaRPr b="0" lang="de-CH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ü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z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z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Z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x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x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Z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ü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de-CH" sz="2000" spc="-1" strike="noStrike"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ö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e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</a:t>
            </a:r>
            <a:r>
              <a:rPr b="0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i="1" lang="de-CH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de-CH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18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2021-04-30T13:10:21Z</dcterms:created>
  <dc:creator>Roeland Luykx</dc:creator>
  <dc:description/>
  <dc:language>de-CH</dc:language>
  <cp:lastModifiedBy/>
  <dcterms:modified xsi:type="dcterms:W3CDTF">2021-05-02T17:15:59Z</dcterms:modified>
  <cp:revision>4</cp:revision>
  <dc:subject/>
  <dc:title>IHE / Interoperabilität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