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309" r:id="rId3"/>
    <p:sldId id="310" r:id="rId4"/>
    <p:sldId id="311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45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168"/>
    <p:restoredTop sz="95909"/>
  </p:normalViewPr>
  <p:slideViewPr>
    <p:cSldViewPr snapToGrid="0" snapToObjects="1" showGuides="1">
      <p:cViewPr varScale="1">
        <p:scale>
          <a:sx n="59" d="100"/>
          <a:sy n="59" d="100"/>
        </p:scale>
        <p:origin x="184" y="1288"/>
      </p:cViewPr>
      <p:guideLst>
        <p:guide orient="horz" pos="2160"/>
        <p:guide pos="345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3EB82E-CC9D-294F-841D-0F02B7CC5662}" type="datetimeFigureOut">
              <a:rPr lang="de-DE" smtClean="0"/>
              <a:t>30.04.21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33163-5889-7F4B-ABD2-1BED75A976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4635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C2F60-A647-5E45-8272-834E358C4F3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8197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7B112A-3AC2-4341-A21B-7B2805A14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FD1D207-FD0A-CE44-BE3F-D4328C0217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6F841C-8B3B-0B4B-8E8D-C511E4FAD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1231-31BC-C845-AA20-80CB4B59A389}" type="datetimeFigureOut">
              <a:rPr lang="de-DE" smtClean="0"/>
              <a:t>30.04.21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455BA9-878F-6746-B0C4-0939ED9EF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7B0EA2-3B3D-8A47-8EE9-97DA98B79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44B18-3310-984F-A29B-EDBC2D2306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870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6CE6AD-A665-AE42-A4B7-79E384B70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E3EEB98-9B2D-574F-AF73-58E135314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1E03C7-75DA-8347-AE5F-3BF1FCB72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1231-31BC-C845-AA20-80CB4B59A389}" type="datetimeFigureOut">
              <a:rPr lang="de-DE" smtClean="0"/>
              <a:t>30.04.21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9D6326-E7FD-7D4F-A931-4E79FC2CA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DA5AA8-1FE0-A144-9B6B-FC3AF03E4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44B18-3310-984F-A29B-EDBC2D2306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4472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D3054B9-C5FD-FB43-885E-E3284D920E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8BF0195-807B-4949-A9B2-3D48A4C7E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6E38E6-7DC1-214A-9634-A6FDE682F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1231-31BC-C845-AA20-80CB4B59A389}" type="datetimeFigureOut">
              <a:rPr lang="de-DE" smtClean="0"/>
              <a:t>30.04.21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32F715-EB11-1348-9D05-F227B2E88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88EFDC-ACB8-994B-A34F-1919588EF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44B18-3310-984F-A29B-EDBC2D2306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1742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BBC405-8229-9840-8E21-C20C64455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467A81-67BB-0147-9963-2A8633520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F1EE1D-563A-A943-B835-8091F09F1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1231-31BC-C845-AA20-80CB4B59A389}" type="datetimeFigureOut">
              <a:rPr lang="de-DE" smtClean="0"/>
              <a:t>30.04.21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F35571-4510-7C44-9E9A-9B9D7BB42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C379B5-2CAA-4A44-B22D-E51E702EE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44B18-3310-984F-A29B-EDBC2D2306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9905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851224-8949-594D-8342-A747DCA49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18096BC-C855-DE4D-B468-57774C0A2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5922A4-B475-EB44-A117-823C92465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1231-31BC-C845-AA20-80CB4B59A389}" type="datetimeFigureOut">
              <a:rPr lang="de-DE" smtClean="0"/>
              <a:t>30.04.21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448EC4-9E37-BC45-AF91-FA62129B9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7504DD-9049-2349-B4C2-1BC715C65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44B18-3310-984F-A29B-EDBC2D2306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5266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7B83A7-D711-1042-A9BC-4F02D473F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A20BCF-97F5-B746-8ED3-02BE8D1061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63B9204-A670-9840-97B1-0624F9F19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222C725-753E-8A43-89C3-75D733026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1231-31BC-C845-AA20-80CB4B59A389}" type="datetimeFigureOut">
              <a:rPr lang="de-DE" smtClean="0"/>
              <a:t>30.04.21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B022EDF-D4F1-194A-BFAF-69BA6BF97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6AA1E2-7F17-ED47-8FD4-C3DD71381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44B18-3310-984F-A29B-EDBC2D2306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371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DF6BE5-3074-8747-BB6E-F598FD6A3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CAD9077-73FC-744A-860C-2187B4C8A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5054FBA-2FAC-5C45-88D0-693E7E2C7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A0CBE83-3BE1-8E4B-998A-5B4E22A7B8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E996052-4DC3-1D4E-B0B9-B6EE8BA19C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EF79D5C-FAE7-F448-8E4E-9EA7CEFCD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1231-31BC-C845-AA20-80CB4B59A389}" type="datetimeFigureOut">
              <a:rPr lang="de-DE" smtClean="0"/>
              <a:t>30.04.21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8B25F9B-DD36-384E-A53E-333F392E5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EA994F3-CB43-E345-813D-237BDB761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44B18-3310-984F-A29B-EDBC2D2306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9630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A62E38-E405-3347-9F9F-A5ED6EC0A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CE9C7F7-A33A-7F45-B4CC-4A9323B8F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1231-31BC-C845-AA20-80CB4B59A389}" type="datetimeFigureOut">
              <a:rPr lang="de-DE" smtClean="0"/>
              <a:t>30.04.21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3608CBA-8DED-2B48-9C6C-3DC2D83D9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EC5C80B-886A-E341-994D-47D5F66B7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44B18-3310-984F-A29B-EDBC2D2306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356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B9C45EF-9376-6A4A-B4AA-B12ABA204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1231-31BC-C845-AA20-80CB4B59A389}" type="datetimeFigureOut">
              <a:rPr lang="de-DE" smtClean="0"/>
              <a:t>30.04.21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AD2FC84-AABA-0B4D-8055-C7BED19A6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2F7BD72-CAC0-484B-8A4A-CD5305339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44B18-3310-984F-A29B-EDBC2D2306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7112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64CF89-8410-0B43-9698-439650FF8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E7E678-1A70-D34D-BB40-DC0E0A504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99E8757-9666-0749-BCBD-2BB837A4C5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741BAA-625A-F34E-A137-B3EF83CB7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1231-31BC-C845-AA20-80CB4B59A389}" type="datetimeFigureOut">
              <a:rPr lang="de-DE" smtClean="0"/>
              <a:t>30.04.21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DA1539-C03A-8049-91B0-2970EEDAF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7CDCB1A-B38B-4446-821A-5C22B83A7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44B18-3310-984F-A29B-EDBC2D2306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1307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48CE28-146A-3E4F-8B6F-8E5E6CB53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A48C639-BD9A-BE4A-B81B-AA4366B13D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253B711-2E95-C142-800F-36512A3E89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038172B-AEF3-6F44-B621-951A5280B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1231-31BC-C845-AA20-80CB4B59A389}" type="datetimeFigureOut">
              <a:rPr lang="de-DE" smtClean="0"/>
              <a:t>30.04.21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FDD3984-2379-194D-B874-8635D98EA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24FE89D-A54C-F746-8866-69B26E631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44B18-3310-984F-A29B-EDBC2D2306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1173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62948BA-3F29-9B42-9337-55A9EAC8D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0FADAF-9732-B546-A301-3791C5B64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424236-B983-6444-8DC0-EB11EB83EF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31231-31BC-C845-AA20-80CB4B59A389}" type="datetimeFigureOut">
              <a:rPr lang="de-DE" smtClean="0"/>
              <a:t>30.04.21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52A85E-384F-154C-9215-89652CE520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B42995-D3AA-1A43-8696-2037FE6845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44B18-3310-984F-A29B-EDBC2D2306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7350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AF3F4447-8CAF-BC4D-B1E4-6A6B01F931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IHE / Interoperabilität</a:t>
            </a:r>
          </a:p>
        </p:txBody>
      </p:sp>
      <p:sp>
        <p:nvSpPr>
          <p:cNvPr id="18" name="Foliennummernplatzhalter 17">
            <a:extLst>
              <a:ext uri="{FF2B5EF4-FFF2-40B4-BE49-F238E27FC236}">
                <a16:creationId xmlns:a16="http://schemas.microsoft.com/office/drawing/2014/main" id="{70F98C0C-C969-2946-9D00-1CDBF0887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F5E2E-9CEA-7546-ADB0-A747756D26B3}" type="slidenum">
              <a:rPr lang="de-DE" smtClean="0"/>
              <a:t>1</a:t>
            </a:fld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1FB992-90F0-4223-9AF0-CFAEFA82C1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Arbeitsvorlage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92565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69AE6-C839-4289-8CBD-89F9551BA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F5E2E-9CEA-7546-ADB0-A747756D26B3}" type="slidenum">
              <a:rPr lang="de-DE" smtClean="0"/>
              <a:t>2</a:t>
            </a:fld>
            <a:endParaRPr lang="de-DE"/>
          </a:p>
        </p:txBody>
      </p:sp>
      <p:pic>
        <p:nvPicPr>
          <p:cNvPr id="14" name="Graphic 13" descr="Doctor male outline">
            <a:extLst>
              <a:ext uri="{FF2B5EF4-FFF2-40B4-BE49-F238E27FC236}">
                <a16:creationId xmlns:a16="http://schemas.microsoft.com/office/drawing/2014/main" id="{FE1A47C1-EE7B-4C03-8B6B-16F3F8B9FF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9506" y="382006"/>
            <a:ext cx="914400" cy="914400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49A18B8E-4014-4F45-BB3C-B2B09C3F1ACC}"/>
              </a:ext>
            </a:extLst>
          </p:cNvPr>
          <p:cNvGrpSpPr/>
          <p:nvPr/>
        </p:nvGrpSpPr>
        <p:grpSpPr>
          <a:xfrm>
            <a:off x="829073" y="1296406"/>
            <a:ext cx="1264226" cy="1011198"/>
            <a:chOff x="910912" y="2268787"/>
            <a:chExt cx="1264226" cy="1011198"/>
          </a:xfrm>
        </p:grpSpPr>
        <p:pic>
          <p:nvPicPr>
            <p:cNvPr id="23" name="Graphic 22" descr="Address Book outline">
              <a:extLst>
                <a:ext uri="{FF2B5EF4-FFF2-40B4-BE49-F238E27FC236}">
                  <a16:creationId xmlns:a16="http://schemas.microsoft.com/office/drawing/2014/main" id="{FAAD186E-5F4B-456F-A005-9984D6FA14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10912" y="2268787"/>
              <a:ext cx="914400" cy="9144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98CDB43-975D-4395-889A-9D0DB0E0C1B1}"/>
                </a:ext>
              </a:extLst>
            </p:cNvPr>
            <p:cNvSpPr txBox="1"/>
            <p:nvPr/>
          </p:nvSpPr>
          <p:spPr>
            <a:xfrm>
              <a:off x="1257899" y="2910653"/>
              <a:ext cx="9172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>
                  <a:highlight>
                    <a:srgbClr val="FFFF00"/>
                  </a:highlight>
                </a:rPr>
                <a:t>A1B3C5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A9DD6041-3591-854A-A15D-8D5345D842A8}"/>
              </a:ext>
            </a:extLst>
          </p:cNvPr>
          <p:cNvGrpSpPr/>
          <p:nvPr/>
        </p:nvGrpSpPr>
        <p:grpSpPr>
          <a:xfrm>
            <a:off x="855450" y="2588186"/>
            <a:ext cx="2475698" cy="1976603"/>
            <a:chOff x="2502691" y="749384"/>
            <a:chExt cx="2475698" cy="1976603"/>
          </a:xfrm>
        </p:grpSpPr>
        <p:pic>
          <p:nvPicPr>
            <p:cNvPr id="17" name="Graphic 16" descr="Sling outline">
              <a:extLst>
                <a:ext uri="{FF2B5EF4-FFF2-40B4-BE49-F238E27FC236}">
                  <a16:creationId xmlns:a16="http://schemas.microsoft.com/office/drawing/2014/main" id="{0A7DB9EC-3A3F-431E-B1DE-3737D6078B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502691" y="749384"/>
              <a:ext cx="914400" cy="91440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739445F-4D1F-4F5D-A718-9382747A6082}"/>
                </a:ext>
              </a:extLst>
            </p:cNvPr>
            <p:cNvSpPr txBox="1"/>
            <p:nvPr/>
          </p:nvSpPr>
          <p:spPr>
            <a:xfrm>
              <a:off x="2865310" y="1525658"/>
              <a:ext cx="211307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/>
                <a:t>Max Muster</a:t>
              </a:r>
            </a:p>
            <a:p>
              <a:r>
                <a:rPr lang="de-CH" dirty="0"/>
                <a:t>Mustergasse 99</a:t>
              </a:r>
            </a:p>
            <a:p>
              <a:r>
                <a:rPr lang="de-CH" dirty="0"/>
                <a:t>9999 Beispielhausen</a:t>
              </a:r>
            </a:p>
            <a:p>
              <a:r>
                <a:rPr lang="de-CH" dirty="0"/>
                <a:t>27.5.1976</a:t>
              </a:r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9A076F8C-B04C-D04C-B8D8-5071AED649C9}"/>
              </a:ext>
            </a:extLst>
          </p:cNvPr>
          <p:cNvGrpSpPr/>
          <p:nvPr/>
        </p:nvGrpSpPr>
        <p:grpSpPr>
          <a:xfrm>
            <a:off x="1312650" y="5323047"/>
            <a:ext cx="2549130" cy="387348"/>
            <a:chOff x="1312650" y="5323047"/>
            <a:chExt cx="2549130" cy="387348"/>
          </a:xfrm>
        </p:grpSpPr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452391C1-1BAA-4275-8232-6D938C6C04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2650" y="5323047"/>
              <a:ext cx="2549130" cy="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53521229-FBAE-EA4F-9007-303730F8C7BD}"/>
                </a:ext>
              </a:extLst>
            </p:cNvPr>
            <p:cNvSpPr txBox="1"/>
            <p:nvPr/>
          </p:nvSpPr>
          <p:spPr>
            <a:xfrm>
              <a:off x="1953547" y="5341063"/>
              <a:ext cx="1267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Transaktion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075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69AE6-C839-4289-8CBD-89F9551BA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F5E2E-9CEA-7546-ADB0-A747756D26B3}" type="slidenum">
              <a:rPr lang="de-DE" smtClean="0"/>
              <a:t>3</a:t>
            </a:fld>
            <a:endParaRPr lang="de-DE"/>
          </a:p>
        </p:txBody>
      </p:sp>
      <p:pic>
        <p:nvPicPr>
          <p:cNvPr id="7" name="Graphic 6" descr="Building outline">
            <a:extLst>
              <a:ext uri="{FF2B5EF4-FFF2-40B4-BE49-F238E27FC236}">
                <a16:creationId xmlns:a16="http://schemas.microsoft.com/office/drawing/2014/main" id="{750EAA55-B523-4133-8AD7-A9FB644F24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097" y="2410375"/>
            <a:ext cx="2037250" cy="2037250"/>
          </a:xfrm>
          <a:prstGeom prst="rect">
            <a:avLst/>
          </a:prstGeom>
        </p:spPr>
      </p:pic>
      <p:pic>
        <p:nvPicPr>
          <p:cNvPr id="15" name="Graphic 14" descr="House outline">
            <a:extLst>
              <a:ext uri="{FF2B5EF4-FFF2-40B4-BE49-F238E27FC236}">
                <a16:creationId xmlns:a16="http://schemas.microsoft.com/office/drawing/2014/main" id="{FD320ACE-3A93-449A-A4C6-4C09699F9E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2633" y="776834"/>
            <a:ext cx="914400" cy="914400"/>
          </a:xfrm>
          <a:prstGeom prst="rect">
            <a:avLst/>
          </a:prstGeom>
        </p:spPr>
      </p:pic>
      <p:pic>
        <p:nvPicPr>
          <p:cNvPr id="19" name="Graphic 18" descr="Hospital outline">
            <a:extLst>
              <a:ext uri="{FF2B5EF4-FFF2-40B4-BE49-F238E27FC236}">
                <a16:creationId xmlns:a16="http://schemas.microsoft.com/office/drawing/2014/main" id="{77DBEC91-96A9-4910-8FFD-6916CA6E53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8367" y="4978936"/>
            <a:ext cx="1554709" cy="1554709"/>
          </a:xfrm>
          <a:prstGeom prst="rect">
            <a:avLst/>
          </a:prstGeom>
        </p:spPr>
      </p:pic>
      <p:pic>
        <p:nvPicPr>
          <p:cNvPr id="3" name="Grafik 2" descr="Krankenwagen">
            <a:extLst>
              <a:ext uri="{FF2B5EF4-FFF2-40B4-BE49-F238E27FC236}">
                <a16:creationId xmlns:a16="http://schemas.microsoft.com/office/drawing/2014/main" id="{326C5649-2812-C04C-8644-41151A7768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18113" y="417605"/>
            <a:ext cx="1632857" cy="163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720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69AE6-C839-4289-8CBD-89F9551BA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F5E2E-9CEA-7546-ADB0-A747756D26B3}" type="slidenum">
              <a:rPr lang="de-DE" smtClean="0"/>
              <a:t>4</a:t>
            </a:fld>
            <a:endParaRPr lang="de-DE"/>
          </a:p>
        </p:txBody>
      </p:sp>
      <p:pic>
        <p:nvPicPr>
          <p:cNvPr id="3" name="Grafik 2" descr="Datenbank">
            <a:extLst>
              <a:ext uri="{FF2B5EF4-FFF2-40B4-BE49-F238E27FC236}">
                <a16:creationId xmlns:a16="http://schemas.microsoft.com/office/drawing/2014/main" id="{35D4923C-5698-0640-A02C-86C3422EF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7313" y="968828"/>
            <a:ext cx="1741715" cy="1741715"/>
          </a:xfrm>
          <a:prstGeom prst="rect">
            <a:avLst/>
          </a:prstGeom>
        </p:spPr>
      </p:pic>
      <p:pic>
        <p:nvPicPr>
          <p:cNvPr id="6" name="Grafik 5" descr="Tablet">
            <a:extLst>
              <a:ext uri="{FF2B5EF4-FFF2-40B4-BE49-F238E27FC236}">
                <a16:creationId xmlns:a16="http://schemas.microsoft.com/office/drawing/2014/main" id="{7173252F-3DEE-3647-A51A-AA00949332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3256" y="3287486"/>
            <a:ext cx="914400" cy="914400"/>
          </a:xfrm>
          <a:prstGeom prst="rect">
            <a:avLst/>
          </a:prstGeom>
        </p:spPr>
      </p:pic>
      <p:pic>
        <p:nvPicPr>
          <p:cNvPr id="9" name="Grafik 8" descr="Computer">
            <a:extLst>
              <a:ext uri="{FF2B5EF4-FFF2-40B4-BE49-F238E27FC236}">
                <a16:creationId xmlns:a16="http://schemas.microsoft.com/office/drawing/2014/main" id="{7628DE6B-F95C-824A-83BA-4CB3854403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3256" y="497477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023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Macintosh PowerPoint</Application>
  <PresentationFormat>Breitbild</PresentationFormat>
  <Paragraphs>13</Paragraphs>
  <Slides>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IHE / Interoperabilität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IHE / Interoperabilität</dc:title>
  <dc:creator>Roeland Luykx</dc:creator>
  <cp:lastModifiedBy>Roeland Luykx</cp:lastModifiedBy>
  <cp:revision>3</cp:revision>
  <dcterms:created xsi:type="dcterms:W3CDTF">2021-04-30T13:10:21Z</dcterms:created>
  <dcterms:modified xsi:type="dcterms:W3CDTF">2021-04-30T13:25:07Z</dcterms:modified>
</cp:coreProperties>
</file>