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2" r:id="rId3"/>
    <p:sldId id="257" r:id="rId4"/>
    <p:sldId id="258" r:id="rId5"/>
    <p:sldId id="271" r:id="rId6"/>
    <p:sldId id="260" r:id="rId7"/>
    <p:sldId id="261" r:id="rId8"/>
    <p:sldId id="27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118" y="735106"/>
            <a:ext cx="7540322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200" dirty="0">
                <a:solidFill>
                  <a:srgbClr val="FFFFFF"/>
                </a:solidFill>
              </a:rPr>
              <a:t>AI Security Lens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011" y="4689987"/>
            <a:ext cx="7504463" cy="1639095"/>
          </a:xfrm>
        </p:spPr>
        <p:txBody>
          <a:bodyPr anchor="ctr">
            <a:noAutofit/>
          </a:bodyPr>
          <a:lstStyle/>
          <a:p>
            <a:pPr lvl="4" algn="l">
              <a:lnSpc>
                <a:spcPct val="90000"/>
              </a:lnSpc>
            </a:pP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 algn="l">
              <a:lnSpc>
                <a:spcPct val="90000"/>
              </a:lnSpc>
            </a:pPr>
            <a:r>
              <a:rPr lang="en-US" sz="1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SRE Assist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                      </a:t>
            </a:r>
          </a:p>
          <a:p>
            <a:pPr lvl="8" algn="just">
              <a:lnSpc>
                <a:spcPct val="90000"/>
              </a:lnSpc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Krishna Kallakuri  </a:t>
            </a:r>
          </a:p>
          <a:p>
            <a:pPr lvl="8" algn="just">
              <a:lnSpc>
                <a:spcPct val="90000"/>
              </a:lnSpc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Sunith Neelanath </a:t>
            </a:r>
          </a:p>
          <a:p>
            <a:pPr lvl="8" algn="just">
              <a:lnSpc>
                <a:spcPct val="90000"/>
              </a:lnSpc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Ravi Julapalli </a:t>
            </a:r>
          </a:p>
          <a:p>
            <a:pPr lvl="8" algn="just">
              <a:lnSpc>
                <a:spcPct val="90000"/>
              </a:lnSpc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Ramsai Nelluri</a:t>
            </a:r>
          </a:p>
          <a:p>
            <a:pPr algn="l">
              <a:lnSpc>
                <a:spcPct val="90000"/>
              </a:lnSpc>
            </a:pP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lang="en-US" sz="1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Hack the Vibe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257855-2A1F-6461-DC68-C2023A984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15E3B-F1CC-561B-BC9E-C40D3B928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Growing Threat Landscape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– AI Security Lens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Broader Applications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1066777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297" y="502021"/>
            <a:ext cx="7266222" cy="1642969"/>
          </a:xfrm>
        </p:spPr>
        <p:txBody>
          <a:bodyPr anchor="b">
            <a:normAutofit/>
          </a:bodyPr>
          <a:lstStyle/>
          <a:p>
            <a:r>
              <a:rPr lang="en-US" sz="3500"/>
              <a:t>The Growing Threat Landscape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E5C143B-CED4-CF98-5B96-72FAA23C12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52297" y="2418409"/>
            <a:ext cx="7266222" cy="34543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7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  Attackers adapting to AI development tools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  Prompt injection attacks manipulating AI responses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  Data poisoning in AI training sets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  Equifax: 147 million records compromised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  Capital One: 100+ million accounts accessed via SSRF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  Developers trusting AI-generated code without security review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297" y="502022"/>
            <a:ext cx="7266222" cy="1388356"/>
          </a:xfrm>
        </p:spPr>
        <p:txBody>
          <a:bodyPr anchor="b">
            <a:normAutofit/>
          </a:bodyPr>
          <a:lstStyle/>
          <a:p>
            <a:r>
              <a:rPr lang="en-US" sz="3600" dirty="0"/>
              <a:t>Our Solution - AI Security Lens</a:t>
            </a:r>
            <a:endParaRPr lang="en-US" sz="35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4AFFFAD-72E8-A965-2645-D803B9EA7E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52488" y="2635310"/>
            <a:ext cx="7170635" cy="2776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security analysis for AI workflows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Detects and neutralizes prompt injection attacks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Automatic threat remediation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Deployable on Model Context Protocol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Security layer between developers and AI tools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8CE2ED-AE3A-3E8E-AE52-59F21329B6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D7FA756-1E06-384F-2C05-80B1C7CF3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18DC2-84F6-2ED4-8079-89E7BE919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297" y="502022"/>
            <a:ext cx="7266222" cy="1388356"/>
          </a:xfrm>
        </p:spPr>
        <p:txBody>
          <a:bodyPr anchor="b">
            <a:normAutofit/>
          </a:bodyPr>
          <a:lstStyle/>
          <a:p>
            <a:r>
              <a:rPr lang="en-US" sz="3600" dirty="0"/>
              <a:t>Broader Applications</a:t>
            </a:r>
            <a:endParaRPr lang="en-US" sz="35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7FC06CA-9613-E452-CE2F-A256EB903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B6206C-DD92-8DCB-5AB2-A010250BD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16EA7B7-4C7F-C935-2D38-C822948C1A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52488" y="2236457"/>
            <a:ext cx="7367280" cy="3330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Protection beyond individual developers 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Agentic AI systems security oversight 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Autonomous agents making code/infrastructure changes 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Critical security layer for compromised AI inputs 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Enterprise-scale deployment capabilities </a:t>
            </a:r>
          </a:p>
        </p:txBody>
      </p:sp>
    </p:spTree>
    <p:extLst>
      <p:ext uri="{BB962C8B-B14F-4D97-AF65-F5344CB8AC3E}">
        <p14:creationId xmlns:p14="http://schemas.microsoft.com/office/powerpoint/2010/main" val="642945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297" y="502021"/>
            <a:ext cx="7266222" cy="1642969"/>
          </a:xfrm>
        </p:spPr>
        <p:txBody>
          <a:bodyPr anchor="b">
            <a:normAutofit/>
          </a:bodyPr>
          <a:lstStyle/>
          <a:p>
            <a:r>
              <a:rPr lang="en-US" sz="3500"/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297" y="2418409"/>
            <a:ext cx="7266222" cy="3454358"/>
          </a:xfrm>
        </p:spPr>
        <p:txBody>
          <a:bodyPr anchor="t">
            <a:normAutofit/>
          </a:bodyPr>
          <a:lstStyle/>
          <a:p>
            <a:pPr algn="just"/>
            <a:r>
              <a:rPr lang="en-US" sz="1700" dirty="0"/>
              <a:t>User Input → Security Analysis → LLM Processing → Response Validation → Secure Output</a:t>
            </a:r>
          </a:p>
          <a:p>
            <a:pPr algn="just"/>
            <a:endParaRPr lang="en-US" sz="1700" dirty="0"/>
          </a:p>
          <a:p>
            <a:pPr algn="just"/>
            <a:r>
              <a:rPr lang="en-US" sz="1700" dirty="0"/>
              <a:t>Security Layers:</a:t>
            </a:r>
          </a:p>
          <a:p>
            <a:pPr algn="just"/>
            <a:r>
              <a:rPr lang="en-US" sz="1700" dirty="0"/>
              <a:t>- Prompt Analysis</a:t>
            </a:r>
          </a:p>
          <a:p>
            <a:pPr algn="just"/>
            <a:r>
              <a:rPr lang="en-US" sz="1700" dirty="0"/>
              <a:t>- Behavioral Monitoring</a:t>
            </a:r>
          </a:p>
          <a:p>
            <a:pPr algn="just"/>
            <a:r>
              <a:rPr lang="en-US" sz="1700" dirty="0"/>
              <a:t>- Code Vulnerability Scanning</a:t>
            </a:r>
          </a:p>
          <a:p>
            <a:pPr algn="just"/>
            <a:r>
              <a:rPr lang="en-US" sz="1700" dirty="0"/>
              <a:t>- Response Filtering</a:t>
            </a:r>
          </a:p>
          <a:p>
            <a:pPr algn="just"/>
            <a:r>
              <a:rPr lang="en-US" sz="1700" dirty="0"/>
              <a:t>- Iterative Improvement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297" y="502021"/>
            <a:ext cx="7266222" cy="1642969"/>
          </a:xfrm>
        </p:spPr>
        <p:txBody>
          <a:bodyPr anchor="b">
            <a:normAutofit/>
          </a:bodyPr>
          <a:lstStyle/>
          <a:p>
            <a:r>
              <a:rPr lang="en-US" sz="3600" dirty="0"/>
              <a:t>Live Demonstration</a:t>
            </a:r>
            <a:endParaRPr lang="en-US" sz="35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DC0051F-0653-5565-6079-6795BCE859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80355" y="2756763"/>
            <a:ext cx="7010252" cy="2776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Prompt injection attack detection 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Data poisoning attack prevention 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Automatic code transformation 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90% risk reduction to 15% automatically 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Protection from external attackers and compromised workflows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6118" y="735106"/>
            <a:ext cx="7540322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      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1455</TotalTime>
  <Words>244</Words>
  <Application>Microsoft Office PowerPoint</Application>
  <PresentationFormat>On-screen Show (4:3)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Office Theme</vt:lpstr>
      <vt:lpstr>AI Security Lens</vt:lpstr>
      <vt:lpstr>TABLE OF CONTENTS</vt:lpstr>
      <vt:lpstr>The Growing Threat Landscape</vt:lpstr>
      <vt:lpstr>Our Solution - AI Security Lens</vt:lpstr>
      <vt:lpstr>Broader Applications</vt:lpstr>
      <vt:lpstr>Architecture Overview</vt:lpstr>
      <vt:lpstr>Live Demonstration</vt:lpstr>
      <vt:lpstr>                   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Ramsai Nelluri(UST,US)</dc:creator>
  <cp:keywords/>
  <dc:description>generated using python-pptx</dc:description>
  <cp:lastModifiedBy>Ramsai Nelluri(UST,US)</cp:lastModifiedBy>
  <cp:revision>10</cp:revision>
  <dcterms:created xsi:type="dcterms:W3CDTF">2013-01-27T09:14:16Z</dcterms:created>
  <dcterms:modified xsi:type="dcterms:W3CDTF">2025-09-23T20:10:21Z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5ffddfa-74ad-4c1f-9757-a38a11902f1c_Enabled">
    <vt:lpwstr>true</vt:lpwstr>
  </property>
  <property fmtid="{D5CDD505-2E9C-101B-9397-08002B2CF9AE}" pid="3" name="MSIP_Label_15ffddfa-74ad-4c1f-9757-a38a11902f1c_SetDate">
    <vt:lpwstr>2025-09-22T19:55:37Z</vt:lpwstr>
  </property>
  <property fmtid="{D5CDD505-2E9C-101B-9397-08002B2CF9AE}" pid="4" name="MSIP_Label_15ffddfa-74ad-4c1f-9757-a38a11902f1c_Method">
    <vt:lpwstr>Standard</vt:lpwstr>
  </property>
  <property fmtid="{D5CDD505-2E9C-101B-9397-08002B2CF9AE}" pid="5" name="MSIP_Label_15ffddfa-74ad-4c1f-9757-a38a11902f1c_Name">
    <vt:lpwstr>UST Internal</vt:lpwstr>
  </property>
  <property fmtid="{D5CDD505-2E9C-101B-9397-08002B2CF9AE}" pid="6" name="MSIP_Label_15ffddfa-74ad-4c1f-9757-a38a11902f1c_SiteId">
    <vt:lpwstr>a4431f4b-c207-4733-9530-34c08a9b2b8d</vt:lpwstr>
  </property>
  <property fmtid="{D5CDD505-2E9C-101B-9397-08002B2CF9AE}" pid="7" name="MSIP_Label_15ffddfa-74ad-4c1f-9757-a38a11902f1c_ActionId">
    <vt:lpwstr>32bc4d10-e7ee-4557-a8bb-fc392f1e540a</vt:lpwstr>
  </property>
  <property fmtid="{D5CDD505-2E9C-101B-9397-08002B2CF9AE}" pid="8" name="MSIP_Label_15ffddfa-74ad-4c1f-9757-a38a11902f1c_ContentBits">
    <vt:lpwstr>0</vt:lpwstr>
  </property>
  <property fmtid="{D5CDD505-2E9C-101B-9397-08002B2CF9AE}" pid="9" name="MSIP_Label_15ffddfa-74ad-4c1f-9757-a38a11902f1c_Tag">
    <vt:lpwstr>10, 3, 0, 1</vt:lpwstr>
  </property>
</Properties>
</file>