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64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-19/Chatbot_using_NLP_AICTE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96163" y="2006600"/>
            <a:ext cx="694251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CHATBOT USING NLP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C33364-7CA7-8237-35A3-F1109D58E402}"/>
              </a:ext>
            </a:extLst>
          </p:cNvPr>
          <p:cNvSpPr txBox="1"/>
          <p:nvPr/>
        </p:nvSpPr>
        <p:spPr>
          <a:xfrm>
            <a:off x="4796163" y="4077477"/>
            <a:ext cx="6761787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sz="25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Sirimella Ram Prabhath</a:t>
            </a:r>
          </a:p>
          <a:p>
            <a:r>
              <a:rPr lang="en-US" sz="2500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AICTE Reg.ID: </a:t>
            </a:r>
            <a:r>
              <a:rPr lang="en-US" sz="2500" b="1" i="1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STU63e50ab4445d11675954868</a:t>
            </a:r>
            <a:endParaRPr lang="en-US" sz="2500" b="1" i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75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  <a:endParaRPr lang="en-IN" sz="2000" dirty="0">
              <a:solidFill>
                <a:srgbClr val="2131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691120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189719" y="3261915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B26CA4-5029-4B16-33C0-0BE7DE1D6C07}"/>
              </a:ext>
            </a:extLst>
          </p:cNvPr>
          <p:cNvSpPr txBox="1"/>
          <p:nvPr/>
        </p:nvSpPr>
        <p:spPr>
          <a:xfrm>
            <a:off x="880529" y="1501228"/>
            <a:ext cx="7047100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chatbot using Natural Language Processing (NLP).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the chatbot using intents and responses stored in JSON.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the chatbot using Python, NLTK, and Scikit-learn.</a:t>
            </a: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TF-IDF and Logistic Regression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chatbot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an interactive UI.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41108" y="1011680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Tools &amp; Technologies Used: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AC1D1-3A0B-B46D-BBA6-8A2A96A87070}"/>
              </a:ext>
            </a:extLst>
          </p:cNvPr>
          <p:cNvSpPr txBox="1"/>
          <p:nvPr/>
        </p:nvSpPr>
        <p:spPr>
          <a:xfrm>
            <a:off x="1194319" y="1642188"/>
            <a:ext cx="679268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Techniques (TF-IDF, Tokenization)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for Intent Management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D4504-2803-2C19-147F-3E971B3E1151}"/>
              </a:ext>
            </a:extLst>
          </p:cNvPr>
          <p:cNvSpPr txBox="1"/>
          <p:nvPr/>
        </p:nvSpPr>
        <p:spPr>
          <a:xfrm>
            <a:off x="1129004" y="1539552"/>
            <a:ext cx="8994710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 data from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intents.json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User queries and responses ).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 text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Tokenization, TF-IDF Vectorization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Model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intent classification.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</a:t>
            </a:r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take user input and display chatbot responses.</a:t>
            </a:r>
          </a:p>
          <a:p>
            <a:pPr marL="342900" lvl="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 conversation history.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79F41B2-7F28-405C-DBCC-F21D5BC51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C0E73-6046-D954-0791-82ABEFDBEF42}"/>
              </a:ext>
            </a:extLst>
          </p:cNvPr>
          <p:cNvSpPr txBox="1"/>
          <p:nvPr/>
        </p:nvSpPr>
        <p:spPr>
          <a:xfrm>
            <a:off x="1026367" y="1931437"/>
            <a:ext cx="9703838" cy="175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chatbots struggle with accurately identifying user intents, leading to poor conversational experiences. Our goal is to enhance intent recognition using NLP and Intents.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C37E2-A69F-244D-7E29-0F28FCD85FA1}"/>
              </a:ext>
            </a:extLst>
          </p:cNvPr>
          <p:cNvSpPr txBox="1"/>
          <p:nvPr/>
        </p:nvSpPr>
        <p:spPr>
          <a:xfrm>
            <a:off x="1129005" y="1723037"/>
            <a:ext cx="7035281" cy="3076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chatbot using NLP techniques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Logistic Regression for intent classification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dynamic learning and improved user experience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interactive UI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history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78382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F01915B-3272-03EC-B164-3442D095F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2" y="1231751"/>
            <a:ext cx="11111236" cy="507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DCC4702-445D-699A-B23A-5AAE8A009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4" y="909067"/>
            <a:ext cx="11197751" cy="503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4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EC466-9C1B-8403-85F6-486EB3958D6B}"/>
              </a:ext>
            </a:extLst>
          </p:cNvPr>
          <p:cNvSpPr txBox="1"/>
          <p:nvPr/>
        </p:nvSpPr>
        <p:spPr>
          <a:xfrm>
            <a:off x="765212" y="1668718"/>
            <a:ext cx="10440854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an interactive chatbot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NLP &amp; ML techniques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effectively classifies user input and responds accurately.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include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 &amp; real-time data fetching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performance.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EF457F-B30D-9B6C-4632-38EC31B2604F}"/>
              </a:ext>
            </a:extLst>
          </p:cNvPr>
          <p:cNvSpPr txBox="1"/>
          <p:nvPr/>
        </p:nvSpPr>
        <p:spPr>
          <a:xfrm>
            <a:off x="367910" y="434375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GitHub Link:</a:t>
            </a:r>
            <a:r>
              <a:rPr lang="en-US" sz="1600" b="1" dirty="0">
                <a:solidFill>
                  <a:srgbClr val="213163"/>
                </a:solidFill>
              </a:rPr>
              <a:t>  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983E8-FD89-2262-7BA2-BA35C4F3B481}"/>
              </a:ext>
            </a:extLst>
          </p:cNvPr>
          <p:cNvSpPr txBox="1"/>
          <p:nvPr/>
        </p:nvSpPr>
        <p:spPr>
          <a:xfrm>
            <a:off x="1124635" y="4950755"/>
            <a:ext cx="857638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Link: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https://github.com/ram-19/Chatbot_using_NLP_AICTE.git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265</TotalTime>
  <Words>266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Courier New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Ram Prabhath sirimella</cp:lastModifiedBy>
  <cp:revision>11</cp:revision>
  <dcterms:created xsi:type="dcterms:W3CDTF">2024-12-31T09:40:01Z</dcterms:created>
  <dcterms:modified xsi:type="dcterms:W3CDTF">2025-03-14T15:23:32Z</dcterms:modified>
</cp:coreProperties>
</file>