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5" r:id="rId13"/>
    <p:sldId id="2146847064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-19/Image-Stenography_AICT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4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692677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9DC31-B070-9244-1277-1E61389C5007}"/>
              </a:ext>
            </a:extLst>
          </p:cNvPr>
          <p:cNvSpPr/>
          <p:nvPr/>
        </p:nvSpPr>
        <p:spPr>
          <a:xfrm>
            <a:off x="1964381" y="4058588"/>
            <a:ext cx="8263238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n w="22225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500" b="1" dirty="0">
                <a:ln w="22225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Name: Sirimella Ram Prabhath</a:t>
            </a:r>
          </a:p>
          <a:p>
            <a:r>
              <a:rPr lang="en-US" sz="2500" b="1" dirty="0">
                <a:ln w="22225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College Name : SR Engineering College</a:t>
            </a:r>
          </a:p>
          <a:p>
            <a:r>
              <a:rPr lang="en-US" sz="2500" b="1" dirty="0">
                <a:ln w="22225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Department : Electrical and Electronics Engineering</a:t>
            </a:r>
            <a:endParaRPr lang="en-US" sz="2500" b="1" dirty="0">
              <a:ln w="22225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040321-BF74-CE21-62D2-2AC5C2AF1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629265"/>
            <a:ext cx="11346426" cy="54029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C0899E-926D-C6AE-1279-30F5E35AE4AF}"/>
              </a:ext>
            </a:extLst>
          </p:cNvPr>
          <p:cNvSpPr/>
          <p:nvPr/>
        </p:nvSpPr>
        <p:spPr>
          <a:xfrm>
            <a:off x="2780298" y="6142485"/>
            <a:ext cx="6631403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4: Decryption Code, Decryption GUI Pop-up and</a:t>
            </a:r>
          </a:p>
          <a:p>
            <a:pPr algn="ctr"/>
            <a:r>
              <a:rPr lang="en-US" sz="1600" b="1" cap="none" spc="0" dirty="0"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Error Pop-up if selected image wrong or Password entered is wrong.</a:t>
            </a:r>
          </a:p>
        </p:txBody>
      </p:sp>
    </p:spTree>
    <p:extLst>
      <p:ext uri="{BB962C8B-B14F-4D97-AF65-F5344CB8AC3E}">
        <p14:creationId xmlns:p14="http://schemas.microsoft.com/office/powerpoint/2010/main" val="309167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4" y="1494503"/>
            <a:ext cx="11029615" cy="1708150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🔐 Steganography provides a robust way to hide sensitive data.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📷 Our system ensures security via AES encryption &amp; LSB encoding.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Future improvements include multi-layer encryption &amp; video steganography.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46155"/>
            <a:ext cx="11029615" cy="220809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Find the complete source code &amp; documentation here: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https://github.com/ram-19/Image-Stenography_AICTE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75652"/>
            <a:ext cx="11029615" cy="2126974"/>
          </a:xfrm>
        </p:spPr>
        <p:txBody>
          <a:bodyPr>
            <a:no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Extending to Video Steganography.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📱 Mobile App for secure communication.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💡 AI-powered enhancements for better security.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🔐 Multi-layer encryption for additional protection.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4" y="1366685"/>
            <a:ext cx="11029615" cy="2341846"/>
          </a:xfrm>
        </p:spPr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increasing concerns about data privacy and security, traditional encryption methods are sometimes not enough. Steganography provides a solution by hiding encrypted data within images, ensuring confidentiality without raising suspicion.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🐍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image processing (reading, modifying, and saving images).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PyCryptodome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AES encryption and decryption.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GUI design and user interaction.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Encoding encrypted data before embedding it into an image.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Hashlib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hashing the passcode securely.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Algorithm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AES (Advanced Encryption Standard) with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CBC Mode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🔐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Technique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LSB (Least Significant Bit) Image Encoding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Compatible with Windows, Linux, and MacOS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 Hides encrypted messages within images without visible changes.</a:t>
            </a:r>
          </a:p>
          <a:p>
            <a:r>
              <a:rPr lang="en-US" sz="3600" dirty="0"/>
              <a:t> Uses AES encryption for strong security.</a:t>
            </a:r>
          </a:p>
          <a:p>
            <a:r>
              <a:rPr lang="en-US" sz="3600" dirty="0"/>
              <a:t> Modern GUI with Dark Mode &amp; Status Updates.</a:t>
            </a:r>
          </a:p>
          <a:p>
            <a:r>
              <a:rPr lang="en-US" sz="3600" dirty="0"/>
              <a:t> Easy to use for non-technical users.</a:t>
            </a:r>
          </a:p>
          <a:p>
            <a:r>
              <a:rPr lang="en-US" sz="3600" dirty="0"/>
              <a:t> Can be extended for future enhancements like video steganography.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76" y="1812555"/>
            <a:ext cx="11029615" cy="1855634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Government agencies for confidential communication.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👨‍💻 Cybersecurity professionals for secure data transfer.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🛡️ Individuals concerned about privacy &amp; data protection.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🎭 Journalists &amp; Whistleblowers for secret information exchange.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08" y="0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3638DA-C6C0-B926-D402-28490B2F3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7" y="636794"/>
            <a:ext cx="11248105" cy="52527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F463E4-3784-FC23-5D54-5899FF9A3D77}"/>
              </a:ext>
            </a:extLst>
          </p:cNvPr>
          <p:cNvSpPr/>
          <p:nvPr/>
        </p:nvSpPr>
        <p:spPr>
          <a:xfrm>
            <a:off x="2669626" y="5996021"/>
            <a:ext cx="7152800" cy="5847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1 : Image Encryption Code, Image Encryption GUI Pop-up and</a:t>
            </a:r>
          </a:p>
          <a:p>
            <a:pPr algn="ctr"/>
            <a:r>
              <a:rPr lang="en-US" sz="1600" b="1" cap="none" spc="0" dirty="0"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Encrypted Pop-up along with the Encrypted output file name.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04E0ABB8-B02C-79A9-CCEE-96964D04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110" y="952240"/>
            <a:ext cx="5459780" cy="350326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C8403FE-7C5E-16F4-E9DF-34C77DDF27C1}"/>
              </a:ext>
            </a:extLst>
          </p:cNvPr>
          <p:cNvSpPr/>
          <p:nvPr/>
        </p:nvSpPr>
        <p:spPr>
          <a:xfrm>
            <a:off x="5653548" y="2556387"/>
            <a:ext cx="1150375" cy="29496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3F771-E9B7-BD92-89FF-74FD0EE63C2A}"/>
              </a:ext>
            </a:extLst>
          </p:cNvPr>
          <p:cNvSpPr/>
          <p:nvPr/>
        </p:nvSpPr>
        <p:spPr>
          <a:xfrm>
            <a:off x="4147075" y="4749744"/>
            <a:ext cx="4163320" cy="33855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2: Image Before and After Encryption</a:t>
            </a:r>
          </a:p>
        </p:txBody>
      </p:sp>
    </p:spTree>
    <p:extLst>
      <p:ext uri="{BB962C8B-B14F-4D97-AF65-F5344CB8AC3E}">
        <p14:creationId xmlns:p14="http://schemas.microsoft.com/office/powerpoint/2010/main" val="111503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24857F47-1489-5778-D2E6-5DE6D9F2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" y="639109"/>
            <a:ext cx="11444749" cy="53978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0EC95D-BEAF-02A8-73F1-C27A89A94A4C}"/>
              </a:ext>
            </a:extLst>
          </p:cNvPr>
          <p:cNvSpPr/>
          <p:nvPr/>
        </p:nvSpPr>
        <p:spPr>
          <a:xfrm>
            <a:off x="2825170" y="6218891"/>
            <a:ext cx="6423671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3: Decryption Code, Decryption GUI Pop-up and</a:t>
            </a:r>
          </a:p>
          <a:p>
            <a:pPr algn="ctr"/>
            <a:r>
              <a:rPr lang="en-US" sz="1600" b="1" cap="none" spc="0" dirty="0"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Decrypted Message Pop-up</a:t>
            </a:r>
            <a:endParaRPr lang="en-US" sz="1600" b="1" cap="none" spc="0" dirty="0">
              <a:ln w="9525">
                <a:solidFill>
                  <a:schemeClr val="accent5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8705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146</TotalTime>
  <Words>435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Times New Roman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Ram Prabhath sirimella</cp:lastModifiedBy>
  <cp:revision>32</cp:revision>
  <dcterms:created xsi:type="dcterms:W3CDTF">2021-05-26T16:50:10Z</dcterms:created>
  <dcterms:modified xsi:type="dcterms:W3CDTF">2025-02-22T15:12:15Z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