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4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5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6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7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8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9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10.xml" ContentType="application/vnd.openxmlformats-officedocument.theme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1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theme/theme12.xml" ContentType="application/vnd.openxmlformats-officedocument.theme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theme/theme13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theme/theme14.xml" ContentType="application/vnd.openxmlformats-officedocument.theme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theme/theme15.xml" ContentType="application/vnd.openxmlformats-officedocument.theme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theme/theme16.xml" ContentType="application/vnd.openxmlformats-officedocument.theme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theme/theme17.xml" ContentType="application/vnd.openxmlformats-officedocument.theme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theme/theme18.xml" ContentType="application/vnd.openxmlformats-officedocument.theme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theme/theme19.xml" ContentType="application/vnd.openxmlformats-officedocument.theme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20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theme/theme21.xml" ContentType="application/vnd.openxmlformats-officedocument.theme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theme/theme22.xml" ContentType="application/vnd.openxmlformats-officedocument.theme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theme/theme23.xml" ContentType="application/vnd.openxmlformats-officedocument.theme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theme/theme24.xml" ContentType="application/vnd.openxmlformats-officedocument.theme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theme/theme25.xml" ContentType="application/vnd.openxmlformats-officedocument.theme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theme/theme26.xml" ContentType="application/vnd.openxmlformats-officedocument.theme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theme/theme27.xml" ContentType="application/vnd.openxmlformats-officedocument.theme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theme/theme28.xml" ContentType="application/vnd.openxmlformats-officedocument.theme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theme/theme29.xml" ContentType="application/vnd.openxmlformats-officedocument.theme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theme/theme30.xml" ContentType="application/vnd.openxmlformats-officedocument.theme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theme/theme31.xml" ContentType="application/vnd.openxmlformats-officedocument.theme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theme/theme32.xml" ContentType="application/vnd.openxmlformats-officedocument.theme+xml"/>
  <Override PartName="/ppt/theme/theme3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5" r:id="rId2"/>
    <p:sldMasterId id="2147483702" r:id="rId3"/>
    <p:sldMasterId id="2147483725" r:id="rId4"/>
    <p:sldMasterId id="2147483741" r:id="rId5"/>
    <p:sldMasterId id="2147483762" r:id="rId6"/>
    <p:sldMasterId id="2147483783" r:id="rId7"/>
    <p:sldMasterId id="2147483804" r:id="rId8"/>
    <p:sldMasterId id="2147483825" r:id="rId9"/>
    <p:sldMasterId id="2147483833" r:id="rId10"/>
    <p:sldMasterId id="2147483858" r:id="rId11"/>
    <p:sldMasterId id="2147483878" r:id="rId12"/>
    <p:sldMasterId id="2147483897" r:id="rId13"/>
    <p:sldMasterId id="2147483916" r:id="rId14"/>
    <p:sldMasterId id="2147483940" r:id="rId15"/>
    <p:sldMasterId id="2147483959" r:id="rId16"/>
    <p:sldMasterId id="2147484014" r:id="rId17"/>
    <p:sldMasterId id="2147484038" r:id="rId18"/>
    <p:sldMasterId id="2147484055" r:id="rId19"/>
    <p:sldMasterId id="2147484078" r:id="rId20"/>
    <p:sldMasterId id="2147484094" r:id="rId21"/>
    <p:sldMasterId id="2147484115" r:id="rId22"/>
    <p:sldMasterId id="2147484136" r:id="rId23"/>
    <p:sldMasterId id="2147484157" r:id="rId24"/>
    <p:sldMasterId id="2147484178" r:id="rId25"/>
    <p:sldMasterId id="2147484186" r:id="rId26"/>
    <p:sldMasterId id="2147484211" r:id="rId27"/>
    <p:sldMasterId id="2147484231" r:id="rId28"/>
    <p:sldMasterId id="2147484250" r:id="rId29"/>
    <p:sldMasterId id="2147484269" r:id="rId30"/>
    <p:sldMasterId id="2147484293" r:id="rId31"/>
    <p:sldMasterId id="2147484312" r:id="rId32"/>
  </p:sldMasterIdLst>
  <p:notesMasterIdLst>
    <p:notesMasterId r:id="rId70"/>
  </p:notesMasterIdLst>
  <p:sldIdLst>
    <p:sldId id="256" r:id="rId33"/>
    <p:sldId id="257" r:id="rId34"/>
    <p:sldId id="258" r:id="rId35"/>
    <p:sldId id="263" r:id="rId36"/>
    <p:sldId id="264" r:id="rId37"/>
    <p:sldId id="265" r:id="rId38"/>
    <p:sldId id="266" r:id="rId39"/>
    <p:sldId id="296" r:id="rId40"/>
    <p:sldId id="268" r:id="rId41"/>
    <p:sldId id="269" r:id="rId42"/>
    <p:sldId id="297" r:id="rId43"/>
    <p:sldId id="298" r:id="rId44"/>
    <p:sldId id="299" r:id="rId45"/>
    <p:sldId id="280" r:id="rId46"/>
    <p:sldId id="291" r:id="rId47"/>
    <p:sldId id="272" r:id="rId48"/>
    <p:sldId id="270" r:id="rId49"/>
    <p:sldId id="287" r:id="rId50"/>
    <p:sldId id="273" r:id="rId51"/>
    <p:sldId id="274" r:id="rId52"/>
    <p:sldId id="260" r:id="rId53"/>
    <p:sldId id="288" r:id="rId54"/>
    <p:sldId id="295" r:id="rId55"/>
    <p:sldId id="281" r:id="rId56"/>
    <p:sldId id="292" r:id="rId57"/>
    <p:sldId id="282" r:id="rId58"/>
    <p:sldId id="283" r:id="rId59"/>
    <p:sldId id="290" r:id="rId60"/>
    <p:sldId id="286" r:id="rId61"/>
    <p:sldId id="275" r:id="rId62"/>
    <p:sldId id="276" r:id="rId63"/>
    <p:sldId id="293" r:id="rId64"/>
    <p:sldId id="261" r:id="rId65"/>
    <p:sldId id="279" r:id="rId66"/>
    <p:sldId id="278" r:id="rId67"/>
    <p:sldId id="285" r:id="rId68"/>
    <p:sldId id="284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9" autoAdjust="0"/>
    <p:restoredTop sz="86425" autoAdjust="0"/>
  </p:normalViewPr>
  <p:slideViewPr>
    <p:cSldViewPr snapToGrid="0">
      <p:cViewPr varScale="1">
        <p:scale>
          <a:sx n="81" d="100"/>
          <a:sy n="81" d="100"/>
        </p:scale>
        <p:origin x="864" y="78"/>
      </p:cViewPr>
      <p:guideLst/>
    </p:cSldViewPr>
  </p:slideViewPr>
  <p:outlineViewPr>
    <p:cViewPr>
      <p:scale>
        <a:sx n="33" d="100"/>
        <a:sy n="33" d="100"/>
      </p:scale>
      <p:origin x="0" y="-120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0.xml"/><Relationship Id="rId47" Type="http://schemas.openxmlformats.org/officeDocument/2006/relationships/slide" Target="slides/slide15.xml"/><Relationship Id="rId63" Type="http://schemas.openxmlformats.org/officeDocument/2006/relationships/slide" Target="slides/slide31.xml"/><Relationship Id="rId6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5.xml"/><Relationship Id="rId40" Type="http://schemas.openxmlformats.org/officeDocument/2006/relationships/slide" Target="slides/slide8.xml"/><Relationship Id="rId45" Type="http://schemas.openxmlformats.org/officeDocument/2006/relationships/slide" Target="slides/slide13.xml"/><Relationship Id="rId53" Type="http://schemas.openxmlformats.org/officeDocument/2006/relationships/slide" Target="slides/slide21.xml"/><Relationship Id="rId58" Type="http://schemas.openxmlformats.org/officeDocument/2006/relationships/slide" Target="slides/slide26.xml"/><Relationship Id="rId66" Type="http://schemas.openxmlformats.org/officeDocument/2006/relationships/slide" Target="slides/slide34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29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3.xml"/><Relationship Id="rId43" Type="http://schemas.openxmlformats.org/officeDocument/2006/relationships/slide" Target="slides/slide11.xml"/><Relationship Id="rId48" Type="http://schemas.openxmlformats.org/officeDocument/2006/relationships/slide" Target="slides/slide16.xml"/><Relationship Id="rId56" Type="http://schemas.openxmlformats.org/officeDocument/2006/relationships/slide" Target="slides/slide24.xml"/><Relationship Id="rId64" Type="http://schemas.openxmlformats.org/officeDocument/2006/relationships/slide" Target="slides/slide32.xml"/><Relationship Id="rId69" Type="http://schemas.openxmlformats.org/officeDocument/2006/relationships/slide" Target="slides/slide3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9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1.xml"/><Relationship Id="rId38" Type="http://schemas.openxmlformats.org/officeDocument/2006/relationships/slide" Target="slides/slide6.xml"/><Relationship Id="rId46" Type="http://schemas.openxmlformats.org/officeDocument/2006/relationships/slide" Target="slides/slide14.xml"/><Relationship Id="rId59" Type="http://schemas.openxmlformats.org/officeDocument/2006/relationships/slide" Target="slides/slide27.xml"/><Relationship Id="rId67" Type="http://schemas.openxmlformats.org/officeDocument/2006/relationships/slide" Target="slides/slide35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9.xml"/><Relationship Id="rId54" Type="http://schemas.openxmlformats.org/officeDocument/2006/relationships/slide" Target="slides/slide22.xml"/><Relationship Id="rId62" Type="http://schemas.openxmlformats.org/officeDocument/2006/relationships/slide" Target="slides/slide3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4.xml"/><Relationship Id="rId49" Type="http://schemas.openxmlformats.org/officeDocument/2006/relationships/slide" Target="slides/slide17.xml"/><Relationship Id="rId57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2.xml"/><Relationship Id="rId52" Type="http://schemas.openxmlformats.org/officeDocument/2006/relationships/slide" Target="slides/slide20.xml"/><Relationship Id="rId60" Type="http://schemas.openxmlformats.org/officeDocument/2006/relationships/slide" Target="slides/slide28.xml"/><Relationship Id="rId65" Type="http://schemas.openxmlformats.org/officeDocument/2006/relationships/slide" Target="slides/slide33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7.xml"/><Relationship Id="rId34" Type="http://schemas.openxmlformats.org/officeDocument/2006/relationships/slide" Target="slides/slide2.xml"/><Relationship Id="rId50" Type="http://schemas.openxmlformats.org/officeDocument/2006/relationships/slide" Target="slides/slide18.xml"/><Relationship Id="rId55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C7218-86B7-4F0D-97FC-82F69B4C96D1}" type="datetimeFigureOut">
              <a:rPr lang="en-AU" smtClean="0"/>
              <a:t>27/07/2013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E1EAB-6DB9-4D11-A5F6-D6F18735A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92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Loves .NET, SharePoint &amp; Windows Phone</a:t>
            </a:r>
          </a:p>
          <a:p>
            <a:endParaRPr lang="en-AU" dirty="0" smtClean="0"/>
          </a:p>
          <a:p>
            <a:r>
              <a:rPr lang="en-AU" dirty="0" smtClean="0"/>
              <a:t>Our team building event was to build a Pergola for John. 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BC780-E322-4CC4-A374-C303876F93B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Who is using lots of JavaScript in their project now?</a:t>
            </a:r>
          </a:p>
          <a:p>
            <a:r>
              <a:rPr lang="en-AU" baseline="0" dirty="0" smtClean="0"/>
              <a:t>What</a:t>
            </a:r>
            <a:r>
              <a:rPr lang="en-AU" dirty="0" smtClean="0"/>
              <a:t> libraries are you using?</a:t>
            </a:r>
            <a:endParaRPr lang="en-AU" baseline="0" dirty="0" smtClean="0"/>
          </a:p>
          <a:p>
            <a:endParaRPr lang="en-AU" dirty="0" smtClean="0"/>
          </a:p>
          <a:p>
            <a:r>
              <a:rPr lang="en-AU" dirty="0" smtClean="0"/>
              <a:t>JavaScript is designed as a scripting</a:t>
            </a:r>
            <a:r>
              <a:rPr lang="en-AU" baseline="0" dirty="0" smtClean="0"/>
              <a:t> language to do small things on a browser document.</a:t>
            </a:r>
          </a:p>
          <a:p>
            <a:r>
              <a:rPr lang="en-AU" baseline="0" dirty="0" smtClean="0"/>
              <a:t>We now use it as a full programming language to do all sort of things, a "page" can be the application, and all logic runs in JavaScript.  </a:t>
            </a:r>
          </a:p>
          <a:p>
            <a:r>
              <a:rPr lang="en-AU" baseline="0" dirty="0" smtClean="0"/>
              <a:t>AJAX and REST end points allow</a:t>
            </a:r>
            <a:r>
              <a:rPr lang="en-AU" dirty="0" smtClean="0"/>
              <a:t> us to communicate to the server without refreshing the page.</a:t>
            </a:r>
            <a:endParaRPr lang="en-AU" baseline="0" dirty="0" smtClean="0"/>
          </a:p>
          <a:p>
            <a:r>
              <a:rPr lang="en-AU" baseline="0" dirty="0" smtClean="0"/>
              <a:t>But JavaScript is not suited for large applications</a:t>
            </a:r>
          </a:p>
          <a:p>
            <a:r>
              <a:rPr lang="en-AU" baseline="0" dirty="0" smtClean="0"/>
              <a:t>As JavaScript code gets complex, it is extremely unwieldy.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256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// not a reference to </a:t>
            </a:r>
            <a:r>
              <a:rPr lang="en-AU" dirty="0" err="1" smtClean="0"/>
              <a:t>coffeescript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// y is function </a:t>
            </a:r>
            <a:r>
              <a:rPr lang="en-AU" dirty="0" smtClean="0">
                <a:solidFill>
                  <a:schemeClr val="tx2"/>
                </a:solidFill>
              </a:rPr>
              <a:t>closure </a:t>
            </a:r>
            <a:r>
              <a:rPr lang="en-AU" dirty="0" smtClean="0"/>
              <a:t>- exposes an inner function, allowing the inner variable </a:t>
            </a:r>
            <a:r>
              <a:rPr lang="en-AU" dirty="0" err="1" smtClean="0"/>
              <a:t>x.foo</a:t>
            </a:r>
            <a:r>
              <a:rPr lang="en-AU" dirty="0" smtClean="0"/>
              <a:t> to be modified externally.</a:t>
            </a:r>
          </a:p>
          <a:p>
            <a:pPr marL="0" indent="0">
              <a:buNone/>
            </a:pPr>
            <a:r>
              <a:rPr lang="en-AU" dirty="0" smtClean="0"/>
              <a:t>// extremely important in event handling, but difficult without strong coffee.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30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// not a reference to </a:t>
            </a:r>
            <a:r>
              <a:rPr lang="en-AU" dirty="0" err="1" smtClean="0"/>
              <a:t>coffeescript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// y is function </a:t>
            </a:r>
            <a:r>
              <a:rPr lang="en-AU" dirty="0" smtClean="0">
                <a:solidFill>
                  <a:schemeClr val="tx2"/>
                </a:solidFill>
              </a:rPr>
              <a:t>closure </a:t>
            </a:r>
            <a:r>
              <a:rPr lang="en-AU" dirty="0" smtClean="0"/>
              <a:t>- exposes an inner function, allowing the inner variable </a:t>
            </a:r>
            <a:r>
              <a:rPr lang="en-AU" dirty="0" err="1" smtClean="0"/>
              <a:t>x.foo</a:t>
            </a:r>
            <a:r>
              <a:rPr lang="en-AU" dirty="0" smtClean="0"/>
              <a:t> to be modified externally.</a:t>
            </a:r>
          </a:p>
          <a:p>
            <a:pPr marL="0" indent="0">
              <a:buNone/>
            </a:pPr>
            <a:r>
              <a:rPr lang="en-AU" dirty="0" smtClean="0"/>
              <a:t>// extremely important in event handling, but difficult without strong coffee.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61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Some of you might find these examples interesting…  Just wait until you had to fix someone else bug in their script</a:t>
            </a: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do it with VS.NET 2010, but there are manual bits involved.  Installer doesn't help you.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2624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This is my largest, 1500 line file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.  TS will complain though, because it thinks you can be more specific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2761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If you are already using JavaScript, and you see yourself using more JavaScript.  You have to look at </a:t>
            </a:r>
            <a:r>
              <a:rPr lang="en-AU" dirty="0" err="1" smtClean="0"/>
              <a:t>TypeScript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 strong tooling in Visual Studio is a key differentiator for Microsoft.  TS will be here at least until </a:t>
            </a:r>
            <a:r>
              <a:rPr lang="en-AU" dirty="0" err="1" smtClean="0"/>
              <a:t>ECMAScript</a:t>
            </a:r>
            <a:r>
              <a:rPr lang="en-AU" dirty="0" smtClean="0"/>
              <a:t> v6 comes out, whenever that is.  Even then, old browsers won't support most of it so you'll still need a way to compile down to plain-old-JavaScript</a:t>
            </a:r>
          </a:p>
          <a:p>
            <a:r>
              <a:rPr lang="en-AU" dirty="0" smtClean="0"/>
              <a:t>Once you've done the initial hard work and converted a project.  There is no going back.  It'd be like going back to the dark ages.</a:t>
            </a:r>
          </a:p>
          <a:p>
            <a:r>
              <a:rPr lang="en-AU" dirty="0" err="1" smtClean="0"/>
              <a:t>TypeScript</a:t>
            </a:r>
            <a:r>
              <a:rPr lang="en-AU" dirty="0" smtClean="0"/>
              <a:t> is currently in beta.  v0.9 will give us generics!  I expect as TS matures and more and more Microsoft teams migrate to it internally, we'll see a lot more TS in one year than now.</a:t>
            </a:r>
          </a:p>
          <a:p>
            <a:r>
              <a:rPr lang="en-AU" dirty="0" smtClean="0"/>
              <a:t>You can use </a:t>
            </a:r>
            <a:r>
              <a:rPr lang="en-AU" dirty="0" err="1" smtClean="0"/>
              <a:t>TypeScript</a:t>
            </a:r>
            <a:r>
              <a:rPr lang="en-AU" dirty="0" smtClean="0"/>
              <a:t> for ASP.NET / MVC / SharePoint as well as Windows Apps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83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5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5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6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gif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9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9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2.xml"/></Relationships>
</file>

<file path=ppt/slideLayouts/_rels/slideLayout4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2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2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3.xml"/></Relationships>
</file>

<file path=ppt/slideLayouts/_rels/slideLayout4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3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3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4.xml"/></Relationships>
</file>

<file path=ppt/slideLayouts/_rels/slideLayout4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4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4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6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6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6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7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7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8.xml"/></Relationships>
</file>

<file path=ppt/slideLayouts/_rels/slideLayout5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8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8.xml"/></Relationships>
</file>

<file path=ppt/slideLayouts/_rels/slideLayout5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9.xml"/></Relationships>
</file>

<file path=ppt/slideLayouts/_rels/slideLayout5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9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9.xml"/></Relationships>
</file>

<file path=ppt/slideLayouts/_rels/slideLayout5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0.xml"/></Relationships>
</file>

<file path=ppt/slideLayouts/_rels/slideLayout5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0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0.xml"/></Relationships>
</file>

<file path=ppt/slideLayouts/_rels/slideLayout5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0.xml"/></Relationships>
</file>

<file path=ppt/slideLayouts/_rels/slideLayout5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1.xml"/></Relationships>
</file>

<file path=ppt/slideLayouts/_rels/slideLayout5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1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5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1.xml"/></Relationships>
</file>

<file path=ppt/slideLayouts/_rels/slideLayout5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5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2.xml"/></Relationships>
</file>

<file path=ppt/slideLayouts/_rels/slideLayout5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2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5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5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5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5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6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6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6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6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6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2.xml"/></Relationships>
</file>

<file path=ppt/slideLayouts/_rels/slideLayout6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6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6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D242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1097831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241411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356928" y="4812255"/>
            <a:ext cx="3943375" cy="191783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AU" sz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Major Sponsors</a:t>
            </a:r>
          </a:p>
        </p:txBody>
      </p:sp>
      <p:pic>
        <p:nvPicPr>
          <p:cNvPr id="8" name="Picture 6" descr="http://sharepointsaturday.org/sydney/SiteImages/K2%20logo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887" y="5451232"/>
            <a:ext cx="1772275" cy="101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 bwMode="auto">
          <a:xfrm>
            <a:off x="5414022" y="4819484"/>
            <a:ext cx="3506248" cy="191783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AU" sz="1200" b="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Minor Sponsors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91"/>
          <a:stretch/>
        </p:blipFill>
        <p:spPr bwMode="auto">
          <a:xfrm>
            <a:off x="5551874" y="5162335"/>
            <a:ext cx="1179030" cy="47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83" y="6007552"/>
            <a:ext cx="1039434" cy="637882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66" y="5724691"/>
            <a:ext cx="1306920" cy="212803"/>
          </a:xfrm>
          <a:prstGeom prst="rect">
            <a:avLst/>
          </a:prstGeom>
        </p:spPr>
      </p:pic>
      <p:pic>
        <p:nvPicPr>
          <p:cNvPr id="7" name="Picture 4" descr="http://sharepointsaturday.org/melbourne/SiteImages/CLIFTONS_300RGBfullcolour_small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73" y="5152609"/>
            <a:ext cx="1181681" cy="44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http://sharepointsaturday.org/perth/SiteImages/diversus.png"/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375" y="5705233"/>
            <a:ext cx="1590675" cy="346710"/>
          </a:xfrm>
          <a:prstGeom prst="rect">
            <a:avLst/>
          </a:prstGeom>
          <a:noFill/>
          <a:extLst/>
        </p:spPr>
      </p:pic>
      <p:pic>
        <p:nvPicPr>
          <p:cNvPr id="24" name="Picture 23" descr="C:\Users\Brian\Desktop\Ignia_Logo_200px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73" y="6100972"/>
            <a:ext cx="15621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 descr="C:\Users\Brian\Desktop\Dell Logo Blue.jp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59" y="5183145"/>
            <a:ext cx="1403807" cy="1403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63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solidFill>
                  <a:srgbClr val="D2421F"/>
                </a:soli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78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</p:spPr>
        <p:txBody>
          <a:bodyPr anchor="b" anchorCtr="0"/>
          <a:lstStyle>
            <a:lvl1pPr>
              <a:defRPr sz="49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/>
          <a:stretch/>
        </p:blipFill>
        <p:spPr bwMode="auto">
          <a:xfrm>
            <a:off x="1800696" y="5129219"/>
            <a:ext cx="234376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723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6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0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138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872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565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/>
            </a:lvl2pPr>
            <a:lvl3pPr marL="131075" indent="0">
              <a:buNone/>
              <a:defRPr sz="1125"/>
            </a:lvl3pPr>
            <a:lvl4pPr marL="256799" indent="0">
              <a:buNone/>
              <a:defRPr sz="1125"/>
            </a:lvl4pPr>
            <a:lvl5pPr marL="389656" indent="0"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912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0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266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9" y="1447804"/>
            <a:ext cx="4047274" cy="1042208"/>
          </a:xfrm>
        </p:spPr>
        <p:txBody>
          <a:bodyPr>
            <a:spAutoFit/>
          </a:bodyPr>
          <a:lstStyle>
            <a:lvl1pPr marL="164065" indent="-164065">
              <a:spcBef>
                <a:spcPts val="67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464" indent="-128399">
              <a:defRPr sz="1125"/>
            </a:lvl2pPr>
            <a:lvl3pPr marL="385197" indent="-92733">
              <a:tabLst/>
              <a:defRPr sz="1125"/>
            </a:lvl3pPr>
            <a:lvl4pPr marL="485063" indent="-99866">
              <a:defRPr/>
            </a:lvl4pPr>
            <a:lvl5pPr marL="577795" indent="-92733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4"/>
            <a:ext cx="4047274" cy="1262782"/>
          </a:xfrm>
        </p:spPr>
        <p:txBody>
          <a:bodyPr>
            <a:spAutoFit/>
          </a:bodyPr>
          <a:lstStyle>
            <a:lvl1pPr marL="190815" indent="-190815">
              <a:spcBef>
                <a:spcPts val="674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6664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063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7795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7661" indent="-192599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065" marR="0" lvl="0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164065" marR="0" lvl="1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164065" marR="0" lvl="2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164065" marR="0" lvl="3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164065" marR="0" lvl="4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322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222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7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solidFill>
                  <a:srgbClr val="D2421F"/>
                </a:soli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63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439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3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57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15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7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85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4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9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6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034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552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146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2" y="1447805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19081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321889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44850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57868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52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92599" indent="-1925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0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35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1994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0393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634818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2050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/>
          <a:stretch/>
        </p:blipFill>
        <p:spPr bwMode="auto">
          <a:xfrm>
            <a:off x="5989837" y="4971035"/>
            <a:ext cx="2668754" cy="1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68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solidFill>
                  <a:srgbClr val="D2421F"/>
                </a:soli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9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</p:spPr>
        <p:txBody>
          <a:bodyPr anchor="b" anchorCtr="0"/>
          <a:lstStyle>
            <a:lvl1pPr>
              <a:defRPr sz="49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/>
          <a:stretch/>
        </p:blipFill>
        <p:spPr bwMode="auto">
          <a:xfrm>
            <a:off x="1800696" y="5129219"/>
            <a:ext cx="234376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144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6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2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564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001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836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/>
            </a:lvl2pPr>
            <a:lvl3pPr marL="131075" indent="0">
              <a:buNone/>
              <a:defRPr sz="1125"/>
            </a:lvl3pPr>
            <a:lvl4pPr marL="256799" indent="0">
              <a:buNone/>
              <a:defRPr sz="1125"/>
            </a:lvl4pPr>
            <a:lvl5pPr marL="389656" indent="0"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852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0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999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9" y="1447804"/>
            <a:ext cx="4047274" cy="1042208"/>
          </a:xfrm>
        </p:spPr>
        <p:txBody>
          <a:bodyPr>
            <a:spAutoFit/>
          </a:bodyPr>
          <a:lstStyle>
            <a:lvl1pPr marL="164065" indent="-164065">
              <a:spcBef>
                <a:spcPts val="67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464" indent="-128399">
              <a:defRPr sz="1125"/>
            </a:lvl2pPr>
            <a:lvl3pPr marL="385197" indent="-92733">
              <a:tabLst/>
              <a:defRPr sz="1125"/>
            </a:lvl3pPr>
            <a:lvl4pPr marL="485063" indent="-99866">
              <a:defRPr/>
            </a:lvl4pPr>
            <a:lvl5pPr marL="577795" indent="-92733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4"/>
            <a:ext cx="4047274" cy="1262782"/>
          </a:xfrm>
        </p:spPr>
        <p:txBody>
          <a:bodyPr>
            <a:spAutoFit/>
          </a:bodyPr>
          <a:lstStyle>
            <a:lvl1pPr marL="190815" indent="-190815">
              <a:spcBef>
                <a:spcPts val="674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6664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063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7795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7661" indent="-192599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065" marR="0" lvl="0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164065" marR="0" lvl="1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164065" marR="0" lvl="2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164065" marR="0" lvl="3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164065" marR="0" lvl="4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707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554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11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3" y="0"/>
            <a:ext cx="4491017" cy="6858000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77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511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3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41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09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7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211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4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9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6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931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951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083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2" y="1447805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19081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321889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44850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57868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53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92599" indent="-1925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0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35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1994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0393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374078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2050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/>
          <a:stretch/>
        </p:blipFill>
        <p:spPr bwMode="auto">
          <a:xfrm>
            <a:off x="5989837" y="4971035"/>
            <a:ext cx="2668754" cy="1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32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7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</p:spPr>
        <p:txBody>
          <a:bodyPr anchor="b" anchorCtr="0"/>
          <a:lstStyle>
            <a:lvl1pPr>
              <a:defRPr sz="49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/>
          <a:stretch/>
        </p:blipFill>
        <p:spPr bwMode="auto">
          <a:xfrm>
            <a:off x="1800696" y="5129219"/>
            <a:ext cx="234376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802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6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54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177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483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584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/>
            </a:lvl2pPr>
            <a:lvl3pPr marL="131075" indent="0">
              <a:buNone/>
              <a:defRPr sz="1125"/>
            </a:lvl3pPr>
            <a:lvl4pPr marL="256799" indent="0">
              <a:buNone/>
              <a:defRPr sz="1125"/>
            </a:lvl4pPr>
            <a:lvl5pPr marL="389656" indent="0"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503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0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988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9" y="1447804"/>
            <a:ext cx="4047274" cy="1042208"/>
          </a:xfrm>
        </p:spPr>
        <p:txBody>
          <a:bodyPr>
            <a:spAutoFit/>
          </a:bodyPr>
          <a:lstStyle>
            <a:lvl1pPr marL="164065" indent="-164065">
              <a:spcBef>
                <a:spcPts val="67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464" indent="-128399">
              <a:defRPr sz="1125"/>
            </a:lvl2pPr>
            <a:lvl3pPr marL="385197" indent="-92733">
              <a:tabLst/>
              <a:defRPr sz="1125"/>
            </a:lvl3pPr>
            <a:lvl4pPr marL="485063" indent="-99866">
              <a:defRPr/>
            </a:lvl4pPr>
            <a:lvl5pPr marL="577795" indent="-92733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4"/>
            <a:ext cx="4047274" cy="1262782"/>
          </a:xfrm>
        </p:spPr>
        <p:txBody>
          <a:bodyPr>
            <a:spAutoFit/>
          </a:bodyPr>
          <a:lstStyle>
            <a:lvl1pPr marL="190815" indent="-190815">
              <a:spcBef>
                <a:spcPts val="674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6664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063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7795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7661" indent="-192599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065" marR="0" lvl="0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164065" marR="0" lvl="1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164065" marR="0" lvl="2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164065" marR="0" lvl="3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164065" marR="0" lvl="4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206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594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94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183307" y="6358570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5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11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3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563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51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7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935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4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9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6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013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090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130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2" y="1447805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19081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321889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44850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57868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32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92599" indent="-1925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0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35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1994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0393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929665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3"/>
            <a:ext cx="8363939" cy="371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9" cy="46467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48"/>
              </a:spcAft>
              <a:buNone/>
              <a:defRPr sz="1990" spc="-5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200"/>
              </a:spcAft>
              <a:buNone/>
              <a:defRPr sz="995" spc="-25" baseline="0"/>
            </a:lvl2pPr>
            <a:lvl3pPr marL="0" indent="0">
              <a:spcBef>
                <a:spcPts val="0"/>
              </a:spcBef>
              <a:spcAft>
                <a:spcPts val="200"/>
              </a:spcAft>
              <a:buNone/>
              <a:defRPr sz="995"/>
            </a:lvl3pPr>
            <a:lvl4pPr marL="0" indent="0">
              <a:spcBef>
                <a:spcPts val="0"/>
              </a:spcBef>
              <a:spcAft>
                <a:spcPts val="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2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1630393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3"/>
            <a:ext cx="9144000" cy="5124451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8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5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45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3"/>
            <a:ext cx="8363939" cy="371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3"/>
            <a:ext cx="8363939" cy="9952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9498"/>
      </p:ext>
    </p:extLst>
  </p:cSld>
  <p:clrMapOvr>
    <a:masterClrMapping/>
  </p:clrMapOvr>
  <p:transition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3"/>
            <a:ext cx="8363939" cy="99520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95753"/>
      </p:ext>
    </p:extLst>
  </p:cSld>
  <p:clrMapOvr>
    <a:masterClrMapping/>
  </p:clrMapOvr>
  <p:transition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65038"/>
      </p:ext>
    </p:extLst>
  </p:cSld>
  <p:clrMapOvr>
    <a:masterClrMapping/>
  </p:clrMapOvr>
  <p:transition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8628"/>
      </p:ext>
    </p:extLst>
  </p:cSld>
  <p:clrMapOvr>
    <a:masterClrMapping/>
  </p:clrMapOvr>
  <p:transition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2"/>
            <a:ext cx="8363939" cy="99520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86986"/>
      </p:ext>
    </p:extLst>
  </p:cSld>
  <p:clrMapOvr>
    <a:masterClrMapping/>
  </p:clrMapOvr>
  <p:transition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2"/>
            <a:ext cx="8363939" cy="99520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" y="6238879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25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4687649"/>
      </p:ext>
    </p:extLst>
  </p:cSld>
  <p:clrMapOvr>
    <a:masterClrMapping/>
  </p:clrMapOvr>
  <p:transition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702825" y="4961892"/>
            <a:ext cx="4040918" cy="1398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2"/>
            <a:ext cx="7680341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5"/>
            <a:ext cx="7680341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2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2442" y="6141750"/>
            <a:ext cx="1587087" cy="549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6"/>
            <a:ext cx="8363938" cy="1218795"/>
          </a:xfrm>
        </p:spPr>
        <p:txBody>
          <a:bodyPr anchor="b" anchorCtr="0"/>
          <a:lstStyle>
            <a:lvl1pPr>
              <a:defRPr sz="49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66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432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8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kern="1200" cap="none" spc="-225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5" y="1447800"/>
            <a:ext cx="7680341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13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8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50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30373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257175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390228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41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4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50"/>
              </a:spcBef>
              <a:buNone/>
              <a:defRPr sz="225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373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7175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90228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53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159842" indent="-159842">
              <a:buFont typeface="Wingdings" pitchFamily="2" charset="2"/>
              <a:buChar char=""/>
              <a:defRPr sz="2250"/>
            </a:lvl1pPr>
            <a:lvl2pPr marL="291108" indent="-131267">
              <a:buFont typeface="Wingdings" pitchFamily="2" charset="2"/>
              <a:buChar char=""/>
              <a:defRPr>
                <a:latin typeface="+mn-lt"/>
              </a:defRPr>
            </a:lvl2pPr>
            <a:lvl3pPr marL="417017" indent="-125909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4350" indent="-97334">
              <a:buFont typeface="Wingdings" pitchFamily="2" charset="2"/>
              <a:buChar char=""/>
              <a:defRPr>
                <a:latin typeface="+mn-lt"/>
              </a:defRPr>
            </a:lvl4pPr>
            <a:lvl5pPr marL="611684" indent="-97334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25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/>
            </a:lvl2pPr>
            <a:lvl3pPr marL="131267" indent="0">
              <a:buNone/>
              <a:defRPr sz="1125"/>
            </a:lvl3pPr>
            <a:lvl4pPr marL="257175" indent="0">
              <a:buNone/>
              <a:defRPr sz="1125"/>
            </a:lvl4pPr>
            <a:lvl5pPr marL="390228" indent="0"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267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961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65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0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267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71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90228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267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961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65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67170"/>
      </p:ext>
    </p:extLst>
  </p:cSld>
  <p:clrMapOvr>
    <a:masterClrMapping/>
  </p:clrMapOvr>
  <p:transition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3"/>
            <a:ext cx="4047274" cy="1042208"/>
          </a:xfrm>
        </p:spPr>
        <p:txBody>
          <a:bodyPr>
            <a:spAutoFit/>
          </a:bodyPr>
          <a:lstStyle>
            <a:lvl1pPr marL="164306" indent="-164306">
              <a:spcBef>
                <a:spcPts val="675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894" indent="-128588">
              <a:defRPr sz="1125"/>
            </a:lvl2pPr>
            <a:lvl3pPr marL="385763" indent="-92869">
              <a:tabLst/>
              <a:defRPr sz="1125"/>
            </a:lvl3pPr>
            <a:lvl4pPr marL="485775" indent="-100013">
              <a:defRPr/>
            </a:lvl4pPr>
            <a:lvl5pPr marL="578644" indent="-92869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2"/>
            <a:ext cx="4047274" cy="1262782"/>
          </a:xfrm>
        </p:spPr>
        <p:txBody>
          <a:bodyPr>
            <a:spAutoFit/>
          </a:bodyPr>
          <a:lstStyle>
            <a:lvl1pPr marL="191096" indent="-191096">
              <a:spcBef>
                <a:spcPts val="675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7188" indent="-192881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775" indent="-192881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8644" indent="-192881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8656" indent="-192881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306" marR="0" lvl="0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164306" marR="0" lvl="1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164306" marR="0" lvl="2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164306" marR="0" lvl="3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164306" marR="0" lvl="4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02766"/>
      </p:ext>
    </p:extLst>
  </p:cSld>
  <p:clrMapOvr>
    <a:masterClrMapping/>
  </p:clrMapOvr>
  <p:transition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9" y="1447804"/>
            <a:ext cx="1828799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2246" y="1671275"/>
            <a:ext cx="6124703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7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4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59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36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4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6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6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4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1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82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5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4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2442" y="6141750"/>
            <a:ext cx="1587087" cy="5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12373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54146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05255"/>
      </p:ext>
    </p:extLst>
  </p:cSld>
  <p:clrMapOvr>
    <a:masterClrMapping/>
  </p:clrMapOvr>
  <p:transition>
    <p:fade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751548"/>
      </p:ext>
    </p:extLst>
  </p:cSld>
  <p:clrMapOvr>
    <a:masterClrMapping/>
  </p:clrMapOvr>
  <p:transition>
    <p:fade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4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19109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32236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449164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57953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78608"/>
      </p:ext>
    </p:extLst>
  </p:cSld>
  <p:clrMapOvr>
    <a:masterClrMapping/>
  </p:clrMapOvr>
  <p:transition>
    <p:fade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4"/>
            <a:ext cx="8366320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192881" indent="-192881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616" indent="-160735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4350" indent="-160735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2938" indent="-12858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1525" indent="-12858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80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572907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400" y="6245490"/>
            <a:ext cx="2135187" cy="476250"/>
          </a:xfrm>
          <a:prstGeom prst="rect">
            <a:avLst/>
          </a:prstGeom>
          <a:ln/>
        </p:spPr>
        <p:txBody>
          <a:bodyPr lIns="76179" tIns="38089" rIns="76179" bIns="38089"/>
          <a:lstStyle>
            <a:lvl1pPr>
              <a:defRPr/>
            </a:lvl1pPr>
          </a:lstStyle>
          <a:p>
            <a:pPr defTabSz="514329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400" y="6245490"/>
            <a:ext cx="2897188" cy="476250"/>
          </a:xfrm>
          <a:prstGeom prst="rect">
            <a:avLst/>
          </a:prstGeom>
          <a:ln/>
        </p:spPr>
        <p:txBody>
          <a:bodyPr lIns="76179" tIns="38089" rIns="76179" bIns="38089"/>
          <a:lstStyle>
            <a:lvl1pPr>
              <a:defRPr/>
            </a:lvl1pPr>
          </a:lstStyle>
          <a:p>
            <a:pPr defTabSz="514329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2" y="6245490"/>
            <a:ext cx="2133203" cy="476250"/>
          </a:xfrm>
          <a:prstGeom prst="rect">
            <a:avLst/>
          </a:prstGeom>
          <a:ln/>
        </p:spPr>
        <p:txBody>
          <a:bodyPr lIns="76179" tIns="38089" rIns="76179" bIns="38089"/>
          <a:lstStyle>
            <a:lvl1pPr>
              <a:defRPr/>
            </a:lvl1pPr>
          </a:lstStyle>
          <a:p>
            <a:pPr defTabSz="514329">
              <a:defRPr/>
            </a:pPr>
            <a:fld id="{2F92E933-38A1-45BA-8EC3-DEDEE417EA3B}" type="slidenum">
              <a:rPr lang="en-US" smtClean="0">
                <a:solidFill>
                  <a:srgbClr val="000000"/>
                </a:solidFill>
              </a:rPr>
              <a:pPr defTabSz="514329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975460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lor 3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844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4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19081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321889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44850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57868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49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5" y="6151700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4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1" y="1867309"/>
            <a:ext cx="8363938" cy="1218795"/>
          </a:xfrm>
        </p:spPr>
        <p:txBody>
          <a:bodyPr lIns="91440" anchor="b" anchorCtr="0"/>
          <a:lstStyle>
            <a:lvl1pPr>
              <a:defRPr sz="40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2" y="3842052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09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6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i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356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990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78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270"/>
              </a:spcBef>
              <a:buNone/>
              <a:defRPr sz="1125"/>
            </a:lvl2pPr>
            <a:lvl3pPr marL="0" indent="0">
              <a:spcBef>
                <a:spcPts val="270"/>
              </a:spcBef>
              <a:buNone/>
              <a:defRPr sz="1125"/>
            </a:lvl3pPr>
            <a:lvl4pPr marL="0" indent="0">
              <a:spcBef>
                <a:spcPts val="270"/>
              </a:spcBef>
              <a:buNone/>
              <a:defRPr sz="1125"/>
            </a:lvl4pPr>
            <a:lvl5pPr marL="0" indent="0">
              <a:spcBef>
                <a:spcPts val="270"/>
              </a:spcBef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602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847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79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1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rgbClr val="D242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</p:spPr>
        <p:txBody>
          <a:bodyPr anchor="b" anchorCtr="0"/>
          <a:lstStyle>
            <a:lvl1pPr>
              <a:defRPr sz="49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9438" y="2357943"/>
            <a:ext cx="8363938" cy="461665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350" kern="1200" spc="-4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86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4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92599" indent="-1925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0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35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1994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0393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0"/>
            <a:ext cx="9144001" cy="619125"/>
          </a:xfrm>
          <a:prstGeom prst="rect">
            <a:avLst/>
          </a:prstGeom>
          <a:solidFill>
            <a:srgbClr val="D2421F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640622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2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616807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9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1900242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32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34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7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20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4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9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6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68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403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82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2" y="1447805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531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326151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3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166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5" y="6151700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14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27/07/2013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686254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1" y="1867309"/>
            <a:ext cx="8363938" cy="1218795"/>
          </a:xfrm>
        </p:spPr>
        <p:txBody>
          <a:bodyPr lIns="91440" anchor="b" anchorCtr="0"/>
          <a:lstStyle>
            <a:lvl1pPr>
              <a:defRPr sz="40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2" y="3842052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8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6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i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5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032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31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24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270"/>
              </a:spcBef>
              <a:buNone/>
              <a:defRPr sz="1125"/>
            </a:lvl2pPr>
            <a:lvl3pPr marL="0" indent="0">
              <a:spcBef>
                <a:spcPts val="270"/>
              </a:spcBef>
              <a:buNone/>
              <a:defRPr sz="1125"/>
            </a:lvl3pPr>
            <a:lvl4pPr marL="0" indent="0">
              <a:spcBef>
                <a:spcPts val="270"/>
              </a:spcBef>
              <a:buNone/>
              <a:defRPr sz="1125"/>
            </a:lvl4pPr>
            <a:lvl5pPr marL="0" indent="0">
              <a:spcBef>
                <a:spcPts val="270"/>
              </a:spcBef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766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41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43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4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2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616807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9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1900242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31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27/07/2013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48553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54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7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7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4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9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6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04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676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92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2" y="1447805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85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05139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5" y="6151700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61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1" y="1867309"/>
            <a:ext cx="8363938" cy="1218795"/>
          </a:xfrm>
        </p:spPr>
        <p:txBody>
          <a:bodyPr lIns="91440" anchor="b" anchorCtr="0"/>
          <a:lstStyle>
            <a:lvl1pPr>
              <a:defRPr sz="40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2" y="3842052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37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6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i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4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0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002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166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075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270"/>
              </a:spcBef>
              <a:buNone/>
              <a:defRPr sz="1125"/>
            </a:lvl2pPr>
            <a:lvl3pPr marL="0" indent="0">
              <a:spcBef>
                <a:spcPts val="270"/>
              </a:spcBef>
              <a:buNone/>
              <a:defRPr sz="1125"/>
            </a:lvl3pPr>
            <a:lvl4pPr marL="0" indent="0">
              <a:spcBef>
                <a:spcPts val="270"/>
              </a:spcBef>
              <a:buNone/>
              <a:defRPr sz="1125"/>
            </a:lvl4pPr>
            <a:lvl5pPr marL="0" indent="0">
              <a:spcBef>
                <a:spcPts val="270"/>
              </a:spcBef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022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178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40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0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2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616807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9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1900242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8479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51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7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93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range"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5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4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9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6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047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825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81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2" y="1447805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130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809039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2"/>
            <a:ext cx="7680341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5"/>
            <a:ext cx="7680341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9" y="6151702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35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6"/>
            <a:ext cx="8363938" cy="1218795"/>
          </a:xfrm>
        </p:spPr>
        <p:txBody>
          <a:bodyPr anchor="b" anchorCtr="0"/>
          <a:lstStyle>
            <a:lvl1pPr>
              <a:defRPr sz="4950" b="0" i="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9" y="6151702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142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25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432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8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i="0" kern="1200" cap="none" spc="-225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5" y="1447800"/>
            <a:ext cx="7680341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13" b="0" i="0" spc="-85">
                <a:latin typeface="+mj-lt"/>
                <a:cs typeface="Segoe Pro 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8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50"/>
              </a:spcBef>
              <a:buNone/>
              <a:defRPr sz="225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2pPr>
            <a:lvl3pPr marL="130373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3pPr>
            <a:lvl4pPr marL="257175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4pPr>
            <a:lvl5pPr marL="390228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76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50"/>
              </a:spcBef>
              <a:buNone/>
              <a:defRPr sz="225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373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7175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90228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3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95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159842" indent="-159842">
              <a:buFont typeface="Wingdings" pitchFamily="2" charset="2"/>
              <a:buChar char=""/>
              <a:defRPr sz="2250"/>
            </a:lvl1pPr>
            <a:lvl2pPr marL="291108" indent="-131267">
              <a:buFont typeface="Wingdings" pitchFamily="2" charset="2"/>
              <a:buChar char=""/>
              <a:defRPr>
                <a:latin typeface="+mn-lt"/>
              </a:defRPr>
            </a:lvl2pPr>
            <a:lvl3pPr marL="417017" indent="-125909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4350" indent="-97334">
              <a:buFont typeface="Wingdings" pitchFamily="2" charset="2"/>
              <a:buChar char=""/>
              <a:defRPr>
                <a:latin typeface="+mn-lt"/>
              </a:defRPr>
            </a:lvl4pPr>
            <a:lvl5pPr marL="611684" indent="-97334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60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/>
            </a:lvl2pPr>
            <a:lvl3pPr marL="131267" indent="0">
              <a:buNone/>
              <a:defRPr sz="1125"/>
            </a:lvl3pPr>
            <a:lvl4pPr marL="257175" indent="0">
              <a:buNone/>
              <a:defRPr sz="1125"/>
            </a:lvl4pPr>
            <a:lvl5pPr marL="390228" indent="0"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267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961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65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56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267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71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90228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267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961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65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52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3"/>
            <a:ext cx="4047274" cy="1042208"/>
          </a:xfrm>
        </p:spPr>
        <p:txBody>
          <a:bodyPr>
            <a:spAutoFit/>
          </a:bodyPr>
          <a:lstStyle>
            <a:lvl1pPr marL="164306" indent="-164306">
              <a:spcBef>
                <a:spcPts val="675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894" indent="-128588">
              <a:defRPr sz="1125"/>
            </a:lvl2pPr>
            <a:lvl3pPr marL="385763" indent="-92869">
              <a:tabLst/>
              <a:defRPr sz="1125"/>
            </a:lvl3pPr>
            <a:lvl4pPr marL="485775" indent="-100013">
              <a:defRPr/>
            </a:lvl4pPr>
            <a:lvl5pPr marL="578644" indent="-92869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2"/>
            <a:ext cx="4047274" cy="1262782"/>
          </a:xfrm>
        </p:spPr>
        <p:txBody>
          <a:bodyPr>
            <a:spAutoFit/>
          </a:bodyPr>
          <a:lstStyle>
            <a:lvl1pPr marL="191096" indent="-191096">
              <a:spcBef>
                <a:spcPts val="675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7188" indent="-192881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775" indent="-192881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8644" indent="-192881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8656" indent="-192881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306" marR="0" lvl="0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164306" marR="0" lvl="1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164306" marR="0" lvl="2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164306" marR="0" lvl="3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164306" marR="0" lvl="4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53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9" y="1447804"/>
            <a:ext cx="1828799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2246" y="1671275"/>
            <a:ext cx="6124703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4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4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47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4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84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6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4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5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26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73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1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4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9" y="6151702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48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68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81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5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54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-2381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01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4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191096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322362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449164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79537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92671"/>
      </p:ext>
    </p:extLst>
  </p:cSld>
  <p:clrMapOvr>
    <a:masterClrMapping/>
  </p:clrMapOvr>
  <p:transition>
    <p:fade/>
  </p:transition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4"/>
            <a:ext cx="8366320" cy="664797"/>
          </a:xfrm>
        </p:spPr>
        <p:txBody>
          <a:bodyPr/>
          <a:lstStyle>
            <a:lvl1pPr>
              <a:defRPr sz="2700" b="0" i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Pro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192881" indent="-192881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1pPr>
            <a:lvl2pPr marL="353616" indent="-160735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2pPr>
            <a:lvl3pPr marL="514350" indent="-160735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3pPr>
            <a:lvl4pPr marL="642938" indent="-128588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4pPr>
            <a:lvl5pPr marL="771525" indent="-128588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80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972696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9" y="6151702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38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5" y="6151700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93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1" y="1867309"/>
            <a:ext cx="8363938" cy="1218795"/>
          </a:xfrm>
        </p:spPr>
        <p:txBody>
          <a:bodyPr lIns="91440" anchor="b" anchorCtr="0"/>
          <a:lstStyle>
            <a:lvl1pPr>
              <a:defRPr sz="40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2" y="3842052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07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5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6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i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2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038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903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042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270"/>
              </a:spcBef>
              <a:buNone/>
              <a:defRPr sz="1125"/>
            </a:lvl2pPr>
            <a:lvl3pPr marL="0" indent="0">
              <a:spcBef>
                <a:spcPts val="270"/>
              </a:spcBef>
              <a:buNone/>
              <a:defRPr sz="1125"/>
            </a:lvl3pPr>
            <a:lvl4pPr marL="0" indent="0">
              <a:spcBef>
                <a:spcPts val="270"/>
              </a:spcBef>
              <a:buNone/>
              <a:defRPr sz="1125"/>
            </a:lvl4pPr>
            <a:lvl5pPr marL="0" indent="0">
              <a:spcBef>
                <a:spcPts val="270"/>
              </a:spcBef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832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274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95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1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2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616807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9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1900242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745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6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163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7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54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4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9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6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856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109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08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2" y="1447805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70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990903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27/07/2013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932321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27/07/2013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7788439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680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5" y="6151700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34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780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1" y="1867309"/>
            <a:ext cx="8363938" cy="1218795"/>
          </a:xfrm>
        </p:spPr>
        <p:txBody>
          <a:bodyPr lIns="91440" anchor="b" anchorCtr="0"/>
          <a:lstStyle>
            <a:lvl1pPr>
              <a:defRPr sz="40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2" y="3842052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45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6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i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2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162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020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332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270"/>
              </a:spcBef>
              <a:buNone/>
              <a:defRPr sz="1125"/>
            </a:lvl2pPr>
            <a:lvl3pPr marL="0" indent="0">
              <a:spcBef>
                <a:spcPts val="270"/>
              </a:spcBef>
              <a:buNone/>
              <a:defRPr sz="1125"/>
            </a:lvl3pPr>
            <a:lvl4pPr marL="0" indent="0">
              <a:spcBef>
                <a:spcPts val="270"/>
              </a:spcBef>
              <a:buNone/>
              <a:defRPr sz="1125"/>
            </a:lvl4pPr>
            <a:lvl5pPr marL="0" indent="0">
              <a:spcBef>
                <a:spcPts val="270"/>
              </a:spcBef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668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560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18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4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2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616807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9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1900242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300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6" y="4343405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kern="1200" cap="none" spc="-224" baseline="0" dirty="0" smtClean="0">
                <a:ln w="3175">
                  <a:noFill/>
                </a:ln>
                <a:solidFill>
                  <a:srgbClr val="D2421F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6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167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786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0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7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9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4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9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6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01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319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36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2" y="1447805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57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68038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7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0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7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4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264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27/07/2013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195136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27/07/2013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66566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723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3233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D242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1097831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2414115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14009" y="4812255"/>
            <a:ext cx="5086293" cy="191783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AU" sz="16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Major Sponsors</a:t>
            </a:r>
          </a:p>
        </p:txBody>
      </p:sp>
      <p:pic>
        <p:nvPicPr>
          <p:cNvPr id="8" name="Picture 6" descr="http://sharepointsaturday.org/sydney/SiteImages/K2%20logo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8" y="5451232"/>
            <a:ext cx="1432343" cy="81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 bwMode="auto">
          <a:xfrm>
            <a:off x="5414022" y="4819484"/>
            <a:ext cx="3506248" cy="191783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AU" sz="1600" b="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Minor Sponsors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91"/>
          <a:stretch/>
        </p:blipFill>
        <p:spPr bwMode="auto">
          <a:xfrm>
            <a:off x="5708154" y="5675254"/>
            <a:ext cx="1179030" cy="47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0" y="5637171"/>
            <a:ext cx="906592" cy="55635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264" y="5286429"/>
            <a:ext cx="1306920" cy="212803"/>
          </a:xfrm>
          <a:prstGeom prst="rect">
            <a:avLst/>
          </a:prstGeom>
        </p:spPr>
      </p:pic>
      <p:pic>
        <p:nvPicPr>
          <p:cNvPr id="7" name="Picture 4" descr="http://sharepointsaturday.org/melbourne/SiteImages/CLIFTONS_300RGBfullcolour_small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186" y="5109041"/>
            <a:ext cx="1181681" cy="44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C:\Users\Brian\Desktop\Dell Logo Blue.jp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345" y="5269477"/>
            <a:ext cx="1286390" cy="1286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iSoftware_logo_NEW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89" y="5554494"/>
            <a:ext cx="1876173" cy="71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LinkTek Corporation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573" y="6193530"/>
            <a:ext cx="1033145" cy="417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396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rgbClr val="D242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9437" y="2357941"/>
            <a:ext cx="8363938" cy="461665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800" kern="1200" spc="-53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59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5" y="4343403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kern="1200" cap="none" spc="-299" baseline="0" dirty="0" smtClean="0">
                <a:ln w="3175">
                  <a:noFill/>
                </a:ln>
                <a:solidFill>
                  <a:srgbClr val="D2421F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5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170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1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36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1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3"/>
            <a:ext cx="8363938" cy="747897"/>
          </a:xfrm>
        </p:spPr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7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solidFill>
                  <a:srgbClr val="D2421F"/>
                </a:solidFill>
                <a:latin typeface="+mj-lt"/>
              </a:defRPr>
            </a:lvl1pPr>
            <a:lvl2pPr marL="0" indent="0">
              <a:buNone/>
              <a:defRPr sz="1500"/>
            </a:lvl2pPr>
            <a:lvl3pPr marL="174766" indent="0">
              <a:buNone/>
              <a:defRPr sz="1500"/>
            </a:lvl3pPr>
            <a:lvl4pPr marL="342398" indent="0">
              <a:buNone/>
              <a:defRPr sz="1500"/>
            </a:lvl4pPr>
            <a:lvl5pPr marL="519541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solidFill>
                  <a:srgbClr val="D2421F"/>
                </a:soli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6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4766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04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8" y="1447802"/>
            <a:ext cx="4047274" cy="1763560"/>
          </a:xfrm>
        </p:spPr>
        <p:txBody>
          <a:bodyPr>
            <a:spAutoFit/>
          </a:bodyPr>
          <a:lstStyle>
            <a:lvl1pPr marL="218753" indent="-218753">
              <a:spcBef>
                <a:spcPts val="899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89952" indent="-171199">
              <a:defRPr sz="1500"/>
            </a:lvl2pPr>
            <a:lvl3pPr marL="513596" indent="-123644">
              <a:tabLst/>
              <a:defRPr sz="1500"/>
            </a:lvl3pPr>
            <a:lvl4pPr marL="646750" indent="-133154">
              <a:defRPr/>
            </a:lvl4pPr>
            <a:lvl5pPr marL="770393" indent="-123644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2"/>
            <a:ext cx="4047274" cy="2040559"/>
          </a:xfrm>
        </p:spPr>
        <p:txBody>
          <a:bodyPr>
            <a:spAutoFit/>
          </a:bodyPr>
          <a:lstStyle>
            <a:lvl1pPr marL="254420" indent="-254420">
              <a:spcBef>
                <a:spcPts val="899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5552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6750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0393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3548" indent="-256798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8753" marR="0" lvl="0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8753" marR="0" lvl="1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8753" marR="0" lvl="2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8753" marR="0" lvl="3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8753" marR="0" lvl="4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6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57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3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solidFill>
                  <a:srgbClr val="D2421F"/>
                </a:soli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76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solidFill>
                  <a:srgbClr val="D2421F"/>
                </a:soli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27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solidFill>
                  <a:srgbClr val="D2421F"/>
                </a:soli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8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4" y="0"/>
            <a:ext cx="4491017" cy="6858000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3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4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1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183306" y="6358568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2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1"/>
            <a:ext cx="9144000" cy="5124451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6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3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2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06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15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2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42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18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800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158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43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640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2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56798" indent="-2567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0795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4794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5992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7191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8"/>
            <a:ext cx="9144001" cy="619125"/>
          </a:xfrm>
          <a:prstGeom prst="rect">
            <a:avLst/>
          </a:prstGeom>
          <a:solidFill>
            <a:srgbClr val="D2421F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195189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0040"/>
            <a:ext cx="8139296" cy="11430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970784" cy="4525963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0" y="1600200"/>
            <a:ext cx="403479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216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  <a:extLst/>
          </a:lstStyle>
          <a:p>
            <a:r>
              <a:rPr kumimoji="0" lang="en-US" dirty="0" smtClean="0"/>
              <a:t>Master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56792"/>
            <a:ext cx="8147248" cy="4699904"/>
          </a:xfrm>
        </p:spPr>
        <p:txBody>
          <a:bodyPr/>
          <a:lstStyle>
            <a:lvl1pPr marL="571500" indent="-571500"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1pPr>
            <a:lvl2pPr marL="749808" indent="-457200"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 marL="987552" indent="-457200"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787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4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range"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88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3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88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9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070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222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051549"/>
      </p:ext>
    </p:extLst>
  </p:cSld>
  <p:clrMapOvr>
    <a:masterClrMapping/>
  </p:clrMapOvr>
  <p:transition>
    <p:fade/>
  </p:transition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97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515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010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583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971402"/>
      </p:ext>
    </p:extLst>
  </p:cSld>
  <p:clrMapOvr>
    <a:masterClrMapping/>
  </p:clrMapOvr>
  <p:transition>
    <p:fade/>
  </p:transition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074283"/>
      </p:ext>
    </p:extLst>
  </p:cSld>
  <p:clrMapOvr>
    <a:masterClrMapping/>
  </p:clrMapOvr>
  <p:transition>
    <p:fade/>
  </p:transition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625172"/>
      </p:ext>
    </p:extLst>
  </p:cSld>
  <p:clrMapOvr>
    <a:masterClrMapping/>
  </p:clrMapOvr>
  <p:transition>
    <p:fade/>
  </p:transition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91662"/>
      </p:ext>
    </p:extLst>
  </p:cSld>
  <p:clrMapOvr>
    <a:masterClrMapping/>
  </p:clrMapOvr>
  <p:transition>
    <p:fade/>
  </p:transition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  <a:prstGeom prst="rect">
            <a:avLst/>
          </a:prstGeo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56798" indent="-2567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0795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4794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5992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7191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627427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28519" y="5178084"/>
            <a:ext cx="3515226" cy="11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1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808734"/>
      </p:ext>
    </p:extLst>
  </p:cSld>
  <p:clrMapOvr>
    <a:masterClrMapping/>
  </p:clrMapOvr>
  <p:transition>
    <p:fade/>
  </p:transition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5323" y="6160223"/>
            <a:ext cx="1424205" cy="4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96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5" y="4343403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kern="1200" cap="none" spc="-299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5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229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1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95415" y="5862184"/>
            <a:ext cx="868506" cy="84005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0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1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58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3"/>
            <a:ext cx="8363938" cy="7478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0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1500"/>
            </a:lvl2pPr>
            <a:lvl3pPr marL="174766" indent="0">
              <a:buNone/>
              <a:defRPr sz="1500"/>
            </a:lvl3pPr>
            <a:lvl4pPr marL="342398" indent="0">
              <a:buNone/>
              <a:defRPr sz="1500"/>
            </a:lvl4pPr>
            <a:lvl5pPr marL="519541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91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4766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0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8" y="1447802"/>
            <a:ext cx="4047274" cy="1763560"/>
          </a:xfrm>
        </p:spPr>
        <p:txBody>
          <a:bodyPr>
            <a:spAutoFit/>
          </a:bodyPr>
          <a:lstStyle>
            <a:lvl1pPr marL="218753" indent="-218753">
              <a:spcBef>
                <a:spcPts val="899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89952" indent="-171199">
              <a:defRPr sz="1500"/>
            </a:lvl2pPr>
            <a:lvl3pPr marL="513596" indent="-123644">
              <a:tabLst/>
              <a:defRPr sz="1500"/>
            </a:lvl3pPr>
            <a:lvl4pPr marL="646750" indent="-133154">
              <a:defRPr/>
            </a:lvl4pPr>
            <a:lvl5pPr marL="770393" indent="-123644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2"/>
            <a:ext cx="4047274" cy="2040559"/>
          </a:xfrm>
        </p:spPr>
        <p:txBody>
          <a:bodyPr>
            <a:spAutoFit/>
          </a:bodyPr>
          <a:lstStyle>
            <a:lvl1pPr marL="254420" indent="-254420">
              <a:spcBef>
                <a:spcPts val="899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5552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6750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0393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3548" indent="-256798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8753" marR="0" lvl="0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8753" marR="0" lvl="1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8753" marR="0" lvl="2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8753" marR="0" lvl="3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8753" marR="0" lvl="4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38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3"/>
            <a:ext cx="1828799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solidFill>
                  <a:schemeClr val="tx2"/>
                </a:soli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2245" y="1671275"/>
            <a:ext cx="6124703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54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3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solidFill>
                  <a:schemeClr val="tx2"/>
                </a:soli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815981"/>
      </p:ext>
    </p:extLst>
  </p:cSld>
  <p:clrMapOvr>
    <a:masterClrMapping/>
  </p:clrMapOvr>
  <p:transition>
    <p:fade/>
  </p:transition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solidFill>
                  <a:schemeClr val="tx2"/>
                </a:soli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77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solidFill>
                  <a:schemeClr val="tx2"/>
                </a:soli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7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4" y="0"/>
            <a:ext cx="4491017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3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49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1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5323" y="6160223"/>
            <a:ext cx="1424205" cy="4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5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1"/>
            <a:ext cx="9144000" cy="51244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6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3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8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70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580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2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42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18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800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158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38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2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56798" indent="-2567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0795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4794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5992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7191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8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49627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509989"/>
      </p:ext>
    </p:extLst>
  </p:cSld>
  <p:clrMapOvr>
    <a:masterClrMapping/>
  </p:clrMapOvr>
  <p:transition>
    <p:fade/>
  </p:transition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6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solidFill>
                  <a:schemeClr val="tx2"/>
                </a:soli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3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3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8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range"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26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8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6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96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682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847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734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844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  <a:prstGeom prst="rect">
            <a:avLst/>
          </a:prstGeo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92599" indent="-1925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0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35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1994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0393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080920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042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774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752444"/>
      </p:ext>
    </p:extLst>
  </p:cSld>
  <p:clrMapOvr>
    <a:masterClrMapping/>
  </p:clrMapOvr>
  <p:transition>
    <p:fade/>
  </p:transition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633045"/>
      </p:ext>
    </p:extLst>
  </p:cSld>
  <p:clrMapOvr>
    <a:masterClrMapping/>
  </p:clrMapOvr>
  <p:transition>
    <p:fade/>
  </p:transition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485805"/>
      </p:ext>
    </p:extLst>
  </p:cSld>
  <p:clrMapOvr>
    <a:masterClrMapping/>
  </p:clrMapOvr>
  <p:transition>
    <p:fade/>
  </p:transition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314869"/>
      </p:ext>
    </p:extLst>
  </p:cSld>
  <p:clrMapOvr>
    <a:masterClrMapping/>
  </p:clrMapOvr>
  <p:transition>
    <p:fade/>
  </p:transition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2050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/>
          <a:stretch/>
        </p:blipFill>
        <p:spPr bwMode="auto">
          <a:xfrm>
            <a:off x="5989836" y="4971035"/>
            <a:ext cx="2668754" cy="1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1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/>
          <a:stretch/>
        </p:blipFill>
        <p:spPr bwMode="auto">
          <a:xfrm>
            <a:off x="1800695" y="5129216"/>
            <a:ext cx="234376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463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5" y="4343403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5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046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1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095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28519" y="5178086"/>
            <a:ext cx="3515226" cy="11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2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1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908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3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932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4766" indent="0">
              <a:buNone/>
              <a:defRPr sz="1500"/>
            </a:lvl3pPr>
            <a:lvl4pPr marL="342398" indent="0">
              <a:buNone/>
              <a:defRPr sz="1500"/>
            </a:lvl4pPr>
            <a:lvl5pPr marL="519541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840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4766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556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8" y="1447802"/>
            <a:ext cx="4047274" cy="1763560"/>
          </a:xfrm>
        </p:spPr>
        <p:txBody>
          <a:bodyPr>
            <a:spAutoFit/>
          </a:bodyPr>
          <a:lstStyle>
            <a:lvl1pPr marL="218753" indent="-218753">
              <a:spcBef>
                <a:spcPts val="899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89952" indent="-171199">
              <a:defRPr sz="1500"/>
            </a:lvl2pPr>
            <a:lvl3pPr marL="513596" indent="-123644">
              <a:tabLst/>
              <a:defRPr sz="1500"/>
            </a:lvl3pPr>
            <a:lvl4pPr marL="646750" indent="-133154">
              <a:defRPr/>
            </a:lvl4pPr>
            <a:lvl5pPr marL="770393" indent="-123644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2"/>
            <a:ext cx="4047274" cy="2040559"/>
          </a:xfrm>
        </p:spPr>
        <p:txBody>
          <a:bodyPr>
            <a:spAutoFit/>
          </a:bodyPr>
          <a:lstStyle>
            <a:lvl1pPr marL="254420" indent="-254420">
              <a:spcBef>
                <a:spcPts val="899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5552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6750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0393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3548" indent="-256798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8753" marR="0" lvl="0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8753" marR="0" lvl="1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8753" marR="0" lvl="2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8753" marR="0" lvl="3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8753" marR="0" lvl="4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13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3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603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2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54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4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3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164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7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3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79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</p:spPr>
        <p:txBody>
          <a:bodyPr anchor="b" anchorCtr="0"/>
          <a:lstStyle>
            <a:lvl1pPr>
              <a:defRPr sz="49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5324" y="6160225"/>
            <a:ext cx="1424205" cy="4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13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1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6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3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670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608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384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42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2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42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18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800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158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71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2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56798" indent="-2567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0795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4794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5992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7191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8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823502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2050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/>
          <a:stretch/>
        </p:blipFill>
        <p:spPr bwMode="auto">
          <a:xfrm>
            <a:off x="5989836" y="4971035"/>
            <a:ext cx="2668754" cy="1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5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/>
          <a:stretch/>
        </p:blipFill>
        <p:spPr bwMode="auto">
          <a:xfrm>
            <a:off x="1800696" y="5129217"/>
            <a:ext cx="234376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770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0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119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6" y="4343405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kern="1200" cap="none" spc="-224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6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073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596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356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4766" indent="0">
              <a:buNone/>
              <a:defRPr sz="1500"/>
            </a:lvl3pPr>
            <a:lvl4pPr marL="342398" indent="0">
              <a:buNone/>
              <a:defRPr sz="1500"/>
            </a:lvl4pPr>
            <a:lvl5pPr marL="519541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467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4766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792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8" y="1447803"/>
            <a:ext cx="4047274" cy="1763560"/>
          </a:xfrm>
        </p:spPr>
        <p:txBody>
          <a:bodyPr>
            <a:spAutoFit/>
          </a:bodyPr>
          <a:lstStyle>
            <a:lvl1pPr marL="218753" indent="-218753">
              <a:spcBef>
                <a:spcPts val="899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89952" indent="-171199">
              <a:defRPr sz="1500"/>
            </a:lvl2pPr>
            <a:lvl3pPr marL="513596" indent="-123644">
              <a:tabLst/>
              <a:defRPr sz="1500"/>
            </a:lvl3pPr>
            <a:lvl4pPr marL="646750" indent="-133154">
              <a:defRPr/>
            </a:lvl4pPr>
            <a:lvl5pPr marL="770393" indent="-123644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3"/>
            <a:ext cx="4047274" cy="2040559"/>
          </a:xfrm>
        </p:spPr>
        <p:txBody>
          <a:bodyPr>
            <a:spAutoFit/>
          </a:bodyPr>
          <a:lstStyle>
            <a:lvl1pPr marL="254420" indent="-254420">
              <a:spcBef>
                <a:spcPts val="899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5552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6750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0393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3548" indent="-256798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8753" marR="0" lvl="0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8753" marR="0" lvl="1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8753" marR="0" lvl="2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8753" marR="0" lvl="3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8753" marR="0" lvl="4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077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4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1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489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4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7" y="1447804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79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77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3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95415" y="5862186"/>
            <a:ext cx="868506" cy="84005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0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32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2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731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615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729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3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42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18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800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158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87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56798" indent="-2567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0795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4794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5992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7191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212791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2050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/>
          <a:stretch/>
        </p:blipFill>
        <p:spPr bwMode="auto">
          <a:xfrm>
            <a:off x="5989836" y="4971035"/>
            <a:ext cx="2668754" cy="1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1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/>
          <a:stretch/>
        </p:blipFill>
        <p:spPr bwMode="auto">
          <a:xfrm>
            <a:off x="1800696" y="5129217"/>
            <a:ext cx="234376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587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28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765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3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34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695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012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4766" indent="0">
              <a:buNone/>
              <a:defRPr sz="1500"/>
            </a:lvl3pPr>
            <a:lvl4pPr marL="342398" indent="0">
              <a:buNone/>
              <a:defRPr sz="1500"/>
            </a:lvl4pPr>
            <a:lvl5pPr marL="519541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677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4766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23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8" y="1447803"/>
            <a:ext cx="4047274" cy="1763560"/>
          </a:xfrm>
        </p:spPr>
        <p:txBody>
          <a:bodyPr>
            <a:spAutoFit/>
          </a:bodyPr>
          <a:lstStyle>
            <a:lvl1pPr marL="218753" indent="-218753">
              <a:spcBef>
                <a:spcPts val="899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89952" indent="-171199">
              <a:defRPr sz="1500"/>
            </a:lvl2pPr>
            <a:lvl3pPr marL="513596" indent="-123644">
              <a:tabLst/>
              <a:defRPr sz="1500"/>
            </a:lvl3pPr>
            <a:lvl4pPr marL="646750" indent="-133154">
              <a:defRPr/>
            </a:lvl4pPr>
            <a:lvl5pPr marL="770393" indent="-123644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3"/>
            <a:ext cx="4047274" cy="2040559"/>
          </a:xfrm>
        </p:spPr>
        <p:txBody>
          <a:bodyPr>
            <a:spAutoFit/>
          </a:bodyPr>
          <a:lstStyle>
            <a:lvl1pPr marL="254420" indent="-254420">
              <a:spcBef>
                <a:spcPts val="899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5552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6750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0393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3548" indent="-256798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8753" marR="0" lvl="0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8753" marR="0" lvl="1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8753" marR="0" lvl="2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8753" marR="0" lvl="3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8753" marR="0" lvl="4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325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4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46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2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769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4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7" y="1447804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75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0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5"/>
            <a:ext cx="8363938" cy="7478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9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89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2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42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145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8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3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42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18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800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158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10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56798" indent="-2567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0795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4794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5992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7191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866638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2050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/>
          <a:stretch/>
        </p:blipFill>
        <p:spPr bwMode="auto">
          <a:xfrm>
            <a:off x="5989836" y="4971035"/>
            <a:ext cx="2668754" cy="1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69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/>
          <a:stretch/>
        </p:blipFill>
        <p:spPr bwMode="auto">
          <a:xfrm>
            <a:off x="1800696" y="5129217"/>
            <a:ext cx="234376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701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0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206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1125"/>
            </a:lvl2pPr>
            <a:lvl3pPr marL="131075" indent="0">
              <a:buNone/>
              <a:defRPr sz="1125"/>
            </a:lvl3pPr>
            <a:lvl4pPr marL="256799" indent="0">
              <a:buNone/>
              <a:defRPr sz="1125"/>
            </a:lvl4pPr>
            <a:lvl5pPr marL="389656" indent="0"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03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558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771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4766" indent="0">
              <a:buNone/>
              <a:defRPr sz="1500"/>
            </a:lvl3pPr>
            <a:lvl4pPr marL="342398" indent="0">
              <a:buNone/>
              <a:defRPr sz="1500"/>
            </a:lvl4pPr>
            <a:lvl5pPr marL="519541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083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4766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831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8" y="1447803"/>
            <a:ext cx="4047274" cy="1763560"/>
          </a:xfrm>
        </p:spPr>
        <p:txBody>
          <a:bodyPr>
            <a:spAutoFit/>
          </a:bodyPr>
          <a:lstStyle>
            <a:lvl1pPr marL="218753" indent="-218753">
              <a:spcBef>
                <a:spcPts val="899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89952" indent="-171199">
              <a:defRPr sz="1500"/>
            </a:lvl2pPr>
            <a:lvl3pPr marL="513596" indent="-123644">
              <a:tabLst/>
              <a:defRPr sz="1500"/>
            </a:lvl3pPr>
            <a:lvl4pPr marL="646750" indent="-133154">
              <a:defRPr/>
            </a:lvl4pPr>
            <a:lvl5pPr marL="770393" indent="-123644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3"/>
            <a:ext cx="4047274" cy="2040559"/>
          </a:xfrm>
        </p:spPr>
        <p:txBody>
          <a:bodyPr>
            <a:spAutoFit/>
          </a:bodyPr>
          <a:lstStyle>
            <a:lvl1pPr marL="254420" indent="-254420">
              <a:spcBef>
                <a:spcPts val="899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5552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6750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0393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3548" indent="-256798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8753" marR="0" lvl="0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8753" marR="0" lvl="1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8753" marR="0" lvl="2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8753" marR="0" lvl="3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8753" marR="0" lvl="4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65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4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409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81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86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4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7" y="1447804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72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4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0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0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024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2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38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362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51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3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42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18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800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158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57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56798" indent="-2567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0795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4794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5992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7191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041089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5" y="228603"/>
            <a:ext cx="8363939" cy="4959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5" y="1447799"/>
            <a:ext cx="8363939" cy="62799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597"/>
              </a:spcAft>
              <a:buNone/>
              <a:defRPr sz="2653" spc="-67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266"/>
              </a:spcAft>
              <a:buNone/>
              <a:defRPr sz="1326" spc="-33" baseline="0"/>
            </a:lvl2pPr>
            <a:lvl3pPr marL="0" indent="0">
              <a:spcBef>
                <a:spcPts val="0"/>
              </a:spcBef>
              <a:spcAft>
                <a:spcPts val="266"/>
              </a:spcAft>
              <a:buNone/>
              <a:defRPr sz="1326"/>
            </a:lvl3pPr>
            <a:lvl4pPr marL="0" indent="0">
              <a:spcBef>
                <a:spcPts val="0"/>
              </a:spcBef>
              <a:spcAft>
                <a:spcPts val="266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266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72058574"/>
      </p:ext>
    </p:extLst>
  </p:cSld>
  <p:clrMapOvr>
    <a:masterClrMapping/>
  </p:clrMapOvr>
  <p:transition>
    <p:fade/>
  </p:transition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5" y="228603"/>
            <a:ext cx="8363939" cy="4959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5" y="1447801"/>
            <a:ext cx="8363939" cy="13265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15077"/>
      </p:ext>
    </p:extLst>
  </p:cSld>
  <p:clrMapOvr>
    <a:masterClrMapping/>
  </p:clrMapOvr>
  <p:transition>
    <p:fade/>
  </p:transition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5" y="1447801"/>
            <a:ext cx="8363939" cy="132651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79170"/>
      </p:ext>
    </p:extLst>
  </p:cSld>
  <p:clrMapOvr>
    <a:masterClrMapping/>
  </p:clrMapOvr>
  <p:transition>
    <p:fade/>
  </p:transition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83403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9" y="1447803"/>
            <a:ext cx="4047274" cy="1042208"/>
          </a:xfrm>
        </p:spPr>
        <p:txBody>
          <a:bodyPr>
            <a:spAutoFit/>
          </a:bodyPr>
          <a:lstStyle>
            <a:lvl1pPr marL="164065" indent="-164065">
              <a:spcBef>
                <a:spcPts val="67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464" indent="-128399">
              <a:defRPr sz="1125"/>
            </a:lvl2pPr>
            <a:lvl3pPr marL="385197" indent="-92733">
              <a:tabLst/>
              <a:defRPr sz="1125"/>
            </a:lvl3pPr>
            <a:lvl4pPr marL="485063" indent="-99866">
              <a:defRPr/>
            </a:lvl4pPr>
            <a:lvl5pPr marL="577795" indent="-92733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3"/>
            <a:ext cx="4047274" cy="1262782"/>
          </a:xfrm>
        </p:spPr>
        <p:txBody>
          <a:bodyPr>
            <a:spAutoFit/>
          </a:bodyPr>
          <a:lstStyle>
            <a:lvl1pPr marL="190815" indent="-190815">
              <a:spcBef>
                <a:spcPts val="674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6664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063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7795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7661" indent="-192599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065" marR="0" lvl="0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164065" marR="0" lvl="1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164065" marR="0" lvl="2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164065" marR="0" lvl="3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164065" marR="0" lvl="4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92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757949"/>
      </p:ext>
    </p:extLst>
  </p:cSld>
  <p:clrMapOvr>
    <a:masterClrMapping/>
  </p:clrMapOvr>
  <p:transition>
    <p:fade/>
  </p:transition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5" y="1447800"/>
            <a:ext cx="8363939" cy="132651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69259"/>
      </p:ext>
    </p:extLst>
  </p:cSld>
  <p:clrMapOvr>
    <a:masterClrMapping/>
  </p:clrMapOvr>
  <p:transition>
    <p:fade/>
  </p:transition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5" y="1447800"/>
            <a:ext cx="8363939" cy="132651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33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2558277"/>
      </p:ext>
    </p:extLst>
  </p:cSld>
  <p:clrMapOvr>
    <a:masterClrMapping/>
  </p:clrMapOvr>
  <p:transition>
    <p:fade/>
  </p:transition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702825" y="4961890"/>
            <a:ext cx="4040918" cy="1398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1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1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9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2441" y="6141750"/>
            <a:ext cx="1587087" cy="549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5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39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2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77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8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kern="1200" cap="none" spc="-3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1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4950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6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83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90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20304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3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83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90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20304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29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13122" indent="-213122">
              <a:buFont typeface="Wingdings" pitchFamily="2" charset="2"/>
              <a:buChar char=""/>
              <a:defRPr sz="3000"/>
            </a:lvl1pPr>
            <a:lvl2pPr marL="388144" indent="-175022">
              <a:buFont typeface="Wingdings" pitchFamily="2" charset="2"/>
              <a:buChar char=""/>
              <a:defRPr>
                <a:latin typeface="+mn-lt"/>
              </a:defRPr>
            </a:lvl2pPr>
            <a:lvl3pPr marL="556022" indent="-167879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5800" indent="-129779">
              <a:buFont typeface="Wingdings" pitchFamily="2" charset="2"/>
              <a:buChar char=""/>
              <a:defRPr>
                <a:latin typeface="+mn-lt"/>
              </a:defRPr>
            </a:lvl4pPr>
            <a:lvl5pPr marL="815579" indent="-129779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29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5022" indent="0">
              <a:buNone/>
              <a:defRPr sz="1500"/>
            </a:lvl3pPr>
            <a:lvl4pPr marL="342900" indent="0">
              <a:buNone/>
              <a:defRPr sz="1500"/>
            </a:lvl4pPr>
            <a:lvl5pPr marL="520304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22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2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54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59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9" y="1447805"/>
            <a:ext cx="1828799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solidFill>
                  <a:schemeClr val="tx2"/>
                </a:soli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2246" y="1671275"/>
            <a:ext cx="6124703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03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5022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90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20304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22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2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54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80024"/>
      </p:ext>
    </p:extLst>
  </p:cSld>
  <p:clrMapOvr>
    <a:masterClrMapping/>
  </p:clrMapOvr>
  <p:transition>
    <p:fade/>
  </p:transition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2"/>
            <a:ext cx="4047274" cy="1763560"/>
          </a:xfrm>
        </p:spPr>
        <p:txBody>
          <a:bodyPr>
            <a:spAutoFit/>
          </a:bodyPr>
          <a:lstStyle>
            <a:lvl1pPr marL="219075" indent="-219075">
              <a:spcBef>
                <a:spcPts val="9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90525" indent="-171450">
              <a:defRPr sz="1500"/>
            </a:lvl2pPr>
            <a:lvl3pPr marL="514350" indent="-123825">
              <a:tabLst/>
              <a:defRPr sz="1500"/>
            </a:lvl3pPr>
            <a:lvl4pPr marL="647700" indent="-133350">
              <a:defRPr/>
            </a:lvl4pPr>
            <a:lvl5pPr marL="771525" indent="-123825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1"/>
            <a:ext cx="4047274" cy="2040559"/>
          </a:xfrm>
        </p:spPr>
        <p:txBody>
          <a:bodyPr>
            <a:spAutoFit/>
          </a:bodyPr>
          <a:lstStyle>
            <a:lvl1pPr marL="254794" indent="-254794">
              <a:spcBef>
                <a:spcPts val="900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6250" indent="-257175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7700" indent="-257175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1525" indent="-257175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4875" indent="-257175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9075" marR="0" lvl="0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9075" marR="0" lvl="1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9075" marR="0" lvl="2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9075" marR="0" lvl="3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9075" marR="0" lvl="4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96879"/>
      </p:ext>
    </p:extLst>
  </p:cSld>
  <p:clrMapOvr>
    <a:masterClrMapping/>
  </p:clrMapOvr>
  <p:transition>
    <p:fade/>
  </p:transition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1828799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2245" y="1671273"/>
            <a:ext cx="6124703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8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6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30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7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1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5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6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6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2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7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56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2441" y="6141750"/>
            <a:ext cx="1587087" cy="5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14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5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2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082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solidFill>
                  <a:schemeClr val="tx2"/>
                </a:soli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00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5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2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42656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50740"/>
      </p:ext>
    </p:extLst>
  </p:cSld>
  <p:clrMapOvr>
    <a:masterClrMapping/>
  </p:clrMapOvr>
  <p:transition>
    <p:fade/>
  </p:transition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932821"/>
      </p:ext>
    </p:extLst>
  </p:cSld>
  <p:clrMapOvr>
    <a:masterClrMapping/>
  </p:clrMapOvr>
  <p:transition>
    <p:fade/>
  </p:transition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2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794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81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888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271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00434"/>
      </p:ext>
    </p:extLst>
  </p:cSld>
  <p:clrMapOvr>
    <a:masterClrMapping/>
  </p:clrMapOvr>
  <p:transition>
    <p:fade/>
  </p:transition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2"/>
            <a:ext cx="8366320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1488" indent="-214313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14313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7250" indent="-1714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8700" indent="-1714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8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281221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400" y="6245490"/>
            <a:ext cx="2135187" cy="476250"/>
          </a:xfrm>
          <a:prstGeom prst="rect">
            <a:avLst/>
          </a:prstGeom>
          <a:ln/>
        </p:spPr>
        <p:txBody>
          <a:bodyPr lIns="76179" tIns="38089" rIns="76179" bIns="38089"/>
          <a:lstStyle>
            <a:lvl1pPr>
              <a:defRPr/>
            </a:lvl1pPr>
          </a:lstStyle>
          <a:p>
            <a:pPr defTabSz="685772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399" y="6245490"/>
            <a:ext cx="2897188" cy="476250"/>
          </a:xfrm>
          <a:prstGeom prst="rect">
            <a:avLst/>
          </a:prstGeom>
          <a:ln/>
        </p:spPr>
        <p:txBody>
          <a:bodyPr lIns="76179" tIns="38089" rIns="76179" bIns="38089"/>
          <a:lstStyle>
            <a:lvl1pPr>
              <a:defRPr/>
            </a:lvl1pPr>
          </a:lstStyle>
          <a:p>
            <a:pPr defTabSz="685772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1" y="6245490"/>
            <a:ext cx="2133203" cy="476250"/>
          </a:xfrm>
          <a:prstGeom prst="rect">
            <a:avLst/>
          </a:prstGeom>
          <a:ln/>
        </p:spPr>
        <p:txBody>
          <a:bodyPr lIns="76179" tIns="38089" rIns="76179" bIns="38089"/>
          <a:lstStyle>
            <a:lvl1pPr>
              <a:defRPr/>
            </a:lvl1pPr>
          </a:lstStyle>
          <a:p>
            <a:pPr defTabSz="685772">
              <a:defRPr/>
            </a:pPr>
            <a:fld id="{2F92E933-38A1-45BA-8EC3-DEDEE417EA3B}" type="slidenum">
              <a:rPr lang="en-US" smtClean="0">
                <a:solidFill>
                  <a:srgbClr val="000000"/>
                </a:solidFill>
              </a:rPr>
              <a:pPr defTabSz="685772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05687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lor 3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923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4" y="6151698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0" y="1867307"/>
            <a:ext cx="8363938" cy="1218795"/>
          </a:xfrm>
        </p:spPr>
        <p:txBody>
          <a:bodyPr lIns="91440" anchor="b" anchorCtr="0"/>
          <a:lstStyle>
            <a:lvl1pPr>
              <a:defRPr sz="54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1" y="3842050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46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i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9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3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58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solidFill>
                  <a:schemeClr val="tx2"/>
                </a:soli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9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441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333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545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360"/>
              </a:spcBef>
              <a:buNone/>
              <a:defRPr sz="1500"/>
            </a:lvl2pPr>
            <a:lvl3pPr marL="0" indent="0">
              <a:spcBef>
                <a:spcPts val="360"/>
              </a:spcBef>
              <a:buNone/>
              <a:defRPr sz="1500"/>
            </a:lvl3pPr>
            <a:lvl4pPr marL="0" indent="0">
              <a:spcBef>
                <a:spcPts val="360"/>
              </a:spcBef>
              <a:buNone/>
              <a:defRPr sz="1500"/>
            </a:lvl4pPr>
            <a:lvl5pPr marL="0" indent="0">
              <a:spcBef>
                <a:spcPts val="360"/>
              </a:spcBef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717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4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775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79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5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7" y="616805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1900240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979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9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11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solidFill>
                  <a:schemeClr val="tx2"/>
                </a:soli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7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2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828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098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713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3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04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916378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4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3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752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4" y="6151698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17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0" y="1867307"/>
            <a:ext cx="8363938" cy="1218795"/>
          </a:xfrm>
        </p:spPr>
        <p:txBody>
          <a:bodyPr lIns="91440" anchor="b" anchorCtr="0"/>
          <a:lstStyle>
            <a:lvl1pPr>
              <a:defRPr sz="54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1" y="3842050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11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i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9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945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3" y="0"/>
            <a:ext cx="4491017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5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688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850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360"/>
              </a:spcBef>
              <a:buNone/>
              <a:defRPr sz="1500"/>
            </a:lvl2pPr>
            <a:lvl3pPr marL="0" indent="0">
              <a:spcBef>
                <a:spcPts val="360"/>
              </a:spcBef>
              <a:buNone/>
              <a:defRPr sz="1500"/>
            </a:lvl3pPr>
            <a:lvl4pPr marL="0" indent="0">
              <a:spcBef>
                <a:spcPts val="360"/>
              </a:spcBef>
              <a:buNone/>
              <a:defRPr sz="1500"/>
            </a:lvl4pPr>
            <a:lvl5pPr marL="0" indent="0">
              <a:spcBef>
                <a:spcPts val="360"/>
              </a:spcBef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49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4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20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6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16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7" y="616805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1900240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7855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37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2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763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66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746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72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3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74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30580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4" y="6151698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8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0" y="1867307"/>
            <a:ext cx="8363938" cy="1218795"/>
          </a:xfrm>
        </p:spPr>
        <p:txBody>
          <a:bodyPr lIns="91440" anchor="b" anchorCtr="0"/>
          <a:lstStyle>
            <a:lvl1pPr>
              <a:defRPr sz="54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1" y="3842050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50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i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01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579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713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78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5324" y="6160225"/>
            <a:ext cx="1424205" cy="4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5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360"/>
              </a:spcBef>
              <a:buNone/>
              <a:defRPr sz="1500"/>
            </a:lvl2pPr>
            <a:lvl3pPr marL="0" indent="0">
              <a:spcBef>
                <a:spcPts val="360"/>
              </a:spcBef>
              <a:buNone/>
              <a:defRPr sz="1500"/>
            </a:lvl3pPr>
            <a:lvl4pPr marL="0" indent="0">
              <a:spcBef>
                <a:spcPts val="360"/>
              </a:spcBef>
              <a:buNone/>
              <a:defRPr sz="1500"/>
            </a:lvl4pPr>
            <a:lvl5pPr marL="0" indent="0">
              <a:spcBef>
                <a:spcPts val="360"/>
              </a:spcBef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785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4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14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8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3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7" y="616805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1900240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017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17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54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2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76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386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76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3"/>
            <a:ext cx="9144000" cy="51244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8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5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9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3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001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047504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1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1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8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63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5"/>
            <a:ext cx="8363938" cy="1218795"/>
          </a:xfrm>
        </p:spPr>
        <p:txBody>
          <a:bodyPr anchor="b" anchorCtr="0"/>
          <a:lstStyle>
            <a:lvl1pPr>
              <a:defRPr sz="6600" b="0" i="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8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075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2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77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8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i="0" kern="1200" cap="none" spc="-3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1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4950" b="0" i="0" spc="-113">
                <a:latin typeface="+mj-lt"/>
                <a:cs typeface="Segoe Pro 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2pPr>
            <a:lvl3pPr marL="17383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3pPr>
            <a:lvl4pPr marL="34290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4pPr>
            <a:lvl5pPr marL="520304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31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83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90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20304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49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13122" indent="-213122">
              <a:buFont typeface="Wingdings" pitchFamily="2" charset="2"/>
              <a:buChar char=""/>
              <a:defRPr sz="3000"/>
            </a:lvl1pPr>
            <a:lvl2pPr marL="388144" indent="-175022">
              <a:buFont typeface="Wingdings" pitchFamily="2" charset="2"/>
              <a:buChar char=""/>
              <a:defRPr>
                <a:latin typeface="+mn-lt"/>
              </a:defRPr>
            </a:lvl2pPr>
            <a:lvl3pPr marL="556022" indent="-167879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5800" indent="-129779">
              <a:buFont typeface="Wingdings" pitchFamily="2" charset="2"/>
              <a:buChar char=""/>
              <a:defRPr>
                <a:latin typeface="+mn-lt"/>
              </a:defRPr>
            </a:lvl4pPr>
            <a:lvl5pPr marL="815579" indent="-129779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68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5022" indent="0">
              <a:buNone/>
              <a:defRPr sz="1500"/>
            </a:lvl3pPr>
            <a:lvl4pPr marL="342900" indent="0">
              <a:buNone/>
              <a:defRPr sz="1500"/>
            </a:lvl4pPr>
            <a:lvl5pPr marL="520304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22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2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54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63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5022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90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20304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22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2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54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84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1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2"/>
            <a:ext cx="4047274" cy="1763560"/>
          </a:xfrm>
        </p:spPr>
        <p:txBody>
          <a:bodyPr>
            <a:spAutoFit/>
          </a:bodyPr>
          <a:lstStyle>
            <a:lvl1pPr marL="219075" indent="-219075">
              <a:spcBef>
                <a:spcPts val="9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90525" indent="-171450">
              <a:defRPr sz="1500"/>
            </a:lvl2pPr>
            <a:lvl3pPr marL="514350" indent="-123825">
              <a:tabLst/>
              <a:defRPr sz="1500"/>
            </a:lvl3pPr>
            <a:lvl4pPr marL="647700" indent="-133350">
              <a:defRPr/>
            </a:lvl4pPr>
            <a:lvl5pPr marL="771525" indent="-123825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1"/>
            <a:ext cx="4047274" cy="2040559"/>
          </a:xfrm>
        </p:spPr>
        <p:txBody>
          <a:bodyPr>
            <a:spAutoFit/>
          </a:bodyPr>
          <a:lstStyle>
            <a:lvl1pPr marL="254794" indent="-254794">
              <a:spcBef>
                <a:spcPts val="900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6250" indent="-257175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7700" indent="-257175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1525" indent="-257175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4875" indent="-257175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9075" marR="0" lvl="0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9075" marR="0" lvl="1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9075" marR="0" lvl="2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9075" marR="0" lvl="3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9075" marR="0" lvl="4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1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1828799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2245" y="1671273"/>
            <a:ext cx="6124703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17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6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1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7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9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5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6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00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6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60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7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4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8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14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5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2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8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5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2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1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906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21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8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-2381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3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2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254794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429816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598885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772716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10988"/>
      </p:ext>
    </p:extLst>
  </p:cSld>
  <p:clrMapOvr>
    <a:masterClrMapping/>
  </p:clrMapOvr>
  <p:transition>
    <p:fade/>
  </p:transition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2"/>
            <a:ext cx="8366320" cy="664797"/>
          </a:xfrm>
        </p:spPr>
        <p:txBody>
          <a:bodyPr/>
          <a:lstStyle>
            <a:lvl1pPr>
              <a:defRPr sz="3600" b="0" i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Pro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1pPr>
            <a:lvl2pPr marL="471488" indent="-214313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2pPr>
            <a:lvl3pPr marL="685800" indent="-214313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3pPr>
            <a:lvl4pPr marL="857250" indent="-171450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4pPr>
            <a:lvl5pPr marL="1028700" indent="-171450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8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751641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8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4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4" y="6151698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8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0" y="1867307"/>
            <a:ext cx="8363938" cy="1218795"/>
          </a:xfrm>
        </p:spPr>
        <p:txBody>
          <a:bodyPr lIns="91440" anchor="b" anchorCtr="0"/>
          <a:lstStyle>
            <a:lvl1pPr>
              <a:defRPr sz="54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1" y="3842050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84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i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7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191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4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19081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321889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44850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57868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0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310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360"/>
              </a:spcBef>
              <a:buNone/>
              <a:defRPr sz="1500"/>
            </a:lvl2pPr>
            <a:lvl3pPr marL="0" indent="0">
              <a:spcBef>
                <a:spcPts val="360"/>
              </a:spcBef>
              <a:buNone/>
              <a:defRPr sz="1500"/>
            </a:lvl3pPr>
            <a:lvl4pPr marL="0" indent="0">
              <a:spcBef>
                <a:spcPts val="360"/>
              </a:spcBef>
              <a:buNone/>
              <a:defRPr sz="1500"/>
            </a:lvl4pPr>
            <a:lvl5pPr marL="0" indent="0">
              <a:spcBef>
                <a:spcPts val="360"/>
              </a:spcBef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151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4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004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2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53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7" y="616805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1900240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9069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78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907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2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024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153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4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92599" indent="-1925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0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35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1994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0393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0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093106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91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3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21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218042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4" y="6151698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6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0" y="1867307"/>
            <a:ext cx="8363938" cy="1218795"/>
          </a:xfrm>
        </p:spPr>
        <p:txBody>
          <a:bodyPr lIns="91440" anchor="b" anchorCtr="0"/>
          <a:lstStyle>
            <a:lvl1pPr>
              <a:defRPr sz="54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1" y="3842050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66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i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03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079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375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544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360"/>
              </a:spcBef>
              <a:buNone/>
              <a:defRPr sz="1500"/>
            </a:lvl2pPr>
            <a:lvl3pPr marL="0" indent="0">
              <a:spcBef>
                <a:spcPts val="360"/>
              </a:spcBef>
              <a:buNone/>
              <a:defRPr sz="1500"/>
            </a:lvl3pPr>
            <a:lvl4pPr marL="0" indent="0">
              <a:spcBef>
                <a:spcPts val="360"/>
              </a:spcBef>
              <a:buNone/>
              <a:defRPr sz="1500"/>
            </a:lvl4pPr>
            <a:lvl5pPr marL="0" indent="0">
              <a:spcBef>
                <a:spcPts val="360"/>
              </a:spcBef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524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5"/>
            <a:ext cx="8363938" cy="747897"/>
          </a:xfrm>
        </p:spPr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00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8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5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3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4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347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7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36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7" y="616805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1900240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40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13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2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075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605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49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3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13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26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60191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4766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103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range"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4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01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68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31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203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604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39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436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solidFill>
                  <a:srgbClr val="D2421F"/>
                </a:solidFill>
                <a:latin typeface="+mj-lt"/>
              </a:defRPr>
            </a:lvl1pPr>
            <a:lvl2pPr marL="0" indent="0">
              <a:buNone/>
              <a:defRPr sz="1125"/>
            </a:lvl2pPr>
            <a:lvl3pPr marL="131075" indent="0">
              <a:buNone/>
              <a:defRPr sz="1125"/>
            </a:lvl3pPr>
            <a:lvl4pPr marL="256799" indent="0">
              <a:buNone/>
              <a:defRPr sz="1125"/>
            </a:lvl4pPr>
            <a:lvl5pPr marL="389656" indent="0"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solidFill>
                  <a:srgbClr val="D2421F"/>
                </a:soli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85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433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310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685600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37100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141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592431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2050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/>
          <a:stretch/>
        </p:blipFill>
        <p:spPr bwMode="auto">
          <a:xfrm>
            <a:off x="5989837" y="4971035"/>
            <a:ext cx="2668754" cy="1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17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</p:spPr>
        <p:txBody>
          <a:bodyPr anchor="b" anchorCtr="0"/>
          <a:lstStyle>
            <a:lvl1pPr>
              <a:defRPr sz="49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/>
          <a:stretch/>
        </p:blipFill>
        <p:spPr bwMode="auto">
          <a:xfrm>
            <a:off x="1800696" y="5129218"/>
            <a:ext cx="234376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912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6" y="4343405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6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45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3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034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0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67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3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607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5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26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/>
            </a:lvl2pPr>
            <a:lvl3pPr marL="131075" indent="0">
              <a:buNone/>
              <a:defRPr sz="1125"/>
            </a:lvl3pPr>
            <a:lvl4pPr marL="256799" indent="0">
              <a:buNone/>
              <a:defRPr sz="1125"/>
            </a:lvl4pPr>
            <a:lvl5pPr marL="389656" indent="0"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375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0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739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9" y="1447803"/>
            <a:ext cx="4047274" cy="1042208"/>
          </a:xfrm>
        </p:spPr>
        <p:txBody>
          <a:bodyPr>
            <a:spAutoFit/>
          </a:bodyPr>
          <a:lstStyle>
            <a:lvl1pPr marL="164065" indent="-164065">
              <a:spcBef>
                <a:spcPts val="67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464" indent="-128399">
              <a:defRPr sz="1125"/>
            </a:lvl2pPr>
            <a:lvl3pPr marL="385197" indent="-92733">
              <a:tabLst/>
              <a:defRPr sz="1125"/>
            </a:lvl3pPr>
            <a:lvl4pPr marL="485063" indent="-99866">
              <a:defRPr/>
            </a:lvl4pPr>
            <a:lvl5pPr marL="577795" indent="-92733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3"/>
            <a:ext cx="4047274" cy="1262782"/>
          </a:xfrm>
        </p:spPr>
        <p:txBody>
          <a:bodyPr>
            <a:spAutoFit/>
          </a:bodyPr>
          <a:lstStyle>
            <a:lvl1pPr marL="190815" indent="-190815">
              <a:spcBef>
                <a:spcPts val="674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6664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063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7795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7661" indent="-192599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065" marR="0" lvl="0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164065" marR="0" lvl="1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164065" marR="0" lvl="2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164065" marR="0" lvl="3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164065" marR="0" lvl="4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180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917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1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64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3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264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7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9" y="1447803"/>
            <a:ext cx="4047274" cy="1042208"/>
          </a:xfrm>
        </p:spPr>
        <p:txBody>
          <a:bodyPr>
            <a:spAutoFit/>
          </a:bodyPr>
          <a:lstStyle>
            <a:lvl1pPr marL="164065" indent="-164065">
              <a:spcBef>
                <a:spcPts val="67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464" indent="-128399">
              <a:defRPr sz="1125"/>
            </a:lvl2pPr>
            <a:lvl3pPr marL="385197" indent="-92733">
              <a:tabLst/>
              <a:defRPr sz="1125"/>
            </a:lvl3pPr>
            <a:lvl4pPr marL="485063" indent="-99866">
              <a:defRPr/>
            </a:lvl4pPr>
            <a:lvl5pPr marL="577795" indent="-92733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3"/>
            <a:ext cx="4047274" cy="1262782"/>
          </a:xfrm>
        </p:spPr>
        <p:txBody>
          <a:bodyPr>
            <a:spAutoFit/>
          </a:bodyPr>
          <a:lstStyle>
            <a:lvl1pPr marL="190815" indent="-190815">
              <a:spcBef>
                <a:spcPts val="674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6664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063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7795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7661" indent="-192599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065" marR="0" lvl="0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164065" marR="0" lvl="1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164065" marR="0" lvl="2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164065" marR="0" lvl="3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164065" marR="0" lvl="4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84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41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3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8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5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096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302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334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6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4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19081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321889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44850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57868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50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4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92599" indent="-1925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0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35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1994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0393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0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666107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27/07/2013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05883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27/07/2013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2689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1740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2050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/>
          <a:stretch/>
        </p:blipFill>
        <p:spPr bwMode="auto">
          <a:xfrm>
            <a:off x="5989837" y="4971035"/>
            <a:ext cx="2668754" cy="1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6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slideLayout" Target="../slideLayouts/slideLayout178.xml"/><Relationship Id="rId18" Type="http://schemas.openxmlformats.org/officeDocument/2006/relationships/slideLayout" Target="../slideLayouts/slideLayout183.xml"/><Relationship Id="rId3" Type="http://schemas.openxmlformats.org/officeDocument/2006/relationships/slideLayout" Target="../slideLayouts/slideLayout168.xml"/><Relationship Id="rId21" Type="http://schemas.openxmlformats.org/officeDocument/2006/relationships/slideLayout" Target="../slideLayouts/slideLayout186.xml"/><Relationship Id="rId7" Type="http://schemas.openxmlformats.org/officeDocument/2006/relationships/slideLayout" Target="../slideLayouts/slideLayout172.xml"/><Relationship Id="rId12" Type="http://schemas.openxmlformats.org/officeDocument/2006/relationships/slideLayout" Target="../slideLayouts/slideLayout177.xml"/><Relationship Id="rId17" Type="http://schemas.openxmlformats.org/officeDocument/2006/relationships/slideLayout" Target="../slideLayouts/slideLayout182.xml"/><Relationship Id="rId25" Type="http://schemas.openxmlformats.org/officeDocument/2006/relationships/theme" Target="../theme/theme10.xml"/><Relationship Id="rId2" Type="http://schemas.openxmlformats.org/officeDocument/2006/relationships/slideLayout" Target="../slideLayouts/slideLayout167.xml"/><Relationship Id="rId16" Type="http://schemas.openxmlformats.org/officeDocument/2006/relationships/slideLayout" Target="../slideLayouts/slideLayout181.xml"/><Relationship Id="rId20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24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70.xml"/><Relationship Id="rId15" Type="http://schemas.openxmlformats.org/officeDocument/2006/relationships/slideLayout" Target="../slideLayouts/slideLayout180.xml"/><Relationship Id="rId23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75.xml"/><Relationship Id="rId19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slideLayout" Target="../slideLayouts/slideLayout179.xml"/><Relationship Id="rId22" Type="http://schemas.openxmlformats.org/officeDocument/2006/relationships/slideLayout" Target="../slideLayouts/slideLayout18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7.xml"/><Relationship Id="rId13" Type="http://schemas.openxmlformats.org/officeDocument/2006/relationships/slideLayout" Target="../slideLayouts/slideLayout202.xml"/><Relationship Id="rId18" Type="http://schemas.openxmlformats.org/officeDocument/2006/relationships/slideLayout" Target="../slideLayouts/slideLayout207.xml"/><Relationship Id="rId3" Type="http://schemas.openxmlformats.org/officeDocument/2006/relationships/slideLayout" Target="../slideLayouts/slideLayout192.xml"/><Relationship Id="rId7" Type="http://schemas.openxmlformats.org/officeDocument/2006/relationships/slideLayout" Target="../slideLayouts/slideLayout196.xml"/><Relationship Id="rId12" Type="http://schemas.openxmlformats.org/officeDocument/2006/relationships/slideLayout" Target="../slideLayouts/slideLayout201.xml"/><Relationship Id="rId17" Type="http://schemas.openxmlformats.org/officeDocument/2006/relationships/slideLayout" Target="../slideLayouts/slideLayout206.xml"/><Relationship Id="rId2" Type="http://schemas.openxmlformats.org/officeDocument/2006/relationships/slideLayout" Target="../slideLayouts/slideLayout191.xml"/><Relationship Id="rId16" Type="http://schemas.openxmlformats.org/officeDocument/2006/relationships/slideLayout" Target="../slideLayouts/slideLayout205.xml"/><Relationship Id="rId20" Type="http://schemas.openxmlformats.org/officeDocument/2006/relationships/theme" Target="../theme/theme11.xml"/><Relationship Id="rId1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200.xml"/><Relationship Id="rId5" Type="http://schemas.openxmlformats.org/officeDocument/2006/relationships/slideLayout" Target="../slideLayouts/slideLayout194.xml"/><Relationship Id="rId15" Type="http://schemas.openxmlformats.org/officeDocument/2006/relationships/slideLayout" Target="../slideLayouts/slideLayout204.xml"/><Relationship Id="rId10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193.xml"/><Relationship Id="rId9" Type="http://schemas.openxmlformats.org/officeDocument/2006/relationships/slideLayout" Target="../slideLayouts/slideLayout198.xml"/><Relationship Id="rId14" Type="http://schemas.openxmlformats.org/officeDocument/2006/relationships/slideLayout" Target="../slideLayouts/slideLayout20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13" Type="http://schemas.openxmlformats.org/officeDocument/2006/relationships/slideLayout" Target="../slideLayouts/slideLayout221.xml"/><Relationship Id="rId18" Type="http://schemas.openxmlformats.org/officeDocument/2006/relationships/slideLayout" Target="../slideLayouts/slideLayout226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12" Type="http://schemas.openxmlformats.org/officeDocument/2006/relationships/slideLayout" Target="../slideLayouts/slideLayout220.xml"/><Relationship Id="rId17" Type="http://schemas.openxmlformats.org/officeDocument/2006/relationships/slideLayout" Target="../slideLayouts/slideLayout225.xml"/><Relationship Id="rId2" Type="http://schemas.openxmlformats.org/officeDocument/2006/relationships/slideLayout" Target="../slideLayouts/slideLayout210.xml"/><Relationship Id="rId16" Type="http://schemas.openxmlformats.org/officeDocument/2006/relationships/slideLayout" Target="../slideLayouts/slideLayout224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3.xml"/><Relationship Id="rId15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18.xml"/><Relationship Id="rId19" Type="http://schemas.openxmlformats.org/officeDocument/2006/relationships/theme" Target="../theme/theme12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Relationship Id="rId14" Type="http://schemas.openxmlformats.org/officeDocument/2006/relationships/slideLayout" Target="../slideLayouts/slideLayout22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4.xml"/><Relationship Id="rId13" Type="http://schemas.openxmlformats.org/officeDocument/2006/relationships/slideLayout" Target="../slideLayouts/slideLayout239.xml"/><Relationship Id="rId18" Type="http://schemas.openxmlformats.org/officeDocument/2006/relationships/slideLayout" Target="../slideLayouts/slideLayout244.xml"/><Relationship Id="rId3" Type="http://schemas.openxmlformats.org/officeDocument/2006/relationships/slideLayout" Target="../slideLayouts/slideLayout229.xml"/><Relationship Id="rId7" Type="http://schemas.openxmlformats.org/officeDocument/2006/relationships/slideLayout" Target="../slideLayouts/slideLayout233.xml"/><Relationship Id="rId12" Type="http://schemas.openxmlformats.org/officeDocument/2006/relationships/slideLayout" Target="../slideLayouts/slideLayout238.xml"/><Relationship Id="rId17" Type="http://schemas.openxmlformats.org/officeDocument/2006/relationships/slideLayout" Target="../slideLayouts/slideLayout243.xml"/><Relationship Id="rId2" Type="http://schemas.openxmlformats.org/officeDocument/2006/relationships/slideLayout" Target="../slideLayouts/slideLayout228.xml"/><Relationship Id="rId16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32.xml"/><Relationship Id="rId11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1.xml"/><Relationship Id="rId15" Type="http://schemas.openxmlformats.org/officeDocument/2006/relationships/slideLayout" Target="../slideLayouts/slideLayout241.xml"/><Relationship Id="rId10" Type="http://schemas.openxmlformats.org/officeDocument/2006/relationships/slideLayout" Target="../slideLayouts/slideLayout236.xml"/><Relationship Id="rId19" Type="http://schemas.openxmlformats.org/officeDocument/2006/relationships/theme" Target="../theme/theme13.xml"/><Relationship Id="rId4" Type="http://schemas.openxmlformats.org/officeDocument/2006/relationships/slideLayout" Target="../slideLayouts/slideLayout230.xml"/><Relationship Id="rId9" Type="http://schemas.openxmlformats.org/officeDocument/2006/relationships/slideLayout" Target="../slideLayouts/slideLayout235.xml"/><Relationship Id="rId14" Type="http://schemas.openxmlformats.org/officeDocument/2006/relationships/slideLayout" Target="../slideLayouts/slideLayout240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2.xml"/><Relationship Id="rId13" Type="http://schemas.openxmlformats.org/officeDocument/2006/relationships/slideLayout" Target="../slideLayouts/slideLayout257.xml"/><Relationship Id="rId18" Type="http://schemas.openxmlformats.org/officeDocument/2006/relationships/slideLayout" Target="../slideLayouts/slideLayout262.xml"/><Relationship Id="rId3" Type="http://schemas.openxmlformats.org/officeDocument/2006/relationships/slideLayout" Target="../slideLayouts/slideLayout247.xml"/><Relationship Id="rId21" Type="http://schemas.openxmlformats.org/officeDocument/2006/relationships/slideLayout" Target="../slideLayouts/slideLayout265.xml"/><Relationship Id="rId7" Type="http://schemas.openxmlformats.org/officeDocument/2006/relationships/slideLayout" Target="../slideLayouts/slideLayout251.xml"/><Relationship Id="rId12" Type="http://schemas.openxmlformats.org/officeDocument/2006/relationships/slideLayout" Target="../slideLayouts/slideLayout256.xml"/><Relationship Id="rId17" Type="http://schemas.openxmlformats.org/officeDocument/2006/relationships/slideLayout" Target="../slideLayouts/slideLayout261.xml"/><Relationship Id="rId2" Type="http://schemas.openxmlformats.org/officeDocument/2006/relationships/slideLayout" Target="../slideLayouts/slideLayout246.xml"/><Relationship Id="rId16" Type="http://schemas.openxmlformats.org/officeDocument/2006/relationships/slideLayout" Target="../slideLayouts/slideLayout260.xml"/><Relationship Id="rId20" Type="http://schemas.openxmlformats.org/officeDocument/2006/relationships/slideLayout" Target="../slideLayouts/slideLayout264.xml"/><Relationship Id="rId1" Type="http://schemas.openxmlformats.org/officeDocument/2006/relationships/slideLayout" Target="../slideLayouts/slideLayout245.xml"/><Relationship Id="rId6" Type="http://schemas.openxmlformats.org/officeDocument/2006/relationships/slideLayout" Target="../slideLayouts/slideLayout250.xml"/><Relationship Id="rId11" Type="http://schemas.openxmlformats.org/officeDocument/2006/relationships/slideLayout" Target="../slideLayouts/slideLayout255.xml"/><Relationship Id="rId24" Type="http://schemas.openxmlformats.org/officeDocument/2006/relationships/theme" Target="../theme/theme14.xml"/><Relationship Id="rId5" Type="http://schemas.openxmlformats.org/officeDocument/2006/relationships/slideLayout" Target="../slideLayouts/slideLayout249.xml"/><Relationship Id="rId15" Type="http://schemas.openxmlformats.org/officeDocument/2006/relationships/slideLayout" Target="../slideLayouts/slideLayout259.xml"/><Relationship Id="rId23" Type="http://schemas.openxmlformats.org/officeDocument/2006/relationships/slideLayout" Target="../slideLayouts/slideLayout267.xml"/><Relationship Id="rId10" Type="http://schemas.openxmlformats.org/officeDocument/2006/relationships/slideLayout" Target="../slideLayouts/slideLayout254.xml"/><Relationship Id="rId19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48.xml"/><Relationship Id="rId9" Type="http://schemas.openxmlformats.org/officeDocument/2006/relationships/slideLayout" Target="../slideLayouts/slideLayout253.xml"/><Relationship Id="rId14" Type="http://schemas.openxmlformats.org/officeDocument/2006/relationships/slideLayout" Target="../slideLayouts/slideLayout258.xml"/><Relationship Id="rId22" Type="http://schemas.openxmlformats.org/officeDocument/2006/relationships/slideLayout" Target="../slideLayouts/slideLayout26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5.xml"/><Relationship Id="rId13" Type="http://schemas.openxmlformats.org/officeDocument/2006/relationships/slideLayout" Target="../slideLayouts/slideLayout280.xml"/><Relationship Id="rId18" Type="http://schemas.openxmlformats.org/officeDocument/2006/relationships/slideLayout" Target="../slideLayouts/slideLayout285.xml"/><Relationship Id="rId3" Type="http://schemas.openxmlformats.org/officeDocument/2006/relationships/slideLayout" Target="../slideLayouts/slideLayout270.xml"/><Relationship Id="rId21" Type="http://schemas.openxmlformats.org/officeDocument/2006/relationships/slideLayout" Target="../slideLayouts/slideLayout288.xml"/><Relationship Id="rId7" Type="http://schemas.openxmlformats.org/officeDocument/2006/relationships/slideLayout" Target="../slideLayouts/slideLayout274.xml"/><Relationship Id="rId12" Type="http://schemas.openxmlformats.org/officeDocument/2006/relationships/slideLayout" Target="../slideLayouts/slideLayout279.xml"/><Relationship Id="rId17" Type="http://schemas.openxmlformats.org/officeDocument/2006/relationships/slideLayout" Target="../slideLayouts/slideLayout284.xml"/><Relationship Id="rId2" Type="http://schemas.openxmlformats.org/officeDocument/2006/relationships/slideLayout" Target="../slideLayouts/slideLayout269.xml"/><Relationship Id="rId16" Type="http://schemas.openxmlformats.org/officeDocument/2006/relationships/slideLayout" Target="../slideLayouts/slideLayout283.xml"/><Relationship Id="rId20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8.xml"/><Relationship Id="rId5" Type="http://schemas.openxmlformats.org/officeDocument/2006/relationships/slideLayout" Target="../slideLayouts/slideLayout272.xml"/><Relationship Id="rId15" Type="http://schemas.openxmlformats.org/officeDocument/2006/relationships/slideLayout" Target="../slideLayouts/slideLayout282.xml"/><Relationship Id="rId10" Type="http://schemas.openxmlformats.org/officeDocument/2006/relationships/slideLayout" Target="../slideLayouts/slideLayout277.xml"/><Relationship Id="rId19" Type="http://schemas.openxmlformats.org/officeDocument/2006/relationships/slideLayout" Target="../slideLayouts/slideLayout286.xml"/><Relationship Id="rId4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6.xml"/><Relationship Id="rId14" Type="http://schemas.openxmlformats.org/officeDocument/2006/relationships/slideLayout" Target="../slideLayouts/slideLayout281.xml"/><Relationship Id="rId22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6.xml"/><Relationship Id="rId13" Type="http://schemas.openxmlformats.org/officeDocument/2006/relationships/slideLayout" Target="../slideLayouts/slideLayout301.xml"/><Relationship Id="rId18" Type="http://schemas.openxmlformats.org/officeDocument/2006/relationships/slideLayout" Target="../slideLayouts/slideLayout306.xml"/><Relationship Id="rId3" Type="http://schemas.openxmlformats.org/officeDocument/2006/relationships/slideLayout" Target="../slideLayouts/slideLayout291.xml"/><Relationship Id="rId21" Type="http://schemas.openxmlformats.org/officeDocument/2006/relationships/slideLayout" Target="../slideLayouts/slideLayout309.xml"/><Relationship Id="rId7" Type="http://schemas.openxmlformats.org/officeDocument/2006/relationships/slideLayout" Target="../slideLayouts/slideLayout295.xml"/><Relationship Id="rId12" Type="http://schemas.openxmlformats.org/officeDocument/2006/relationships/slideLayout" Target="../slideLayouts/slideLayout300.xml"/><Relationship Id="rId17" Type="http://schemas.openxmlformats.org/officeDocument/2006/relationships/slideLayout" Target="../slideLayouts/slideLayout305.xml"/><Relationship Id="rId2" Type="http://schemas.openxmlformats.org/officeDocument/2006/relationships/slideLayout" Target="../slideLayouts/slideLayout290.xml"/><Relationship Id="rId16" Type="http://schemas.openxmlformats.org/officeDocument/2006/relationships/slideLayout" Target="../slideLayouts/slideLayout304.xml"/><Relationship Id="rId20" Type="http://schemas.openxmlformats.org/officeDocument/2006/relationships/slideLayout" Target="../slideLayouts/slideLayout308.xml"/><Relationship Id="rId1" Type="http://schemas.openxmlformats.org/officeDocument/2006/relationships/slideLayout" Target="../slideLayouts/slideLayout289.xml"/><Relationship Id="rId6" Type="http://schemas.openxmlformats.org/officeDocument/2006/relationships/slideLayout" Target="../slideLayouts/slideLayout294.xml"/><Relationship Id="rId11" Type="http://schemas.openxmlformats.org/officeDocument/2006/relationships/slideLayout" Target="../slideLayouts/slideLayout299.xml"/><Relationship Id="rId5" Type="http://schemas.openxmlformats.org/officeDocument/2006/relationships/slideLayout" Target="../slideLayouts/slideLayout293.xml"/><Relationship Id="rId15" Type="http://schemas.openxmlformats.org/officeDocument/2006/relationships/slideLayout" Target="../slideLayouts/slideLayout303.xml"/><Relationship Id="rId23" Type="http://schemas.openxmlformats.org/officeDocument/2006/relationships/theme" Target="../theme/theme16.xml"/><Relationship Id="rId10" Type="http://schemas.openxmlformats.org/officeDocument/2006/relationships/slideLayout" Target="../slideLayouts/slideLayout298.xml"/><Relationship Id="rId19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292.xml"/><Relationship Id="rId9" Type="http://schemas.openxmlformats.org/officeDocument/2006/relationships/slideLayout" Target="../slideLayouts/slideLayout297.xml"/><Relationship Id="rId14" Type="http://schemas.openxmlformats.org/officeDocument/2006/relationships/slideLayout" Target="../slideLayouts/slideLayout302.xml"/><Relationship Id="rId22" Type="http://schemas.openxmlformats.org/officeDocument/2006/relationships/slideLayout" Target="../slideLayouts/slideLayout310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8.xml"/><Relationship Id="rId13" Type="http://schemas.openxmlformats.org/officeDocument/2006/relationships/slideLayout" Target="../slideLayouts/slideLayout323.xml"/><Relationship Id="rId18" Type="http://schemas.openxmlformats.org/officeDocument/2006/relationships/slideLayout" Target="../slideLayouts/slideLayout328.xml"/><Relationship Id="rId3" Type="http://schemas.openxmlformats.org/officeDocument/2006/relationships/slideLayout" Target="../slideLayouts/slideLayout313.xml"/><Relationship Id="rId21" Type="http://schemas.openxmlformats.org/officeDocument/2006/relationships/slideLayout" Target="../slideLayouts/slideLayout331.xml"/><Relationship Id="rId7" Type="http://schemas.openxmlformats.org/officeDocument/2006/relationships/slideLayout" Target="../slideLayouts/slideLayout317.xml"/><Relationship Id="rId12" Type="http://schemas.openxmlformats.org/officeDocument/2006/relationships/slideLayout" Target="../slideLayouts/slideLayout322.xml"/><Relationship Id="rId17" Type="http://schemas.openxmlformats.org/officeDocument/2006/relationships/slideLayout" Target="../slideLayouts/slideLayout327.xml"/><Relationship Id="rId2" Type="http://schemas.openxmlformats.org/officeDocument/2006/relationships/slideLayout" Target="../slideLayouts/slideLayout312.xml"/><Relationship Id="rId16" Type="http://schemas.openxmlformats.org/officeDocument/2006/relationships/slideLayout" Target="../slideLayouts/slideLayout326.xml"/><Relationship Id="rId20" Type="http://schemas.openxmlformats.org/officeDocument/2006/relationships/slideLayout" Target="../slideLayouts/slideLayout330.xml"/><Relationship Id="rId1" Type="http://schemas.openxmlformats.org/officeDocument/2006/relationships/slideLayout" Target="../slideLayouts/slideLayout311.xml"/><Relationship Id="rId6" Type="http://schemas.openxmlformats.org/officeDocument/2006/relationships/slideLayout" Target="../slideLayouts/slideLayout316.xml"/><Relationship Id="rId11" Type="http://schemas.openxmlformats.org/officeDocument/2006/relationships/slideLayout" Target="../slideLayouts/slideLayout321.xml"/><Relationship Id="rId5" Type="http://schemas.openxmlformats.org/officeDocument/2006/relationships/slideLayout" Target="../slideLayouts/slideLayout315.xml"/><Relationship Id="rId15" Type="http://schemas.openxmlformats.org/officeDocument/2006/relationships/slideLayout" Target="../slideLayouts/slideLayout325.xml"/><Relationship Id="rId23" Type="http://schemas.openxmlformats.org/officeDocument/2006/relationships/theme" Target="../theme/theme17.xml"/><Relationship Id="rId10" Type="http://schemas.openxmlformats.org/officeDocument/2006/relationships/slideLayout" Target="../slideLayouts/slideLayout320.xml"/><Relationship Id="rId19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14.xml"/><Relationship Id="rId9" Type="http://schemas.openxmlformats.org/officeDocument/2006/relationships/slideLayout" Target="../slideLayouts/slideLayout319.xml"/><Relationship Id="rId14" Type="http://schemas.openxmlformats.org/officeDocument/2006/relationships/slideLayout" Target="../slideLayouts/slideLayout324.xml"/><Relationship Id="rId22" Type="http://schemas.openxmlformats.org/officeDocument/2006/relationships/slideLayout" Target="../slideLayouts/slideLayout332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0.xml"/><Relationship Id="rId13" Type="http://schemas.openxmlformats.org/officeDocument/2006/relationships/slideLayout" Target="../slideLayouts/slideLayout345.xml"/><Relationship Id="rId3" Type="http://schemas.openxmlformats.org/officeDocument/2006/relationships/slideLayout" Target="../slideLayouts/slideLayout335.xml"/><Relationship Id="rId7" Type="http://schemas.openxmlformats.org/officeDocument/2006/relationships/slideLayout" Target="../slideLayouts/slideLayout339.xml"/><Relationship Id="rId12" Type="http://schemas.openxmlformats.org/officeDocument/2006/relationships/slideLayout" Target="../slideLayouts/slideLayout344.xml"/><Relationship Id="rId17" Type="http://schemas.openxmlformats.org/officeDocument/2006/relationships/theme" Target="../theme/theme18.xml"/><Relationship Id="rId2" Type="http://schemas.openxmlformats.org/officeDocument/2006/relationships/slideLayout" Target="../slideLayouts/slideLayout334.xml"/><Relationship Id="rId16" Type="http://schemas.openxmlformats.org/officeDocument/2006/relationships/slideLayout" Target="../slideLayouts/slideLayout348.xml"/><Relationship Id="rId1" Type="http://schemas.openxmlformats.org/officeDocument/2006/relationships/slideLayout" Target="../slideLayouts/slideLayout333.xml"/><Relationship Id="rId6" Type="http://schemas.openxmlformats.org/officeDocument/2006/relationships/slideLayout" Target="../slideLayouts/slideLayout338.xml"/><Relationship Id="rId11" Type="http://schemas.openxmlformats.org/officeDocument/2006/relationships/slideLayout" Target="../slideLayouts/slideLayout343.xml"/><Relationship Id="rId5" Type="http://schemas.openxmlformats.org/officeDocument/2006/relationships/slideLayout" Target="../slideLayouts/slideLayout337.xml"/><Relationship Id="rId15" Type="http://schemas.openxmlformats.org/officeDocument/2006/relationships/slideLayout" Target="../slideLayouts/slideLayout347.xml"/><Relationship Id="rId10" Type="http://schemas.openxmlformats.org/officeDocument/2006/relationships/slideLayout" Target="../slideLayouts/slideLayout342.xml"/><Relationship Id="rId4" Type="http://schemas.openxmlformats.org/officeDocument/2006/relationships/slideLayout" Target="../slideLayouts/slideLayout336.xml"/><Relationship Id="rId9" Type="http://schemas.openxmlformats.org/officeDocument/2006/relationships/slideLayout" Target="../slideLayouts/slideLayout341.xml"/><Relationship Id="rId14" Type="http://schemas.openxmlformats.org/officeDocument/2006/relationships/slideLayout" Target="../slideLayouts/slideLayout34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6.xml"/><Relationship Id="rId13" Type="http://schemas.openxmlformats.org/officeDocument/2006/relationships/slideLayout" Target="../slideLayouts/slideLayout361.xml"/><Relationship Id="rId18" Type="http://schemas.openxmlformats.org/officeDocument/2006/relationships/slideLayout" Target="../slideLayouts/slideLayout366.xml"/><Relationship Id="rId3" Type="http://schemas.openxmlformats.org/officeDocument/2006/relationships/slideLayout" Target="../slideLayouts/slideLayout351.xml"/><Relationship Id="rId21" Type="http://schemas.openxmlformats.org/officeDocument/2006/relationships/slideLayout" Target="../slideLayouts/slideLayout369.xml"/><Relationship Id="rId7" Type="http://schemas.openxmlformats.org/officeDocument/2006/relationships/slideLayout" Target="../slideLayouts/slideLayout355.xml"/><Relationship Id="rId12" Type="http://schemas.openxmlformats.org/officeDocument/2006/relationships/slideLayout" Target="../slideLayouts/slideLayout360.xml"/><Relationship Id="rId17" Type="http://schemas.openxmlformats.org/officeDocument/2006/relationships/slideLayout" Target="../slideLayouts/slideLayout365.xml"/><Relationship Id="rId2" Type="http://schemas.openxmlformats.org/officeDocument/2006/relationships/slideLayout" Target="../slideLayouts/slideLayout350.xml"/><Relationship Id="rId16" Type="http://schemas.openxmlformats.org/officeDocument/2006/relationships/slideLayout" Target="../slideLayouts/slideLayout364.xml"/><Relationship Id="rId20" Type="http://schemas.openxmlformats.org/officeDocument/2006/relationships/slideLayout" Target="../slideLayouts/slideLayout368.xml"/><Relationship Id="rId1" Type="http://schemas.openxmlformats.org/officeDocument/2006/relationships/slideLayout" Target="../slideLayouts/slideLayout349.xml"/><Relationship Id="rId6" Type="http://schemas.openxmlformats.org/officeDocument/2006/relationships/slideLayout" Target="../slideLayouts/slideLayout354.xml"/><Relationship Id="rId11" Type="http://schemas.openxmlformats.org/officeDocument/2006/relationships/slideLayout" Target="../slideLayouts/slideLayout359.xml"/><Relationship Id="rId5" Type="http://schemas.openxmlformats.org/officeDocument/2006/relationships/slideLayout" Target="../slideLayouts/slideLayout353.xml"/><Relationship Id="rId15" Type="http://schemas.openxmlformats.org/officeDocument/2006/relationships/slideLayout" Target="../slideLayouts/slideLayout363.xml"/><Relationship Id="rId23" Type="http://schemas.openxmlformats.org/officeDocument/2006/relationships/theme" Target="../theme/theme19.xml"/><Relationship Id="rId10" Type="http://schemas.openxmlformats.org/officeDocument/2006/relationships/slideLayout" Target="../slideLayouts/slideLayout358.xml"/><Relationship Id="rId19" Type="http://schemas.openxmlformats.org/officeDocument/2006/relationships/slideLayout" Target="../slideLayouts/slideLayout367.xml"/><Relationship Id="rId4" Type="http://schemas.openxmlformats.org/officeDocument/2006/relationships/slideLayout" Target="../slideLayouts/slideLayout352.xml"/><Relationship Id="rId9" Type="http://schemas.openxmlformats.org/officeDocument/2006/relationships/slideLayout" Target="../slideLayouts/slideLayout357.xml"/><Relationship Id="rId14" Type="http://schemas.openxmlformats.org/officeDocument/2006/relationships/slideLayout" Target="../slideLayouts/slideLayout362.xml"/><Relationship Id="rId22" Type="http://schemas.openxmlformats.org/officeDocument/2006/relationships/slideLayout" Target="../slideLayouts/slideLayout37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8.xml"/><Relationship Id="rId13" Type="http://schemas.openxmlformats.org/officeDocument/2006/relationships/slideLayout" Target="../slideLayouts/slideLayout383.xml"/><Relationship Id="rId3" Type="http://schemas.openxmlformats.org/officeDocument/2006/relationships/slideLayout" Target="../slideLayouts/slideLayout373.xml"/><Relationship Id="rId7" Type="http://schemas.openxmlformats.org/officeDocument/2006/relationships/slideLayout" Target="../slideLayouts/slideLayout377.xml"/><Relationship Id="rId12" Type="http://schemas.openxmlformats.org/officeDocument/2006/relationships/slideLayout" Target="../slideLayouts/slideLayout382.xml"/><Relationship Id="rId2" Type="http://schemas.openxmlformats.org/officeDocument/2006/relationships/slideLayout" Target="../slideLayouts/slideLayout372.xml"/><Relationship Id="rId16" Type="http://schemas.openxmlformats.org/officeDocument/2006/relationships/theme" Target="../theme/theme20.xml"/><Relationship Id="rId1" Type="http://schemas.openxmlformats.org/officeDocument/2006/relationships/slideLayout" Target="../slideLayouts/slideLayout371.xml"/><Relationship Id="rId6" Type="http://schemas.openxmlformats.org/officeDocument/2006/relationships/slideLayout" Target="../slideLayouts/slideLayout376.xml"/><Relationship Id="rId11" Type="http://schemas.openxmlformats.org/officeDocument/2006/relationships/slideLayout" Target="../slideLayouts/slideLayout381.xml"/><Relationship Id="rId5" Type="http://schemas.openxmlformats.org/officeDocument/2006/relationships/slideLayout" Target="../slideLayouts/slideLayout375.xml"/><Relationship Id="rId15" Type="http://schemas.openxmlformats.org/officeDocument/2006/relationships/slideLayout" Target="../slideLayouts/slideLayout385.xml"/><Relationship Id="rId10" Type="http://schemas.openxmlformats.org/officeDocument/2006/relationships/slideLayout" Target="../slideLayouts/slideLayout380.xml"/><Relationship Id="rId4" Type="http://schemas.openxmlformats.org/officeDocument/2006/relationships/slideLayout" Target="../slideLayouts/slideLayout374.xml"/><Relationship Id="rId9" Type="http://schemas.openxmlformats.org/officeDocument/2006/relationships/slideLayout" Target="../slideLayouts/slideLayout379.xml"/><Relationship Id="rId14" Type="http://schemas.openxmlformats.org/officeDocument/2006/relationships/slideLayout" Target="../slideLayouts/slideLayout384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13" Type="http://schemas.openxmlformats.org/officeDocument/2006/relationships/slideLayout" Target="../slideLayouts/slideLayout398.xml"/><Relationship Id="rId18" Type="http://schemas.openxmlformats.org/officeDocument/2006/relationships/slideLayout" Target="../slideLayouts/slideLayout403.xml"/><Relationship Id="rId3" Type="http://schemas.openxmlformats.org/officeDocument/2006/relationships/slideLayout" Target="../slideLayouts/slideLayout388.xml"/><Relationship Id="rId21" Type="http://schemas.openxmlformats.org/officeDocument/2006/relationships/theme" Target="../theme/theme21.xml"/><Relationship Id="rId7" Type="http://schemas.openxmlformats.org/officeDocument/2006/relationships/slideLayout" Target="../slideLayouts/slideLayout392.xml"/><Relationship Id="rId12" Type="http://schemas.openxmlformats.org/officeDocument/2006/relationships/slideLayout" Target="../slideLayouts/slideLayout397.xml"/><Relationship Id="rId17" Type="http://schemas.openxmlformats.org/officeDocument/2006/relationships/slideLayout" Target="../slideLayouts/slideLayout402.xml"/><Relationship Id="rId2" Type="http://schemas.openxmlformats.org/officeDocument/2006/relationships/slideLayout" Target="../slideLayouts/slideLayout387.xml"/><Relationship Id="rId16" Type="http://schemas.openxmlformats.org/officeDocument/2006/relationships/slideLayout" Target="../slideLayouts/slideLayout401.xml"/><Relationship Id="rId20" Type="http://schemas.openxmlformats.org/officeDocument/2006/relationships/slideLayout" Target="../slideLayouts/slideLayout405.xml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11" Type="http://schemas.openxmlformats.org/officeDocument/2006/relationships/slideLayout" Target="../slideLayouts/slideLayout396.xml"/><Relationship Id="rId5" Type="http://schemas.openxmlformats.org/officeDocument/2006/relationships/slideLayout" Target="../slideLayouts/slideLayout390.xml"/><Relationship Id="rId15" Type="http://schemas.openxmlformats.org/officeDocument/2006/relationships/slideLayout" Target="../slideLayouts/slideLayout400.xml"/><Relationship Id="rId10" Type="http://schemas.openxmlformats.org/officeDocument/2006/relationships/slideLayout" Target="../slideLayouts/slideLayout395.xml"/><Relationship Id="rId19" Type="http://schemas.openxmlformats.org/officeDocument/2006/relationships/slideLayout" Target="../slideLayouts/slideLayout404.xml"/><Relationship Id="rId4" Type="http://schemas.openxmlformats.org/officeDocument/2006/relationships/slideLayout" Target="../slideLayouts/slideLayout389.xml"/><Relationship Id="rId9" Type="http://schemas.openxmlformats.org/officeDocument/2006/relationships/slideLayout" Target="../slideLayouts/slideLayout394.xml"/><Relationship Id="rId14" Type="http://schemas.openxmlformats.org/officeDocument/2006/relationships/slideLayout" Target="../slideLayouts/slideLayout39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3.xml"/><Relationship Id="rId13" Type="http://schemas.openxmlformats.org/officeDocument/2006/relationships/slideLayout" Target="../slideLayouts/slideLayout418.xml"/><Relationship Id="rId18" Type="http://schemas.openxmlformats.org/officeDocument/2006/relationships/slideLayout" Target="../slideLayouts/slideLayout423.xml"/><Relationship Id="rId3" Type="http://schemas.openxmlformats.org/officeDocument/2006/relationships/slideLayout" Target="../slideLayouts/slideLayout408.xml"/><Relationship Id="rId21" Type="http://schemas.openxmlformats.org/officeDocument/2006/relationships/theme" Target="../theme/theme22.xml"/><Relationship Id="rId7" Type="http://schemas.openxmlformats.org/officeDocument/2006/relationships/slideLayout" Target="../slideLayouts/slideLayout412.xml"/><Relationship Id="rId12" Type="http://schemas.openxmlformats.org/officeDocument/2006/relationships/slideLayout" Target="../slideLayouts/slideLayout417.xml"/><Relationship Id="rId17" Type="http://schemas.openxmlformats.org/officeDocument/2006/relationships/slideLayout" Target="../slideLayouts/slideLayout422.xml"/><Relationship Id="rId2" Type="http://schemas.openxmlformats.org/officeDocument/2006/relationships/slideLayout" Target="../slideLayouts/slideLayout407.xml"/><Relationship Id="rId16" Type="http://schemas.openxmlformats.org/officeDocument/2006/relationships/slideLayout" Target="../slideLayouts/slideLayout421.xml"/><Relationship Id="rId20" Type="http://schemas.openxmlformats.org/officeDocument/2006/relationships/slideLayout" Target="../slideLayouts/slideLayout425.xml"/><Relationship Id="rId1" Type="http://schemas.openxmlformats.org/officeDocument/2006/relationships/slideLayout" Target="../slideLayouts/slideLayout406.xml"/><Relationship Id="rId6" Type="http://schemas.openxmlformats.org/officeDocument/2006/relationships/slideLayout" Target="../slideLayouts/slideLayout411.xml"/><Relationship Id="rId11" Type="http://schemas.openxmlformats.org/officeDocument/2006/relationships/slideLayout" Target="../slideLayouts/slideLayout416.xml"/><Relationship Id="rId5" Type="http://schemas.openxmlformats.org/officeDocument/2006/relationships/slideLayout" Target="../slideLayouts/slideLayout410.xml"/><Relationship Id="rId15" Type="http://schemas.openxmlformats.org/officeDocument/2006/relationships/slideLayout" Target="../slideLayouts/slideLayout420.xml"/><Relationship Id="rId10" Type="http://schemas.openxmlformats.org/officeDocument/2006/relationships/slideLayout" Target="../slideLayouts/slideLayout415.xml"/><Relationship Id="rId19" Type="http://schemas.openxmlformats.org/officeDocument/2006/relationships/slideLayout" Target="../slideLayouts/slideLayout424.xml"/><Relationship Id="rId4" Type="http://schemas.openxmlformats.org/officeDocument/2006/relationships/slideLayout" Target="../slideLayouts/slideLayout409.xml"/><Relationship Id="rId9" Type="http://schemas.openxmlformats.org/officeDocument/2006/relationships/slideLayout" Target="../slideLayouts/slideLayout414.xml"/><Relationship Id="rId14" Type="http://schemas.openxmlformats.org/officeDocument/2006/relationships/slideLayout" Target="../slideLayouts/slideLayout419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3.xml"/><Relationship Id="rId13" Type="http://schemas.openxmlformats.org/officeDocument/2006/relationships/slideLayout" Target="../slideLayouts/slideLayout438.xml"/><Relationship Id="rId18" Type="http://schemas.openxmlformats.org/officeDocument/2006/relationships/slideLayout" Target="../slideLayouts/slideLayout443.xml"/><Relationship Id="rId3" Type="http://schemas.openxmlformats.org/officeDocument/2006/relationships/slideLayout" Target="../slideLayouts/slideLayout428.xml"/><Relationship Id="rId21" Type="http://schemas.openxmlformats.org/officeDocument/2006/relationships/theme" Target="../theme/theme23.xml"/><Relationship Id="rId7" Type="http://schemas.openxmlformats.org/officeDocument/2006/relationships/slideLayout" Target="../slideLayouts/slideLayout432.xml"/><Relationship Id="rId12" Type="http://schemas.openxmlformats.org/officeDocument/2006/relationships/slideLayout" Target="../slideLayouts/slideLayout437.xml"/><Relationship Id="rId17" Type="http://schemas.openxmlformats.org/officeDocument/2006/relationships/slideLayout" Target="../slideLayouts/slideLayout442.xml"/><Relationship Id="rId2" Type="http://schemas.openxmlformats.org/officeDocument/2006/relationships/slideLayout" Target="../slideLayouts/slideLayout427.xml"/><Relationship Id="rId16" Type="http://schemas.openxmlformats.org/officeDocument/2006/relationships/slideLayout" Target="../slideLayouts/slideLayout441.xml"/><Relationship Id="rId20" Type="http://schemas.openxmlformats.org/officeDocument/2006/relationships/slideLayout" Target="../slideLayouts/slideLayout445.xml"/><Relationship Id="rId1" Type="http://schemas.openxmlformats.org/officeDocument/2006/relationships/slideLayout" Target="../slideLayouts/slideLayout426.xml"/><Relationship Id="rId6" Type="http://schemas.openxmlformats.org/officeDocument/2006/relationships/slideLayout" Target="../slideLayouts/slideLayout431.xml"/><Relationship Id="rId11" Type="http://schemas.openxmlformats.org/officeDocument/2006/relationships/slideLayout" Target="../slideLayouts/slideLayout436.xml"/><Relationship Id="rId5" Type="http://schemas.openxmlformats.org/officeDocument/2006/relationships/slideLayout" Target="../slideLayouts/slideLayout430.xml"/><Relationship Id="rId15" Type="http://schemas.openxmlformats.org/officeDocument/2006/relationships/slideLayout" Target="../slideLayouts/slideLayout440.xml"/><Relationship Id="rId10" Type="http://schemas.openxmlformats.org/officeDocument/2006/relationships/slideLayout" Target="../slideLayouts/slideLayout435.xml"/><Relationship Id="rId19" Type="http://schemas.openxmlformats.org/officeDocument/2006/relationships/slideLayout" Target="../slideLayouts/slideLayout444.xml"/><Relationship Id="rId4" Type="http://schemas.openxmlformats.org/officeDocument/2006/relationships/slideLayout" Target="../slideLayouts/slideLayout429.xml"/><Relationship Id="rId9" Type="http://schemas.openxmlformats.org/officeDocument/2006/relationships/slideLayout" Target="../slideLayouts/slideLayout434.xml"/><Relationship Id="rId14" Type="http://schemas.openxmlformats.org/officeDocument/2006/relationships/slideLayout" Target="../slideLayouts/slideLayout439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3.xml"/><Relationship Id="rId13" Type="http://schemas.openxmlformats.org/officeDocument/2006/relationships/slideLayout" Target="../slideLayouts/slideLayout458.xml"/><Relationship Id="rId18" Type="http://schemas.openxmlformats.org/officeDocument/2006/relationships/slideLayout" Target="../slideLayouts/slideLayout463.xml"/><Relationship Id="rId3" Type="http://schemas.openxmlformats.org/officeDocument/2006/relationships/slideLayout" Target="../slideLayouts/slideLayout448.xml"/><Relationship Id="rId21" Type="http://schemas.openxmlformats.org/officeDocument/2006/relationships/theme" Target="../theme/theme24.xml"/><Relationship Id="rId7" Type="http://schemas.openxmlformats.org/officeDocument/2006/relationships/slideLayout" Target="../slideLayouts/slideLayout452.xml"/><Relationship Id="rId12" Type="http://schemas.openxmlformats.org/officeDocument/2006/relationships/slideLayout" Target="../slideLayouts/slideLayout457.xml"/><Relationship Id="rId17" Type="http://schemas.openxmlformats.org/officeDocument/2006/relationships/slideLayout" Target="../slideLayouts/slideLayout462.xml"/><Relationship Id="rId2" Type="http://schemas.openxmlformats.org/officeDocument/2006/relationships/slideLayout" Target="../slideLayouts/slideLayout447.xml"/><Relationship Id="rId16" Type="http://schemas.openxmlformats.org/officeDocument/2006/relationships/slideLayout" Target="../slideLayouts/slideLayout461.xml"/><Relationship Id="rId20" Type="http://schemas.openxmlformats.org/officeDocument/2006/relationships/slideLayout" Target="../slideLayouts/slideLayout465.xml"/><Relationship Id="rId1" Type="http://schemas.openxmlformats.org/officeDocument/2006/relationships/slideLayout" Target="../slideLayouts/slideLayout446.xml"/><Relationship Id="rId6" Type="http://schemas.openxmlformats.org/officeDocument/2006/relationships/slideLayout" Target="../slideLayouts/slideLayout451.xml"/><Relationship Id="rId11" Type="http://schemas.openxmlformats.org/officeDocument/2006/relationships/slideLayout" Target="../slideLayouts/slideLayout456.xml"/><Relationship Id="rId5" Type="http://schemas.openxmlformats.org/officeDocument/2006/relationships/slideLayout" Target="../slideLayouts/slideLayout450.xml"/><Relationship Id="rId15" Type="http://schemas.openxmlformats.org/officeDocument/2006/relationships/slideLayout" Target="../slideLayouts/slideLayout460.xml"/><Relationship Id="rId10" Type="http://schemas.openxmlformats.org/officeDocument/2006/relationships/slideLayout" Target="../slideLayouts/slideLayout455.xml"/><Relationship Id="rId19" Type="http://schemas.openxmlformats.org/officeDocument/2006/relationships/slideLayout" Target="../slideLayouts/slideLayout464.xml"/><Relationship Id="rId4" Type="http://schemas.openxmlformats.org/officeDocument/2006/relationships/slideLayout" Target="../slideLayouts/slideLayout449.xml"/><Relationship Id="rId9" Type="http://schemas.openxmlformats.org/officeDocument/2006/relationships/slideLayout" Target="../slideLayouts/slideLayout454.xml"/><Relationship Id="rId14" Type="http://schemas.openxmlformats.org/officeDocument/2006/relationships/slideLayout" Target="../slideLayouts/slideLayout459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theme" Target="../theme/theme25.xml"/><Relationship Id="rId3" Type="http://schemas.openxmlformats.org/officeDocument/2006/relationships/slideLayout" Target="../slideLayouts/slideLayout468.xml"/><Relationship Id="rId7" Type="http://schemas.openxmlformats.org/officeDocument/2006/relationships/slideLayout" Target="../slideLayouts/slideLayout472.xml"/><Relationship Id="rId2" Type="http://schemas.openxmlformats.org/officeDocument/2006/relationships/slideLayout" Target="../slideLayouts/slideLayout467.xml"/><Relationship Id="rId1" Type="http://schemas.openxmlformats.org/officeDocument/2006/relationships/slideLayout" Target="../slideLayouts/slideLayout466.xml"/><Relationship Id="rId6" Type="http://schemas.openxmlformats.org/officeDocument/2006/relationships/slideLayout" Target="../slideLayouts/slideLayout471.xml"/><Relationship Id="rId5" Type="http://schemas.openxmlformats.org/officeDocument/2006/relationships/slideLayout" Target="../slideLayouts/slideLayout470.xml"/><Relationship Id="rId4" Type="http://schemas.openxmlformats.org/officeDocument/2006/relationships/slideLayout" Target="../slideLayouts/slideLayout469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0.xml"/><Relationship Id="rId13" Type="http://schemas.openxmlformats.org/officeDocument/2006/relationships/slideLayout" Target="../slideLayouts/slideLayout485.xml"/><Relationship Id="rId18" Type="http://schemas.openxmlformats.org/officeDocument/2006/relationships/slideLayout" Target="../slideLayouts/slideLayout490.xml"/><Relationship Id="rId3" Type="http://schemas.openxmlformats.org/officeDocument/2006/relationships/slideLayout" Target="../slideLayouts/slideLayout475.xml"/><Relationship Id="rId21" Type="http://schemas.openxmlformats.org/officeDocument/2006/relationships/slideLayout" Target="../slideLayouts/slideLayout493.xml"/><Relationship Id="rId7" Type="http://schemas.openxmlformats.org/officeDocument/2006/relationships/slideLayout" Target="../slideLayouts/slideLayout479.xml"/><Relationship Id="rId12" Type="http://schemas.openxmlformats.org/officeDocument/2006/relationships/slideLayout" Target="../slideLayouts/slideLayout484.xml"/><Relationship Id="rId17" Type="http://schemas.openxmlformats.org/officeDocument/2006/relationships/slideLayout" Target="../slideLayouts/slideLayout489.xml"/><Relationship Id="rId25" Type="http://schemas.openxmlformats.org/officeDocument/2006/relationships/theme" Target="../theme/theme26.xml"/><Relationship Id="rId2" Type="http://schemas.openxmlformats.org/officeDocument/2006/relationships/slideLayout" Target="../slideLayouts/slideLayout474.xml"/><Relationship Id="rId16" Type="http://schemas.openxmlformats.org/officeDocument/2006/relationships/slideLayout" Target="../slideLayouts/slideLayout488.xml"/><Relationship Id="rId20" Type="http://schemas.openxmlformats.org/officeDocument/2006/relationships/slideLayout" Target="../slideLayouts/slideLayout492.xml"/><Relationship Id="rId1" Type="http://schemas.openxmlformats.org/officeDocument/2006/relationships/slideLayout" Target="../slideLayouts/slideLayout473.xml"/><Relationship Id="rId6" Type="http://schemas.openxmlformats.org/officeDocument/2006/relationships/slideLayout" Target="../slideLayouts/slideLayout478.xml"/><Relationship Id="rId11" Type="http://schemas.openxmlformats.org/officeDocument/2006/relationships/slideLayout" Target="../slideLayouts/slideLayout483.xml"/><Relationship Id="rId24" Type="http://schemas.openxmlformats.org/officeDocument/2006/relationships/slideLayout" Target="../slideLayouts/slideLayout496.xml"/><Relationship Id="rId5" Type="http://schemas.openxmlformats.org/officeDocument/2006/relationships/slideLayout" Target="../slideLayouts/slideLayout477.xml"/><Relationship Id="rId15" Type="http://schemas.openxmlformats.org/officeDocument/2006/relationships/slideLayout" Target="../slideLayouts/slideLayout487.xml"/><Relationship Id="rId23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482.xml"/><Relationship Id="rId19" Type="http://schemas.openxmlformats.org/officeDocument/2006/relationships/slideLayout" Target="../slideLayouts/slideLayout491.xml"/><Relationship Id="rId4" Type="http://schemas.openxmlformats.org/officeDocument/2006/relationships/slideLayout" Target="../slideLayouts/slideLayout476.xml"/><Relationship Id="rId9" Type="http://schemas.openxmlformats.org/officeDocument/2006/relationships/slideLayout" Target="../slideLayouts/slideLayout481.xml"/><Relationship Id="rId14" Type="http://schemas.openxmlformats.org/officeDocument/2006/relationships/slideLayout" Target="../slideLayouts/slideLayout486.xml"/><Relationship Id="rId22" Type="http://schemas.openxmlformats.org/officeDocument/2006/relationships/slideLayout" Target="../slideLayouts/slideLayout49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4.xml"/><Relationship Id="rId13" Type="http://schemas.openxmlformats.org/officeDocument/2006/relationships/slideLayout" Target="../slideLayouts/slideLayout509.xml"/><Relationship Id="rId18" Type="http://schemas.openxmlformats.org/officeDocument/2006/relationships/slideLayout" Target="../slideLayouts/slideLayout514.xml"/><Relationship Id="rId3" Type="http://schemas.openxmlformats.org/officeDocument/2006/relationships/slideLayout" Target="../slideLayouts/slideLayout499.xml"/><Relationship Id="rId7" Type="http://schemas.openxmlformats.org/officeDocument/2006/relationships/slideLayout" Target="../slideLayouts/slideLayout503.xml"/><Relationship Id="rId12" Type="http://schemas.openxmlformats.org/officeDocument/2006/relationships/slideLayout" Target="../slideLayouts/slideLayout508.xml"/><Relationship Id="rId17" Type="http://schemas.openxmlformats.org/officeDocument/2006/relationships/slideLayout" Target="../slideLayouts/slideLayout513.xml"/><Relationship Id="rId2" Type="http://schemas.openxmlformats.org/officeDocument/2006/relationships/slideLayout" Target="../slideLayouts/slideLayout498.xml"/><Relationship Id="rId16" Type="http://schemas.openxmlformats.org/officeDocument/2006/relationships/slideLayout" Target="../slideLayouts/slideLayout512.xml"/><Relationship Id="rId20" Type="http://schemas.openxmlformats.org/officeDocument/2006/relationships/theme" Target="../theme/theme27.xml"/><Relationship Id="rId1" Type="http://schemas.openxmlformats.org/officeDocument/2006/relationships/slideLayout" Target="../slideLayouts/slideLayout497.xml"/><Relationship Id="rId6" Type="http://schemas.openxmlformats.org/officeDocument/2006/relationships/slideLayout" Target="../slideLayouts/slideLayout502.xml"/><Relationship Id="rId11" Type="http://schemas.openxmlformats.org/officeDocument/2006/relationships/slideLayout" Target="../slideLayouts/slideLayout507.xml"/><Relationship Id="rId5" Type="http://schemas.openxmlformats.org/officeDocument/2006/relationships/slideLayout" Target="../slideLayouts/slideLayout501.xml"/><Relationship Id="rId15" Type="http://schemas.openxmlformats.org/officeDocument/2006/relationships/slideLayout" Target="../slideLayouts/slideLayout511.xml"/><Relationship Id="rId10" Type="http://schemas.openxmlformats.org/officeDocument/2006/relationships/slideLayout" Target="../slideLayouts/slideLayout506.xml"/><Relationship Id="rId19" Type="http://schemas.openxmlformats.org/officeDocument/2006/relationships/slideLayout" Target="../slideLayouts/slideLayout515.xml"/><Relationship Id="rId4" Type="http://schemas.openxmlformats.org/officeDocument/2006/relationships/slideLayout" Target="../slideLayouts/slideLayout500.xml"/><Relationship Id="rId9" Type="http://schemas.openxmlformats.org/officeDocument/2006/relationships/slideLayout" Target="../slideLayouts/slideLayout505.xml"/><Relationship Id="rId14" Type="http://schemas.openxmlformats.org/officeDocument/2006/relationships/slideLayout" Target="../slideLayouts/slideLayout510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3.xml"/><Relationship Id="rId13" Type="http://schemas.openxmlformats.org/officeDocument/2006/relationships/slideLayout" Target="../slideLayouts/slideLayout528.xml"/><Relationship Id="rId18" Type="http://schemas.openxmlformats.org/officeDocument/2006/relationships/slideLayout" Target="../slideLayouts/slideLayout533.xml"/><Relationship Id="rId3" Type="http://schemas.openxmlformats.org/officeDocument/2006/relationships/slideLayout" Target="../slideLayouts/slideLayout518.xml"/><Relationship Id="rId7" Type="http://schemas.openxmlformats.org/officeDocument/2006/relationships/slideLayout" Target="../slideLayouts/slideLayout522.xml"/><Relationship Id="rId12" Type="http://schemas.openxmlformats.org/officeDocument/2006/relationships/slideLayout" Target="../slideLayouts/slideLayout527.xml"/><Relationship Id="rId17" Type="http://schemas.openxmlformats.org/officeDocument/2006/relationships/slideLayout" Target="../slideLayouts/slideLayout532.xml"/><Relationship Id="rId2" Type="http://schemas.openxmlformats.org/officeDocument/2006/relationships/slideLayout" Target="../slideLayouts/slideLayout517.xml"/><Relationship Id="rId16" Type="http://schemas.openxmlformats.org/officeDocument/2006/relationships/slideLayout" Target="../slideLayouts/slideLayout531.xml"/><Relationship Id="rId1" Type="http://schemas.openxmlformats.org/officeDocument/2006/relationships/slideLayout" Target="../slideLayouts/slideLayout516.xml"/><Relationship Id="rId6" Type="http://schemas.openxmlformats.org/officeDocument/2006/relationships/slideLayout" Target="../slideLayouts/slideLayout521.xml"/><Relationship Id="rId11" Type="http://schemas.openxmlformats.org/officeDocument/2006/relationships/slideLayout" Target="../slideLayouts/slideLayout526.xml"/><Relationship Id="rId5" Type="http://schemas.openxmlformats.org/officeDocument/2006/relationships/slideLayout" Target="../slideLayouts/slideLayout520.xml"/><Relationship Id="rId15" Type="http://schemas.openxmlformats.org/officeDocument/2006/relationships/slideLayout" Target="../slideLayouts/slideLayout530.xml"/><Relationship Id="rId10" Type="http://schemas.openxmlformats.org/officeDocument/2006/relationships/slideLayout" Target="../slideLayouts/slideLayout525.xml"/><Relationship Id="rId19" Type="http://schemas.openxmlformats.org/officeDocument/2006/relationships/theme" Target="../theme/theme28.xml"/><Relationship Id="rId4" Type="http://schemas.openxmlformats.org/officeDocument/2006/relationships/slideLayout" Target="../slideLayouts/slideLayout519.xml"/><Relationship Id="rId9" Type="http://schemas.openxmlformats.org/officeDocument/2006/relationships/slideLayout" Target="../slideLayouts/slideLayout524.xml"/><Relationship Id="rId14" Type="http://schemas.openxmlformats.org/officeDocument/2006/relationships/slideLayout" Target="../slideLayouts/slideLayout529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1.xml"/><Relationship Id="rId13" Type="http://schemas.openxmlformats.org/officeDocument/2006/relationships/slideLayout" Target="../slideLayouts/slideLayout546.xml"/><Relationship Id="rId18" Type="http://schemas.openxmlformats.org/officeDocument/2006/relationships/slideLayout" Target="../slideLayouts/slideLayout551.xml"/><Relationship Id="rId3" Type="http://schemas.openxmlformats.org/officeDocument/2006/relationships/slideLayout" Target="../slideLayouts/slideLayout536.xml"/><Relationship Id="rId7" Type="http://schemas.openxmlformats.org/officeDocument/2006/relationships/slideLayout" Target="../slideLayouts/slideLayout540.xml"/><Relationship Id="rId12" Type="http://schemas.openxmlformats.org/officeDocument/2006/relationships/slideLayout" Target="../slideLayouts/slideLayout545.xml"/><Relationship Id="rId17" Type="http://schemas.openxmlformats.org/officeDocument/2006/relationships/slideLayout" Target="../slideLayouts/slideLayout550.xml"/><Relationship Id="rId2" Type="http://schemas.openxmlformats.org/officeDocument/2006/relationships/slideLayout" Target="../slideLayouts/slideLayout535.xml"/><Relationship Id="rId16" Type="http://schemas.openxmlformats.org/officeDocument/2006/relationships/slideLayout" Target="../slideLayouts/slideLayout549.xml"/><Relationship Id="rId1" Type="http://schemas.openxmlformats.org/officeDocument/2006/relationships/slideLayout" Target="../slideLayouts/slideLayout534.xml"/><Relationship Id="rId6" Type="http://schemas.openxmlformats.org/officeDocument/2006/relationships/slideLayout" Target="../slideLayouts/slideLayout539.xml"/><Relationship Id="rId11" Type="http://schemas.openxmlformats.org/officeDocument/2006/relationships/slideLayout" Target="../slideLayouts/slideLayout544.xml"/><Relationship Id="rId5" Type="http://schemas.openxmlformats.org/officeDocument/2006/relationships/slideLayout" Target="../slideLayouts/slideLayout538.xml"/><Relationship Id="rId15" Type="http://schemas.openxmlformats.org/officeDocument/2006/relationships/slideLayout" Target="../slideLayouts/slideLayout548.xml"/><Relationship Id="rId10" Type="http://schemas.openxmlformats.org/officeDocument/2006/relationships/slideLayout" Target="../slideLayouts/slideLayout543.xml"/><Relationship Id="rId19" Type="http://schemas.openxmlformats.org/officeDocument/2006/relationships/theme" Target="../theme/theme29.xml"/><Relationship Id="rId4" Type="http://schemas.openxmlformats.org/officeDocument/2006/relationships/slideLayout" Target="../slideLayouts/slideLayout537.xml"/><Relationship Id="rId9" Type="http://schemas.openxmlformats.org/officeDocument/2006/relationships/slideLayout" Target="../slideLayouts/slideLayout542.xml"/><Relationship Id="rId14" Type="http://schemas.openxmlformats.org/officeDocument/2006/relationships/slideLayout" Target="../slideLayouts/slideLayout54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9.xml"/><Relationship Id="rId13" Type="http://schemas.openxmlformats.org/officeDocument/2006/relationships/slideLayout" Target="../slideLayouts/slideLayout564.xml"/><Relationship Id="rId18" Type="http://schemas.openxmlformats.org/officeDocument/2006/relationships/slideLayout" Target="../slideLayouts/slideLayout569.xml"/><Relationship Id="rId3" Type="http://schemas.openxmlformats.org/officeDocument/2006/relationships/slideLayout" Target="../slideLayouts/slideLayout554.xml"/><Relationship Id="rId21" Type="http://schemas.openxmlformats.org/officeDocument/2006/relationships/slideLayout" Target="../slideLayouts/slideLayout572.xml"/><Relationship Id="rId7" Type="http://schemas.openxmlformats.org/officeDocument/2006/relationships/slideLayout" Target="../slideLayouts/slideLayout558.xml"/><Relationship Id="rId12" Type="http://schemas.openxmlformats.org/officeDocument/2006/relationships/slideLayout" Target="../slideLayouts/slideLayout563.xml"/><Relationship Id="rId17" Type="http://schemas.openxmlformats.org/officeDocument/2006/relationships/slideLayout" Target="../slideLayouts/slideLayout568.xml"/><Relationship Id="rId2" Type="http://schemas.openxmlformats.org/officeDocument/2006/relationships/slideLayout" Target="../slideLayouts/slideLayout553.xml"/><Relationship Id="rId16" Type="http://schemas.openxmlformats.org/officeDocument/2006/relationships/slideLayout" Target="../slideLayouts/slideLayout567.xml"/><Relationship Id="rId20" Type="http://schemas.openxmlformats.org/officeDocument/2006/relationships/slideLayout" Target="../slideLayouts/slideLayout571.xml"/><Relationship Id="rId1" Type="http://schemas.openxmlformats.org/officeDocument/2006/relationships/slideLayout" Target="../slideLayouts/slideLayout552.xml"/><Relationship Id="rId6" Type="http://schemas.openxmlformats.org/officeDocument/2006/relationships/slideLayout" Target="../slideLayouts/slideLayout557.xml"/><Relationship Id="rId11" Type="http://schemas.openxmlformats.org/officeDocument/2006/relationships/slideLayout" Target="../slideLayouts/slideLayout562.xml"/><Relationship Id="rId24" Type="http://schemas.openxmlformats.org/officeDocument/2006/relationships/theme" Target="../theme/theme30.xml"/><Relationship Id="rId5" Type="http://schemas.openxmlformats.org/officeDocument/2006/relationships/slideLayout" Target="../slideLayouts/slideLayout556.xml"/><Relationship Id="rId15" Type="http://schemas.openxmlformats.org/officeDocument/2006/relationships/slideLayout" Target="../slideLayouts/slideLayout566.xml"/><Relationship Id="rId23" Type="http://schemas.openxmlformats.org/officeDocument/2006/relationships/slideLayout" Target="../slideLayouts/slideLayout574.xml"/><Relationship Id="rId10" Type="http://schemas.openxmlformats.org/officeDocument/2006/relationships/slideLayout" Target="../slideLayouts/slideLayout561.xml"/><Relationship Id="rId19" Type="http://schemas.openxmlformats.org/officeDocument/2006/relationships/slideLayout" Target="../slideLayouts/slideLayout570.xml"/><Relationship Id="rId4" Type="http://schemas.openxmlformats.org/officeDocument/2006/relationships/slideLayout" Target="../slideLayouts/slideLayout555.xml"/><Relationship Id="rId9" Type="http://schemas.openxmlformats.org/officeDocument/2006/relationships/slideLayout" Target="../slideLayouts/slideLayout560.xml"/><Relationship Id="rId14" Type="http://schemas.openxmlformats.org/officeDocument/2006/relationships/slideLayout" Target="../slideLayouts/slideLayout565.xml"/><Relationship Id="rId22" Type="http://schemas.openxmlformats.org/officeDocument/2006/relationships/slideLayout" Target="../slideLayouts/slideLayout573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2.xml"/><Relationship Id="rId13" Type="http://schemas.openxmlformats.org/officeDocument/2006/relationships/slideLayout" Target="../slideLayouts/slideLayout587.xml"/><Relationship Id="rId18" Type="http://schemas.openxmlformats.org/officeDocument/2006/relationships/slideLayout" Target="../slideLayouts/slideLayout592.xml"/><Relationship Id="rId3" Type="http://schemas.openxmlformats.org/officeDocument/2006/relationships/slideLayout" Target="../slideLayouts/slideLayout577.xml"/><Relationship Id="rId7" Type="http://schemas.openxmlformats.org/officeDocument/2006/relationships/slideLayout" Target="../slideLayouts/slideLayout581.xml"/><Relationship Id="rId12" Type="http://schemas.openxmlformats.org/officeDocument/2006/relationships/slideLayout" Target="../slideLayouts/slideLayout586.xml"/><Relationship Id="rId17" Type="http://schemas.openxmlformats.org/officeDocument/2006/relationships/slideLayout" Target="../slideLayouts/slideLayout591.xml"/><Relationship Id="rId2" Type="http://schemas.openxmlformats.org/officeDocument/2006/relationships/slideLayout" Target="../slideLayouts/slideLayout576.xml"/><Relationship Id="rId16" Type="http://schemas.openxmlformats.org/officeDocument/2006/relationships/slideLayout" Target="../slideLayouts/slideLayout590.xml"/><Relationship Id="rId1" Type="http://schemas.openxmlformats.org/officeDocument/2006/relationships/slideLayout" Target="../slideLayouts/slideLayout575.xml"/><Relationship Id="rId6" Type="http://schemas.openxmlformats.org/officeDocument/2006/relationships/slideLayout" Target="../slideLayouts/slideLayout580.xml"/><Relationship Id="rId11" Type="http://schemas.openxmlformats.org/officeDocument/2006/relationships/slideLayout" Target="../slideLayouts/slideLayout585.xml"/><Relationship Id="rId5" Type="http://schemas.openxmlformats.org/officeDocument/2006/relationships/slideLayout" Target="../slideLayouts/slideLayout579.xml"/><Relationship Id="rId15" Type="http://schemas.openxmlformats.org/officeDocument/2006/relationships/slideLayout" Target="../slideLayouts/slideLayout589.xml"/><Relationship Id="rId10" Type="http://schemas.openxmlformats.org/officeDocument/2006/relationships/slideLayout" Target="../slideLayouts/slideLayout584.xml"/><Relationship Id="rId19" Type="http://schemas.openxmlformats.org/officeDocument/2006/relationships/theme" Target="../theme/theme31.xml"/><Relationship Id="rId4" Type="http://schemas.openxmlformats.org/officeDocument/2006/relationships/slideLayout" Target="../slideLayouts/slideLayout578.xml"/><Relationship Id="rId9" Type="http://schemas.openxmlformats.org/officeDocument/2006/relationships/slideLayout" Target="../slideLayouts/slideLayout583.xml"/><Relationship Id="rId14" Type="http://schemas.openxmlformats.org/officeDocument/2006/relationships/slideLayout" Target="../slideLayouts/slideLayout588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0.xml"/><Relationship Id="rId13" Type="http://schemas.openxmlformats.org/officeDocument/2006/relationships/slideLayout" Target="../slideLayouts/slideLayout605.xml"/><Relationship Id="rId18" Type="http://schemas.openxmlformats.org/officeDocument/2006/relationships/slideLayout" Target="../slideLayouts/slideLayout610.xml"/><Relationship Id="rId3" Type="http://schemas.openxmlformats.org/officeDocument/2006/relationships/slideLayout" Target="../slideLayouts/slideLayout595.xml"/><Relationship Id="rId7" Type="http://schemas.openxmlformats.org/officeDocument/2006/relationships/slideLayout" Target="../slideLayouts/slideLayout599.xml"/><Relationship Id="rId12" Type="http://schemas.openxmlformats.org/officeDocument/2006/relationships/slideLayout" Target="../slideLayouts/slideLayout604.xml"/><Relationship Id="rId17" Type="http://schemas.openxmlformats.org/officeDocument/2006/relationships/slideLayout" Target="../slideLayouts/slideLayout609.xml"/><Relationship Id="rId2" Type="http://schemas.openxmlformats.org/officeDocument/2006/relationships/slideLayout" Target="../slideLayouts/slideLayout594.xml"/><Relationship Id="rId16" Type="http://schemas.openxmlformats.org/officeDocument/2006/relationships/slideLayout" Target="../slideLayouts/slideLayout608.xml"/><Relationship Id="rId20" Type="http://schemas.openxmlformats.org/officeDocument/2006/relationships/theme" Target="../theme/theme32.xml"/><Relationship Id="rId1" Type="http://schemas.openxmlformats.org/officeDocument/2006/relationships/slideLayout" Target="../slideLayouts/slideLayout593.xml"/><Relationship Id="rId6" Type="http://schemas.openxmlformats.org/officeDocument/2006/relationships/slideLayout" Target="../slideLayouts/slideLayout598.xml"/><Relationship Id="rId11" Type="http://schemas.openxmlformats.org/officeDocument/2006/relationships/slideLayout" Target="../slideLayouts/slideLayout603.xml"/><Relationship Id="rId5" Type="http://schemas.openxmlformats.org/officeDocument/2006/relationships/slideLayout" Target="../slideLayouts/slideLayout597.xml"/><Relationship Id="rId15" Type="http://schemas.openxmlformats.org/officeDocument/2006/relationships/slideLayout" Target="../slideLayouts/slideLayout607.xml"/><Relationship Id="rId10" Type="http://schemas.openxmlformats.org/officeDocument/2006/relationships/slideLayout" Target="../slideLayouts/slideLayout602.xml"/><Relationship Id="rId19" Type="http://schemas.openxmlformats.org/officeDocument/2006/relationships/slideLayout" Target="../slideLayouts/slideLayout611.xml"/><Relationship Id="rId4" Type="http://schemas.openxmlformats.org/officeDocument/2006/relationships/slideLayout" Target="../slideLayouts/slideLayout596.xml"/><Relationship Id="rId9" Type="http://schemas.openxmlformats.org/officeDocument/2006/relationships/slideLayout" Target="../slideLayouts/slideLayout601.xml"/><Relationship Id="rId14" Type="http://schemas.openxmlformats.org/officeDocument/2006/relationships/slideLayout" Target="../slideLayouts/slideLayout60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theme" Target="../theme/theme5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1.xml"/><Relationship Id="rId1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01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14.xml"/><Relationship Id="rId20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08.xml"/><Relationship Id="rId19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1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21.xml"/><Relationship Id="rId21" Type="http://schemas.openxmlformats.org/officeDocument/2006/relationships/theme" Target="../theme/theme7.xml"/><Relationship Id="rId7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34.xml"/><Relationship Id="rId20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28.xml"/><Relationship Id="rId19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3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18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41.xml"/><Relationship Id="rId21" Type="http://schemas.openxmlformats.org/officeDocument/2006/relationships/theme" Target="../theme/theme8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0.xml"/><Relationship Id="rId16" Type="http://schemas.openxmlformats.org/officeDocument/2006/relationships/slideLayout" Target="../slideLayouts/slideLayout154.xml"/><Relationship Id="rId20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48.xml"/><Relationship Id="rId19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5.xml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5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5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8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kern="1200" cap="none" spc="-56" baseline="0" dirty="0" smtClean="0">
          <a:ln w="3175">
            <a:noFill/>
          </a:ln>
          <a:solidFill>
            <a:srgbClr val="D2421F"/>
          </a:solidFill>
          <a:effectLst/>
          <a:latin typeface="+mj-lt"/>
          <a:ea typeface="+mn-ea"/>
          <a:cs typeface="Arial" charset="0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8505" algn="l"/>
        </a:tabLst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5302" algn="l"/>
        </a:tabLst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5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  <p:sldLayoutId id="2147483852" r:id="rId19"/>
    <p:sldLayoutId id="2147483853" r:id="rId20"/>
    <p:sldLayoutId id="2147483854" r:id="rId21"/>
    <p:sldLayoutId id="2147483855" r:id="rId22"/>
    <p:sldLayoutId id="2147483856" r:id="rId23"/>
    <p:sldLayoutId id="2147483857" r:id="rId2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4329" rtl="0" eaLnBrk="1" latinLnBrk="0" hangingPunct="1">
        <a:lnSpc>
          <a:spcPct val="90000"/>
        </a:lnSpc>
        <a:spcBef>
          <a:spcPct val="0"/>
        </a:spcBef>
        <a:buNone/>
        <a:defRPr lang="en-US" sz="3038" b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191096" marR="0" indent="-191096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2362" marR="0" indent="-131267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9164" marR="0" indent="-126802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9164" algn="l"/>
        </a:tabLst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9537" marR="0" indent="-130373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6339" marR="0" indent="-126802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6339" algn="l"/>
        </a:tabLst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4406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71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35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01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5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29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94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59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24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89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53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18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6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514329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20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  <p:sldLayoutId id="2147483877" r:id="rId1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i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025" b="0" i="0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448505" algn="l"/>
        </a:tabLst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705302" algn="l"/>
        </a:tabLst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6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514329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3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  <p:sldLayoutId id="2147483896" r:id="rId1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i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025" b="0" i="0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448505" algn="l"/>
        </a:tabLst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705302" algn="l"/>
        </a:tabLst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6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514329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  <p:sldLayoutId id="2147483915" r:id="rId1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i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025" b="0" i="0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448505" algn="l"/>
        </a:tabLst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705302" algn="l"/>
        </a:tabLst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 sz="788" b="0" i="0">
                <a:solidFill>
                  <a:schemeClr val="bg2"/>
                </a:solidFill>
                <a:latin typeface="+mj-lt"/>
              </a:defRPr>
            </a:lvl1pPr>
          </a:lstStyle>
          <a:p>
            <a:pPr defTabSz="514329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514329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27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  <p:sldLayoutId id="2147483935" r:id="rId19"/>
    <p:sldLayoutId id="2147483936" r:id="rId20"/>
    <p:sldLayoutId id="2147483937" r:id="rId21"/>
    <p:sldLayoutId id="2147483938" r:id="rId22"/>
    <p:sldLayoutId id="2147483939" r:id="rId2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4329" rtl="0" eaLnBrk="1" latinLnBrk="0" hangingPunct="1">
        <a:lnSpc>
          <a:spcPct val="90000"/>
        </a:lnSpc>
        <a:spcBef>
          <a:spcPct val="0"/>
        </a:spcBef>
        <a:buNone/>
        <a:defRPr lang="en-US" sz="3094" b="0" i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Light"/>
        </a:defRPr>
      </a:lvl1pPr>
    </p:titleStyle>
    <p:bodyStyle>
      <a:lvl1pPr marL="191096" marR="0" indent="-191096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250" b="0" i="0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1pPr>
      <a:lvl2pPr marL="0" marR="0" indent="0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2pPr>
      <a:lvl3pPr marL="0" marR="0" indent="0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449164" algn="l"/>
        </a:tabLst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3pPr>
      <a:lvl4pPr marL="0" marR="0" indent="0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4pPr>
      <a:lvl5pPr marL="0" marR="0" indent="0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706339" algn="l"/>
        </a:tabLst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5pPr>
      <a:lvl6pPr marL="1414406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71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35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01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5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29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94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59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24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89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53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18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6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514329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8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  <p:sldLayoutId id="2147483958" r:id="rId18"/>
    <p:sldLayoutId id="2147483982" r:id="rId19"/>
    <p:sldLayoutId id="2147483983" r:id="rId20"/>
    <p:sldLayoutId id="2147483984" r:id="rId2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i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025" b="0" i="0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448505" algn="l"/>
        </a:tabLst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705302" algn="l"/>
        </a:tabLst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6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514329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3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  <p:sldLayoutId id="2147483977" r:id="rId18"/>
    <p:sldLayoutId id="2147483978" r:id="rId19"/>
    <p:sldLayoutId id="2147483979" r:id="rId20"/>
    <p:sldLayoutId id="2147483980" r:id="rId21"/>
    <p:sldLayoutId id="2147483981" r:id="rId2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i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025" b="0" i="0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448505" algn="l"/>
        </a:tabLst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705302" algn="l"/>
        </a:tabLst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3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3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4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  <p:sldLayoutId id="2147484032" r:id="rId18"/>
    <p:sldLayoutId id="2147484033" r:id="rId19"/>
    <p:sldLayoutId id="2147484034" r:id="rId20"/>
    <p:sldLayoutId id="2147484035" r:id="rId21"/>
    <p:sldLayoutId id="2147484036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solidFill>
            <a:srgbClr val="D2421F"/>
          </a:soli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82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3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3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7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  <p:sldLayoutId id="2147484073" r:id="rId18"/>
    <p:sldLayoutId id="2147484074" r:id="rId19"/>
    <p:sldLayoutId id="2147484075" r:id="rId20"/>
    <p:sldLayoutId id="2147484076" r:id="rId21"/>
    <p:sldLayoutId id="2147484077" r:id="rId2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638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kern="1200" cap="none" spc="-5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8505" algn="l"/>
        </a:tabLst>
        <a:defRPr sz="13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5302" algn="l"/>
        </a:tabLst>
        <a:defRPr sz="112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251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0" r:id="rId12"/>
    <p:sldLayoutId id="2147484091" r:id="rId13"/>
    <p:sldLayoutId id="2147484092" r:id="rId14"/>
    <p:sldLayoutId id="2147484093" r:id="rId1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3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3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7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11" r:id="rId17"/>
    <p:sldLayoutId id="2147484112" r:id="rId18"/>
    <p:sldLayoutId id="2147484113" r:id="rId19"/>
    <p:sldLayoutId id="2147484114" r:id="rId2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2" r:id="rId17"/>
    <p:sldLayoutId id="2147484133" r:id="rId18"/>
    <p:sldLayoutId id="2147484134" r:id="rId19"/>
    <p:sldLayoutId id="2147484135" r:id="rId2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1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  <p:sldLayoutId id="2147484148" r:id="rId12"/>
    <p:sldLayoutId id="2147484149" r:id="rId13"/>
    <p:sldLayoutId id="2147484150" r:id="rId14"/>
    <p:sldLayoutId id="2147484151" r:id="rId15"/>
    <p:sldLayoutId id="2147484152" r:id="rId16"/>
    <p:sldLayoutId id="2147484153" r:id="rId17"/>
    <p:sldLayoutId id="2147484154" r:id="rId18"/>
    <p:sldLayoutId id="2147484155" r:id="rId19"/>
    <p:sldLayoutId id="2147484156" r:id="rId2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3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  <p:sldLayoutId id="2147484175" r:id="rId18"/>
    <p:sldLayoutId id="2147484176" r:id="rId19"/>
    <p:sldLayoutId id="2147484177" r:id="rId2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5" y="228601"/>
            <a:ext cx="8363939" cy="49597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447801"/>
            <a:ext cx="8363937" cy="1326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7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</p:sldLayoutIdLst>
  <p:transition>
    <p:fade/>
  </p:transition>
  <p:txStyles>
    <p:titleStyle>
      <a:lvl1pPr algn="l" defTabSz="606305" rtl="0" eaLnBrk="1" latinLnBrk="0" hangingPunct="1">
        <a:lnSpc>
          <a:spcPct val="90000"/>
        </a:lnSpc>
        <a:spcBef>
          <a:spcPct val="0"/>
        </a:spcBef>
        <a:buNone/>
        <a:defRPr lang="en-US" sz="3581" b="0" kern="1200" cap="none" spc="-67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29478" indent="-229478" algn="l" defTabSz="60630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12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17904" indent="-188426" algn="l" defTabSz="60630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17904" algn="l"/>
        </a:tabLst>
        <a:defRPr sz="185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06329" indent="-188426" algn="l" defTabSz="60630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91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983180" indent="-148424" algn="l" defTabSz="60630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06329" algn="l"/>
        </a:tabLst>
        <a:defRPr sz="132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135815" indent="-152636" algn="l" defTabSz="60630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32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667339" indent="-151576" algn="l" defTabSz="606305" rtl="0" eaLnBrk="1" latinLnBrk="0" hangingPunct="1">
        <a:spcBef>
          <a:spcPct val="20000"/>
        </a:spcBef>
        <a:buFont typeface="Arial" pitchFamily="34" charset="0"/>
        <a:buChar char="•"/>
        <a:defRPr sz="1326" kern="1200">
          <a:solidFill>
            <a:schemeClr val="tx1"/>
          </a:solidFill>
          <a:latin typeface="+mn-lt"/>
          <a:ea typeface="+mn-ea"/>
          <a:cs typeface="+mn-cs"/>
        </a:defRPr>
      </a:lvl6pPr>
      <a:lvl7pPr marL="1970490" indent="-151576" algn="l" defTabSz="606305" rtl="0" eaLnBrk="1" latinLnBrk="0" hangingPunct="1">
        <a:spcBef>
          <a:spcPct val="20000"/>
        </a:spcBef>
        <a:buFont typeface="Arial" pitchFamily="34" charset="0"/>
        <a:buChar char="•"/>
        <a:defRPr sz="1326" kern="1200">
          <a:solidFill>
            <a:schemeClr val="tx1"/>
          </a:solidFill>
          <a:latin typeface="+mn-lt"/>
          <a:ea typeface="+mn-ea"/>
          <a:cs typeface="+mn-cs"/>
        </a:defRPr>
      </a:lvl7pPr>
      <a:lvl8pPr marL="2273643" indent="-151576" algn="l" defTabSz="606305" rtl="0" eaLnBrk="1" latinLnBrk="0" hangingPunct="1">
        <a:spcBef>
          <a:spcPct val="20000"/>
        </a:spcBef>
        <a:buFont typeface="Arial" pitchFamily="34" charset="0"/>
        <a:buChar char="•"/>
        <a:defRPr sz="1326" kern="1200">
          <a:solidFill>
            <a:schemeClr val="tx1"/>
          </a:solidFill>
          <a:latin typeface="+mn-lt"/>
          <a:ea typeface="+mn-ea"/>
          <a:cs typeface="+mn-cs"/>
        </a:defRPr>
      </a:lvl8pPr>
      <a:lvl9pPr marL="2576795" indent="-151576" algn="l" defTabSz="606305" rtl="0" eaLnBrk="1" latinLnBrk="0" hangingPunct="1">
        <a:spcBef>
          <a:spcPct val="20000"/>
        </a:spcBef>
        <a:buFont typeface="Arial" pitchFamily="34" charset="0"/>
        <a:buChar char="•"/>
        <a:defRPr sz="13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1pPr>
      <a:lvl2pPr marL="303153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2pPr>
      <a:lvl3pPr marL="606305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3pPr>
      <a:lvl4pPr marL="909457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4pPr>
      <a:lvl5pPr marL="1212610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5pPr>
      <a:lvl6pPr marL="1515762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6pPr>
      <a:lvl7pPr marL="1818914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7pPr>
      <a:lvl8pPr marL="2122067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8pPr>
      <a:lvl9pPr marL="2425220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2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  <p:sldLayoutId id="2147484198" r:id="rId12"/>
    <p:sldLayoutId id="2147484199" r:id="rId13"/>
    <p:sldLayoutId id="2147484200" r:id="rId14"/>
    <p:sldLayoutId id="2147484201" r:id="rId15"/>
    <p:sldLayoutId id="2147484202" r:id="rId16"/>
    <p:sldLayoutId id="2147484203" r:id="rId17"/>
    <p:sldLayoutId id="2147484204" r:id="rId18"/>
    <p:sldLayoutId id="2147484205" r:id="rId19"/>
    <p:sldLayoutId id="2147484206" r:id="rId20"/>
    <p:sldLayoutId id="2147484207" r:id="rId21"/>
    <p:sldLayoutId id="2147484208" r:id="rId22"/>
    <p:sldLayoutId id="2147484209" r:id="rId23"/>
    <p:sldLayoutId id="2147484210" r:id="rId2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4050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794" marR="0" indent="-254794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816" marR="0" indent="-175022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885" marR="0" indent="-169069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885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2716" marR="0" indent="-173831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1785" marR="0" indent="-169069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1785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685772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90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  <p:sldLayoutId id="2147484223" r:id="rId12"/>
    <p:sldLayoutId id="2147484224" r:id="rId13"/>
    <p:sldLayoutId id="2147484225" r:id="rId14"/>
    <p:sldLayoutId id="2147484226" r:id="rId15"/>
    <p:sldLayoutId id="2147484227" r:id="rId16"/>
    <p:sldLayoutId id="2147484228" r:id="rId17"/>
    <p:sldLayoutId id="2147484229" r:id="rId18"/>
    <p:sldLayoutId id="2147484230" r:id="rId1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i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700" b="0" i="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598007" algn="l"/>
        </a:tabLst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940403" algn="l"/>
        </a:tabLst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685772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84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  <p:sldLayoutId id="2147484243" r:id="rId12"/>
    <p:sldLayoutId id="2147484244" r:id="rId13"/>
    <p:sldLayoutId id="2147484245" r:id="rId14"/>
    <p:sldLayoutId id="2147484246" r:id="rId15"/>
    <p:sldLayoutId id="2147484247" r:id="rId16"/>
    <p:sldLayoutId id="2147484248" r:id="rId17"/>
    <p:sldLayoutId id="2147484249" r:id="rId1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i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700" b="0" i="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598007" algn="l"/>
        </a:tabLst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940403" algn="l"/>
        </a:tabLst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685772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1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  <p:sldLayoutId id="2147484262" r:id="rId12"/>
    <p:sldLayoutId id="2147484263" r:id="rId13"/>
    <p:sldLayoutId id="2147484264" r:id="rId14"/>
    <p:sldLayoutId id="2147484265" r:id="rId15"/>
    <p:sldLayoutId id="2147484266" r:id="rId16"/>
    <p:sldLayoutId id="2147484267" r:id="rId17"/>
    <p:sldLayoutId id="2147484268" r:id="rId1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i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700" b="0" i="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598007" algn="l"/>
        </a:tabLst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940403" algn="l"/>
        </a:tabLst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5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5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8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kern="1200" cap="none" spc="-56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Arial" charset="0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8505" algn="l"/>
        </a:tabLst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5302" algn="l"/>
        </a:tabLst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2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bg2"/>
                </a:solidFill>
                <a:latin typeface="+mj-lt"/>
              </a:defRPr>
            </a:lvl1pPr>
          </a:lstStyle>
          <a:p>
            <a:pPr defTabSz="685772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685772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3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  <p:sldLayoutId id="2147484281" r:id="rId12"/>
    <p:sldLayoutId id="2147484282" r:id="rId13"/>
    <p:sldLayoutId id="2147484283" r:id="rId14"/>
    <p:sldLayoutId id="2147484284" r:id="rId15"/>
    <p:sldLayoutId id="2147484285" r:id="rId16"/>
    <p:sldLayoutId id="2147484286" r:id="rId17"/>
    <p:sldLayoutId id="2147484287" r:id="rId18"/>
    <p:sldLayoutId id="2147484288" r:id="rId19"/>
    <p:sldLayoutId id="2147484289" r:id="rId20"/>
    <p:sldLayoutId id="2147484290" r:id="rId21"/>
    <p:sldLayoutId id="2147484291" r:id="rId22"/>
    <p:sldLayoutId id="2147484292" r:id="rId2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4125" b="0" i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Light"/>
        </a:defRPr>
      </a:lvl1pPr>
    </p:titleStyle>
    <p:bodyStyle>
      <a:lvl1pPr marL="254794" marR="0" indent="-254794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3000" b="0" i="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1pPr>
      <a:lvl2pPr marL="0" marR="0" indent="0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2pPr>
      <a:lvl3pPr marL="0" marR="0" indent="0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598885" algn="l"/>
        </a:tabLst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3pPr>
      <a:lvl4pPr marL="0" marR="0" indent="0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4pPr>
      <a:lvl5pPr marL="0" marR="0" indent="0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941785" algn="l"/>
        </a:tabLst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685772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  <p:sldLayoutId id="2147484311" r:id="rId1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i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700" b="0" i="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598007" algn="l"/>
        </a:tabLst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940403" algn="l"/>
        </a:tabLst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685772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1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3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21" r:id="rId9"/>
    <p:sldLayoutId id="2147484322" r:id="rId10"/>
    <p:sldLayoutId id="2147484323" r:id="rId11"/>
    <p:sldLayoutId id="2147484324" r:id="rId12"/>
    <p:sldLayoutId id="2147484325" r:id="rId13"/>
    <p:sldLayoutId id="2147484326" r:id="rId14"/>
    <p:sldLayoutId id="2147484327" r:id="rId15"/>
    <p:sldLayoutId id="2147484328" r:id="rId16"/>
    <p:sldLayoutId id="2147484329" r:id="rId17"/>
    <p:sldLayoutId id="2147484330" r:id="rId18"/>
    <p:sldLayoutId id="2147484331" r:id="rId1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i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700" b="0" i="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598007" algn="l"/>
        </a:tabLst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940403" algn="l"/>
        </a:tabLst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566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kern="1200" cap="none" spc="-5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8505" algn="l"/>
        </a:tabLst>
        <a:defRPr sz="13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5302" algn="l"/>
        </a:tabLst>
        <a:defRPr sz="112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5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5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3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985" r:id="rId21"/>
    <p:sldLayoutId id="2147483986" r:id="rId22"/>
    <p:sldLayoutId id="2147483987" r:id="rId2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8505" algn="l"/>
        </a:tabLst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5302" algn="l"/>
        </a:tabLst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6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8505" algn="l"/>
        </a:tabLst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5302" algn="l"/>
        </a:tabLst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6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7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  <p:sldLayoutId id="2147483803" r:id="rId2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8505" algn="l"/>
        </a:tabLst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5302" algn="l"/>
        </a:tabLst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6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8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  <p:sldLayoutId id="2147483823" r:id="rId19"/>
    <p:sldLayoutId id="2147483824" r:id="rId2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8505" algn="l"/>
        </a:tabLst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5302" algn="l"/>
        </a:tabLst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371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8" y="1447803"/>
            <a:ext cx="8363937" cy="995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3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</p:sldLayoutIdLst>
  <p:transition>
    <p:fade/>
  </p:transition>
  <p:txStyles>
    <p:titleStyle>
      <a:lvl1pPr algn="l" defTabSz="454729" rtl="0" eaLnBrk="1" latinLnBrk="0" hangingPunct="1">
        <a:lnSpc>
          <a:spcPct val="90000"/>
        </a:lnSpc>
        <a:spcBef>
          <a:spcPct val="0"/>
        </a:spcBef>
        <a:buNone/>
        <a:defRPr lang="en-US" sz="2686" b="0" kern="1200" cap="none" spc="-5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172109" indent="-172109" algn="l" defTabSz="454729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92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313428" indent="-141320" algn="l" defTabSz="454729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313428" algn="l"/>
        </a:tabLst>
        <a:defRPr sz="139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454747" indent="-141320" algn="l" defTabSz="454729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19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737385" indent="-111318" algn="l" defTabSz="454729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54747" algn="l"/>
        </a:tabLst>
        <a:defRPr sz="995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851861" indent="-114477" algn="l" defTabSz="454729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995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250504" indent="-113682" algn="l" defTabSz="454729" rtl="0" eaLnBrk="1" latinLnBrk="0" hangingPunct="1">
        <a:spcBef>
          <a:spcPct val="20000"/>
        </a:spcBef>
        <a:buFont typeface="Arial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6pPr>
      <a:lvl7pPr marL="1477868" indent="-113682" algn="l" defTabSz="454729" rtl="0" eaLnBrk="1" latinLnBrk="0" hangingPunct="1">
        <a:spcBef>
          <a:spcPct val="20000"/>
        </a:spcBef>
        <a:buFont typeface="Arial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7pPr>
      <a:lvl8pPr marL="1705232" indent="-113682" algn="l" defTabSz="454729" rtl="0" eaLnBrk="1" latinLnBrk="0" hangingPunct="1">
        <a:spcBef>
          <a:spcPct val="20000"/>
        </a:spcBef>
        <a:buFont typeface="Arial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8pPr>
      <a:lvl9pPr marL="1932596" indent="-113682" algn="l" defTabSz="454729" rtl="0" eaLnBrk="1" latinLnBrk="0" hangingPunct="1">
        <a:spcBef>
          <a:spcPct val="20000"/>
        </a:spcBef>
        <a:buFont typeface="Arial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1pPr>
      <a:lvl2pPr marL="227365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2pPr>
      <a:lvl3pPr marL="454729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3pPr>
      <a:lvl4pPr marL="682093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4pPr>
      <a:lvl5pPr marL="909458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5pPr>
      <a:lvl6pPr marL="1136822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6pPr>
      <a:lvl7pPr marL="1364186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7pPr>
      <a:lvl8pPr marL="1591550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8pPr>
      <a:lvl9pPr marL="1818915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ypescriptlang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2.xml"/><Relationship Id="rId5" Type="http://schemas.openxmlformats.org/officeDocument/2006/relationships/image" Target="../media/image25.png"/><Relationship Id="rId4" Type="http://schemas.openxmlformats.org/officeDocument/2006/relationships/hyperlink" Target="http://visualstudiogallery.msdn.microsoft.com/07d54d12-7133-4e15-becb-6f451ea3bea6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bharry/archive/2012/10/24/typescript-a-real-world-story-of-adoption-in-tfs.aspx" TargetMode="External"/><Relationship Id="rId1" Type="http://schemas.openxmlformats.org/officeDocument/2006/relationships/slideLayout" Target="../slideLayouts/slideLayout3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13" y="1323463"/>
            <a:ext cx="7680340" cy="997196"/>
          </a:xfrm>
        </p:spPr>
        <p:txBody>
          <a:bodyPr/>
          <a:lstStyle/>
          <a:p>
            <a:r>
              <a:rPr lang="en-AU" dirty="0"/>
              <a:t>Microsoft’s </a:t>
            </a:r>
            <a:r>
              <a:rPr lang="en-AU" dirty="0" err="1"/>
              <a:t>TypeScript</a:t>
            </a:r>
            <a:r>
              <a:rPr lang="en-AU" dirty="0"/>
              <a:t>: JavaScript for the SharePoint </a:t>
            </a:r>
            <a:r>
              <a:rPr lang="en-AU" dirty="0" err="1"/>
              <a:t>Dev</a:t>
            </a:r>
            <a:r>
              <a:rPr lang="en-AU" dirty="0"/>
              <a:t> Guy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John Liu</a:t>
            </a:r>
          </a:p>
        </p:txBody>
      </p:sp>
    </p:spTree>
    <p:extLst>
      <p:ext uri="{BB962C8B-B14F-4D97-AF65-F5344CB8AC3E}">
        <p14:creationId xmlns:p14="http://schemas.microsoft.com/office/powerpoint/2010/main" val="313725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Problem -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>
                <a:effectLst/>
              </a:rPr>
              <a:t>JavaScript's scope looks like C#, but does not work at a block level.  It is at the function level.</a:t>
            </a:r>
          </a:p>
          <a:p>
            <a:r>
              <a:rPr lang="en-AU" dirty="0" smtClean="0">
                <a:effectLst/>
              </a:rPr>
              <a:t>It is so easy to get wrong</a:t>
            </a:r>
          </a:p>
          <a:p>
            <a:endParaRPr lang="en-AU" dirty="0" smtClean="0">
              <a:effectLst/>
            </a:endParaRP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 = 1;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if (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 == 1) {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  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 = 2;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}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function x() {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 = 3; }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x();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console.log(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);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foo = 1;</a:t>
            </a:r>
            <a:br>
              <a:rPr lang="en-AU" dirty="0" smtClean="0">
                <a:effectLst/>
              </a:rPr>
            </a:b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y;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function x() {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foo = 2; y = function(){ foo = 3; } }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x(); y();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console.log(foo);</a:t>
            </a:r>
          </a:p>
        </p:txBody>
      </p:sp>
    </p:spTree>
    <p:extLst>
      <p:ext uri="{BB962C8B-B14F-4D97-AF65-F5344CB8AC3E}">
        <p14:creationId xmlns:p14="http://schemas.microsoft.com/office/powerpoint/2010/main" val="90945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Problem -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effectLst/>
              </a:rPr>
              <a:t>JavaScript's scope looks like C#, but does not work at a block level.  It is at the function level.</a:t>
            </a:r>
          </a:p>
          <a:p>
            <a:r>
              <a:rPr lang="en-AU" dirty="0" smtClean="0">
                <a:solidFill>
                  <a:schemeClr val="tx2"/>
                </a:solidFill>
                <a:effectLst/>
              </a:rPr>
              <a:t>It is so easy to get wrong</a:t>
            </a:r>
          </a:p>
          <a:p>
            <a:endParaRPr lang="en-AU" dirty="0" smtClean="0">
              <a:effectLst/>
            </a:endParaRP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 = 1;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if (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 == 1) {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  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 = 2;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}</a:t>
            </a:r>
            <a:br>
              <a:rPr lang="en-AU" dirty="0" smtClean="0">
                <a:effectLst/>
              </a:rPr>
            </a:b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y = function {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 = 3; }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156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Problem - object extension, not class-based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4"/>
            <a:ext cx="8366321" cy="4080624"/>
          </a:xfrm>
        </p:spPr>
        <p:txBody>
          <a:bodyPr>
            <a:normAutofit fontScale="70000" lnSpcReduction="20000"/>
          </a:bodyPr>
          <a:lstStyle/>
          <a:p>
            <a:r>
              <a:rPr lang="en-AU" dirty="0">
                <a:effectLst/>
              </a:rPr>
              <a:t>B</a:t>
            </a:r>
            <a:r>
              <a:rPr lang="en-AU" dirty="0" smtClean="0">
                <a:effectLst/>
              </a:rPr>
              <a:t>ased on objects.  Easy to extend existing objects</a:t>
            </a:r>
          </a:p>
          <a:p>
            <a:r>
              <a:rPr lang="en-AU" dirty="0" smtClean="0">
                <a:effectLst/>
              </a:rPr>
              <a:t>This can be good, because you aren't restricted to defining your object at compile time only.</a:t>
            </a:r>
          </a:p>
          <a:p>
            <a:r>
              <a:rPr lang="en-AU" dirty="0" smtClean="0">
                <a:solidFill>
                  <a:schemeClr val="accent1"/>
                </a:solidFill>
                <a:effectLst/>
              </a:rPr>
              <a:t>It is so easy to get wrong</a:t>
            </a:r>
            <a:r>
              <a:rPr lang="en-AU" dirty="0" smtClean="0">
                <a:effectLst/>
              </a:rPr>
              <a:t/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x = { a : 1, b : 2 }</a:t>
            </a:r>
            <a:br>
              <a:rPr lang="en-AU" dirty="0" smtClean="0">
                <a:effectLst/>
              </a:rPr>
            </a:br>
            <a:r>
              <a:rPr lang="en-AU" dirty="0" err="1" smtClean="0">
                <a:effectLst/>
              </a:rPr>
              <a:t>x.c</a:t>
            </a:r>
            <a:r>
              <a:rPr lang="en-AU" dirty="0" smtClean="0">
                <a:effectLst/>
              </a:rPr>
              <a:t> = 3;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console.log(</a:t>
            </a:r>
            <a:r>
              <a:rPr lang="en-AU" dirty="0" err="1" smtClean="0">
                <a:effectLst/>
              </a:rPr>
              <a:t>x.a</a:t>
            </a:r>
            <a:r>
              <a:rPr lang="en-AU" dirty="0" smtClean="0">
                <a:effectLst/>
              </a:rPr>
              <a:t> + </a:t>
            </a:r>
            <a:r>
              <a:rPr lang="en-AU" dirty="0" err="1" smtClean="0">
                <a:effectLst/>
              </a:rPr>
              <a:t>x.b</a:t>
            </a:r>
            <a:r>
              <a:rPr lang="en-AU" dirty="0" smtClean="0">
                <a:effectLst/>
              </a:rPr>
              <a:t> + </a:t>
            </a:r>
            <a:r>
              <a:rPr lang="en-AU" dirty="0" err="1" smtClean="0">
                <a:effectLst/>
              </a:rPr>
              <a:t>x.c</a:t>
            </a:r>
            <a:r>
              <a:rPr lang="en-AU" dirty="0" smtClean="0">
                <a:effectLst/>
              </a:rPr>
              <a:t>);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x = { a : 1, b : 2, a : 3 }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console.log(</a:t>
            </a:r>
            <a:r>
              <a:rPr lang="en-AU" dirty="0" err="1" smtClean="0">
                <a:effectLst/>
              </a:rPr>
              <a:t>x.a</a:t>
            </a:r>
            <a:r>
              <a:rPr lang="en-AU" dirty="0" smtClean="0">
                <a:effectLst/>
              </a:rPr>
              <a:t> + </a:t>
            </a:r>
            <a:r>
              <a:rPr lang="en-AU" dirty="0" err="1" smtClean="0">
                <a:effectLst/>
              </a:rPr>
              <a:t>x.b</a:t>
            </a:r>
            <a:r>
              <a:rPr lang="en-AU" dirty="0" smtClean="0">
                <a:effectLst/>
              </a:rPr>
              <a:t>);</a:t>
            </a:r>
            <a:br>
              <a:rPr lang="en-AU" dirty="0" smtClean="0">
                <a:effectLst/>
              </a:rPr>
            </a:br>
            <a:endParaRPr lang="en-AU" dirty="0">
              <a:effectLst/>
            </a:endParaRPr>
          </a:p>
          <a:p>
            <a:r>
              <a:rPr lang="en-AU" dirty="0" smtClean="0">
                <a:effectLst/>
              </a:rPr>
              <a:t>// object </a:t>
            </a:r>
            <a:r>
              <a:rPr lang="en-AU" dirty="0">
                <a:effectLst/>
              </a:rPr>
              <a:t>inheritance is possible, </a:t>
            </a:r>
            <a:r>
              <a:rPr lang="en-AU" dirty="0" smtClean="0">
                <a:effectLst/>
              </a:rPr>
              <a:t>but too </a:t>
            </a:r>
            <a:r>
              <a:rPr lang="en-AU" dirty="0">
                <a:effectLst/>
              </a:rPr>
              <a:t>messy, so we learn to live without it. </a:t>
            </a:r>
            <a:r>
              <a:rPr lang="en-AU" dirty="0" smtClean="0">
                <a:effectLst/>
              </a:rPr>
              <a:t/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This </a:t>
            </a:r>
            <a:r>
              <a:rPr lang="en-AU" dirty="0">
                <a:effectLst/>
              </a:rPr>
              <a:t>means </a:t>
            </a:r>
            <a:r>
              <a:rPr lang="en-AU" dirty="0" smtClean="0">
                <a:effectLst/>
              </a:rPr>
              <a:t>we </a:t>
            </a:r>
            <a:r>
              <a:rPr lang="en-AU" dirty="0">
                <a:effectLst/>
              </a:rPr>
              <a:t>don't define contracts for our code, we don't describe the shape or capabilities of our object upfront, we expect it to all just work at runtime</a:t>
            </a:r>
            <a:r>
              <a:rPr lang="en-AU" dirty="0" smtClean="0">
                <a:effectLst/>
              </a:rPr>
              <a:t>.  No design time checking.</a:t>
            </a:r>
            <a:endParaRPr lang="en-AU" dirty="0">
              <a:effectLst/>
            </a:endParaRP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927475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- object inheritance is hard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Based on object extension.  Not class inheritance (at a syntax level)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animal =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name;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cat = </a:t>
            </a:r>
            <a:r>
              <a:rPr lang="en-US" dirty="0" err="1" smtClean="0"/>
              <a:t>jQuery.extend</a:t>
            </a:r>
            <a:r>
              <a:rPr lang="en-US" dirty="0" smtClean="0"/>
              <a:t>( animal,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claw = function() { /*claw*/ };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/>
                </a:solidFill>
              </a:rPr>
              <a:t>//Syntax complicated, so nobody really does it.</a:t>
            </a:r>
            <a:endParaRPr lang="en-A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1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- hoisting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3"/>
            <a:ext cx="8366321" cy="4137186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>
                <a:effectLst/>
              </a:rPr>
              <a:t>Hoisting is essentially a scoping problem, </a:t>
            </a:r>
            <a:r>
              <a:rPr lang="en-AU" dirty="0" smtClean="0">
                <a:solidFill>
                  <a:schemeClr val="accent1"/>
                </a:solidFill>
                <a:effectLst/>
              </a:rPr>
              <a:t>nearly all cases, the behaviour is completely wrong.</a:t>
            </a:r>
            <a:r>
              <a:rPr lang="en-AU" dirty="0" smtClean="0">
                <a:effectLst/>
              </a:rPr>
              <a:t/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foo = 1;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function x() {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    foo = 2;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   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foo = 3;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}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console.log(foo);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/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what is foo?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what is </a:t>
            </a:r>
            <a:r>
              <a:rPr lang="en-AU" dirty="0" err="1" smtClean="0">
                <a:effectLst/>
              </a:rPr>
              <a:t>x.foo</a:t>
            </a:r>
            <a:r>
              <a:rPr lang="en-AU" dirty="0" smtClean="0">
                <a:effectLst/>
              </a:rPr>
              <a:t>?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err="1">
                <a:effectLst/>
              </a:rPr>
              <a:t>v</a:t>
            </a:r>
            <a:r>
              <a:rPr lang="en-AU" dirty="0" err="1" smtClean="0">
                <a:effectLst/>
              </a:rPr>
              <a:t>ar</a:t>
            </a:r>
            <a:r>
              <a:rPr lang="en-AU" dirty="0" smtClean="0">
                <a:effectLst/>
              </a:rPr>
              <a:t> foo = 1;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function x() {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   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foo;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    foo = 2;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    foo = 3;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}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// example of where </a:t>
            </a:r>
            <a:r>
              <a:rPr lang="en-AU" dirty="0" err="1" smtClean="0">
                <a:effectLst/>
              </a:rPr>
              <a:t>Javascript</a:t>
            </a:r>
            <a:r>
              <a:rPr lang="en-AU" dirty="0" smtClean="0">
                <a:effectLst/>
              </a:rPr>
              <a:t> just give you weird results</a:t>
            </a:r>
            <a:endParaRPr lang="en-A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9087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- multiple files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312"/>
            <a:ext cx="8573488" cy="1607034"/>
          </a:xfrm>
        </p:spPr>
        <p:txBody>
          <a:bodyPr>
            <a:normAutofit lnSpcReduction="10000"/>
          </a:bodyPr>
          <a:lstStyle/>
          <a:p>
            <a:r>
              <a:rPr lang="en-AU" dirty="0" smtClean="0">
                <a:effectLst/>
              </a:rPr>
              <a:t>Last </a:t>
            </a:r>
            <a:r>
              <a:rPr lang="en-AU" dirty="0">
                <a:effectLst/>
              </a:rPr>
              <a:t>problem for today</a:t>
            </a:r>
            <a:r>
              <a:rPr lang="en-AU" dirty="0" smtClean="0">
                <a:effectLst/>
              </a:rPr>
              <a:t>.</a:t>
            </a:r>
            <a:endParaRPr lang="en-AU" dirty="0">
              <a:effectLst/>
            </a:endParaRPr>
          </a:p>
          <a:p>
            <a:r>
              <a:rPr lang="en-AU" dirty="0">
                <a:effectLst/>
              </a:rPr>
              <a:t>JavaScript doesn't understand multiple files.  </a:t>
            </a: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VS.NET helps </a:t>
            </a:r>
            <a:r>
              <a:rPr lang="en-AU" dirty="0">
                <a:effectLst/>
              </a:rPr>
              <a:t>with &lt;reference&gt;, but </a:t>
            </a:r>
            <a:r>
              <a:rPr lang="en-AU" dirty="0" smtClean="0">
                <a:effectLst/>
              </a:rPr>
              <a:t>doesn't </a:t>
            </a:r>
            <a:r>
              <a:rPr lang="en-AU" dirty="0">
                <a:effectLst/>
              </a:rPr>
              <a:t>help you check the correctness of your </a:t>
            </a:r>
            <a:r>
              <a:rPr lang="en-AU" dirty="0" smtClean="0">
                <a:effectLst/>
              </a:rPr>
              <a:t>reference code</a:t>
            </a:r>
            <a:endParaRPr lang="en-AU" dirty="0">
              <a:effectLst/>
            </a:endParaRPr>
          </a:p>
          <a:p>
            <a:endParaRPr lang="en-AU" dirty="0"/>
          </a:p>
        </p:txBody>
      </p:sp>
      <p:pic>
        <p:nvPicPr>
          <p:cNvPr id="1028" name="Picture 4" descr="Ff798328.d3abb77b-866e-4d13-a266-35e2195c86e4(en-us,PandP.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4" y="3512584"/>
            <a:ext cx="6572250" cy="205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202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Let's look at TypeScript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ffectLst/>
              </a:rPr>
              <a:t>To get started with </a:t>
            </a:r>
            <a:r>
              <a:rPr lang="en-AU" dirty="0" err="1" smtClean="0">
                <a:effectLst/>
              </a:rPr>
              <a:t>TypeScript</a:t>
            </a:r>
            <a:r>
              <a:rPr lang="en-AU" dirty="0" smtClean="0">
                <a:effectLst/>
              </a:rPr>
              <a:t>, grab it from </a:t>
            </a:r>
            <a:r>
              <a:rPr lang="en-AU" dirty="0" smtClean="0">
                <a:effectLst/>
                <a:hlinkClick r:id="rId3"/>
              </a:rPr>
              <a:t>http://typescriptlang.org</a:t>
            </a:r>
            <a:r>
              <a:rPr lang="en-AU" dirty="0" smtClean="0">
                <a:effectLst/>
              </a:rPr>
              <a:t> this includes VS2012 extensions </a:t>
            </a:r>
          </a:p>
          <a:p>
            <a:r>
              <a:rPr lang="en-AU" dirty="0" smtClean="0">
                <a:effectLst/>
              </a:rPr>
              <a:t>Next</a:t>
            </a:r>
            <a:r>
              <a:rPr lang="en-AU" dirty="0" smtClean="0">
                <a:effectLst/>
              </a:rPr>
              <a:t>, grab Web Essentials 2012 VS Extension. </a:t>
            </a:r>
            <a:r>
              <a:rPr lang="en-AU" dirty="0">
                <a:hlinkClick r:id="rId4"/>
              </a:rPr>
              <a:t>http://visualstudiogallery.msdn.microsoft.com/07d54d12-7133-4e15-becb-6f451ea3bea6</a:t>
            </a:r>
            <a:r>
              <a:rPr lang="en-AU" dirty="0" smtClean="0">
                <a:effectLst/>
              </a:rPr>
              <a:t/>
            </a:r>
            <a:br>
              <a:rPr lang="en-AU" dirty="0" smtClean="0">
                <a:effectLst/>
              </a:rPr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</p:txBody>
      </p:sp>
      <p:pic>
        <p:nvPicPr>
          <p:cNvPr id="1026" name="Picture 2" descr="http://i1.visualstudiogallery.msdn.s-msft.com/07d54d12-7133-4e15-becb-6f451ea3bea6/image/file/85648/1/typescrip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9"/>
          <a:stretch/>
        </p:blipFill>
        <p:spPr bwMode="auto">
          <a:xfrm>
            <a:off x="1022474" y="3817244"/>
            <a:ext cx="5715000" cy="29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2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TypeScript</a:t>
            </a:r>
            <a:r>
              <a:rPr lang="en-AU" dirty="0" smtClean="0"/>
              <a:t> - first glance - optional strong type checking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3"/>
            <a:ext cx="8366321" cy="3696934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>
                <a:effectLst/>
              </a:rPr>
              <a:t>// </a:t>
            </a:r>
            <a:r>
              <a:rPr lang="en-AU" dirty="0" err="1" smtClean="0">
                <a:effectLst/>
              </a:rPr>
              <a:t>js</a:t>
            </a:r>
            <a:r>
              <a:rPr lang="en-AU" dirty="0" smtClean="0">
                <a:effectLst/>
              </a:rPr>
              <a:t/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function f(x, y) {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   return x * y;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}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// </a:t>
            </a:r>
            <a:r>
              <a:rPr lang="en-AU" dirty="0" err="1" smtClean="0">
                <a:effectLst/>
              </a:rPr>
              <a:t>ts</a:t>
            </a:r>
            <a:r>
              <a:rPr lang="en-AU" dirty="0" smtClean="0">
                <a:effectLst/>
              </a:rPr>
              <a:t/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function f(x </a:t>
            </a:r>
            <a:r>
              <a:rPr lang="en-AU" dirty="0" smtClean="0">
                <a:solidFill>
                  <a:srgbClr val="0070C0"/>
                </a:solidFill>
                <a:effectLst/>
              </a:rPr>
              <a:t>: number</a:t>
            </a:r>
            <a:r>
              <a:rPr lang="en-AU" dirty="0" smtClean="0">
                <a:effectLst/>
              </a:rPr>
              <a:t>, y </a:t>
            </a:r>
            <a:r>
              <a:rPr lang="en-AU" dirty="0" smtClean="0">
                <a:solidFill>
                  <a:srgbClr val="0070C0"/>
                </a:solidFill>
                <a:effectLst/>
              </a:rPr>
              <a:t>: number</a:t>
            </a:r>
            <a:r>
              <a:rPr lang="en-AU" dirty="0" smtClean="0">
                <a:effectLst/>
              </a:rPr>
              <a:t>) </a:t>
            </a:r>
            <a:r>
              <a:rPr lang="en-AU" dirty="0" smtClean="0">
                <a:solidFill>
                  <a:srgbClr val="0070C0"/>
                </a:solidFill>
                <a:effectLst/>
              </a:rPr>
              <a:t>: number </a:t>
            </a:r>
            <a:r>
              <a:rPr lang="en-AU" dirty="0" smtClean="0">
                <a:effectLst/>
              </a:rPr>
              <a:t>{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    return x * y;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}</a:t>
            </a:r>
            <a:endParaRPr lang="en-AU" dirty="0">
              <a:effectLst/>
            </a:endParaRPr>
          </a:p>
          <a:p>
            <a:pPr marL="0" indent="0">
              <a:buNone/>
            </a:pPr>
            <a:endParaRPr lang="en-AU" dirty="0" smtClean="0">
              <a:effectLst/>
            </a:endParaRPr>
          </a:p>
          <a:p>
            <a:pPr marL="0" indent="0">
              <a:buNone/>
            </a:pPr>
            <a:r>
              <a:rPr lang="en-AU" dirty="0" smtClean="0">
                <a:effectLst/>
              </a:rPr>
              <a:t>// Type information is enforced in design and</a:t>
            </a:r>
          </a:p>
          <a:p>
            <a:pPr marL="0" indent="0">
              <a:buNone/>
            </a:pPr>
            <a:r>
              <a:rPr lang="en-AU" dirty="0" smtClean="0">
                <a:effectLst/>
              </a:rPr>
              <a:t>// compile time, but removed at runtime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32" y="3961210"/>
            <a:ext cx="2664619" cy="15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7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TypeScript</a:t>
            </a:r>
            <a:r>
              <a:rPr lang="en-AU" dirty="0" smtClean="0"/>
              <a:t> - </a:t>
            </a:r>
            <a:r>
              <a:rPr lang="en-AU" dirty="0" err="1" smtClean="0"/>
              <a:t>demo.ts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3"/>
            <a:ext cx="8366321" cy="3940339"/>
          </a:xfrm>
        </p:spPr>
        <p:txBody>
          <a:bodyPr>
            <a:normAutofit/>
          </a:bodyPr>
          <a:lstStyle/>
          <a:p>
            <a:r>
              <a:rPr lang="en-AU" dirty="0" smtClean="0">
                <a:effectLst/>
              </a:rPr>
              <a:t>Let's go see </a:t>
            </a:r>
            <a:r>
              <a:rPr lang="en-AU" dirty="0" err="1" smtClean="0">
                <a:effectLst/>
              </a:rPr>
              <a:t>demo.ts</a:t>
            </a:r>
            <a:r>
              <a:rPr lang="en-AU" dirty="0" smtClean="0">
                <a:effectLst/>
              </a:rPr>
              <a:t> in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98565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TypeScript</a:t>
            </a:r>
            <a:r>
              <a:rPr lang="en-AU" dirty="0" smtClean="0"/>
              <a:t> - Interfaces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// </a:t>
            </a:r>
            <a:r>
              <a:rPr lang="en-AU" dirty="0" err="1" smtClean="0"/>
              <a:t>ts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interface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35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</a:t>
            </a:r>
            <a:r>
              <a:rPr lang="en-AU" dirty="0" smtClean="0"/>
              <a:t>bout John Liu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>
                <a:effectLst/>
              </a:rPr>
              <a:t>Senior Consultant for SharePoint Gurus Sydney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User </a:t>
            </a:r>
            <a:r>
              <a:rPr lang="en-AU" dirty="0">
                <a:effectLst/>
              </a:rPr>
              <a:t>G</a:t>
            </a:r>
            <a:r>
              <a:rPr lang="en-AU" dirty="0" smtClean="0">
                <a:effectLst/>
              </a:rPr>
              <a:t>roups, </a:t>
            </a:r>
            <a:br>
              <a:rPr lang="en-AU" dirty="0" smtClean="0">
                <a:effectLst/>
              </a:rPr>
            </a:br>
            <a:r>
              <a:rPr lang="en-AU" dirty="0">
                <a:effectLst/>
              </a:rPr>
              <a:t>SharePoint </a:t>
            </a:r>
            <a:r>
              <a:rPr lang="en-AU" dirty="0" smtClean="0">
                <a:effectLst/>
              </a:rPr>
              <a:t>Saturday, </a:t>
            </a:r>
            <a:r>
              <a:rPr lang="en-AU" dirty="0">
                <a:effectLst/>
              </a:rPr>
              <a:t>SharePoint </a:t>
            </a:r>
            <a:r>
              <a:rPr lang="en-AU" dirty="0" smtClean="0">
                <a:effectLst/>
              </a:rPr>
              <a:t>Conferences, 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http://johnliu.net</a:t>
            </a:r>
            <a:endParaRPr lang="en-AU" dirty="0">
              <a:effectLst/>
            </a:endParaRPr>
          </a:p>
          <a:p>
            <a:r>
              <a:rPr lang="en-AU" dirty="0" smtClean="0">
                <a:effectLst/>
              </a:rPr>
              <a:t>@</a:t>
            </a:r>
            <a:r>
              <a:rPr lang="en-AU" dirty="0" err="1" smtClean="0">
                <a:effectLst/>
              </a:rPr>
              <a:t>johnnliu</a:t>
            </a:r>
            <a:endParaRPr lang="en-AU" dirty="0">
              <a:effectLst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7" r="16072"/>
          <a:stretch/>
        </p:blipFill>
        <p:spPr>
          <a:xfrm>
            <a:off x="4880758" y="1462809"/>
            <a:ext cx="3360717" cy="4663354"/>
          </a:xfrm>
        </p:spPr>
      </p:pic>
    </p:spTree>
    <p:extLst>
      <p:ext uri="{BB962C8B-B14F-4D97-AF65-F5344CB8AC3E}">
        <p14:creationId xmlns:p14="http://schemas.microsoft.com/office/powerpoint/2010/main" val="13609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TypeScript</a:t>
            </a:r>
            <a:r>
              <a:rPr lang="en-AU" dirty="0" smtClean="0"/>
              <a:t>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4"/>
            <a:ext cx="8366321" cy="3913268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S</a:t>
            </a:r>
            <a:r>
              <a:rPr lang="en-AU" baseline="0" dirty="0" smtClean="0"/>
              <a:t>tatic </a:t>
            </a:r>
            <a:r>
              <a:rPr lang="en-AU" baseline="0" dirty="0" smtClean="0">
                <a:solidFill>
                  <a:schemeClr val="tx2"/>
                </a:solidFill>
              </a:rPr>
              <a:t>Type </a:t>
            </a:r>
            <a:r>
              <a:rPr lang="en-AU" baseline="0" dirty="0" smtClean="0"/>
              <a:t>Checking</a:t>
            </a:r>
          </a:p>
          <a:p>
            <a:r>
              <a:rPr lang="en-AU" baseline="0" dirty="0" smtClean="0">
                <a:solidFill>
                  <a:schemeClr val="tx2"/>
                </a:solidFill>
              </a:rPr>
              <a:t>Modules </a:t>
            </a:r>
            <a:r>
              <a:rPr lang="en-AU" baseline="0" dirty="0" smtClean="0"/>
              <a:t>and </a:t>
            </a:r>
            <a:r>
              <a:rPr lang="en-AU" baseline="0" dirty="0" smtClean="0">
                <a:solidFill>
                  <a:schemeClr val="tx2"/>
                </a:solidFill>
              </a:rPr>
              <a:t>Export</a:t>
            </a:r>
            <a:endParaRPr lang="en-AU" dirty="0" smtClean="0"/>
          </a:p>
          <a:p>
            <a:r>
              <a:rPr lang="en-AU" baseline="0" dirty="0" smtClean="0">
                <a:solidFill>
                  <a:schemeClr val="tx2"/>
                </a:solidFill>
              </a:rPr>
              <a:t>Interface</a:t>
            </a:r>
            <a:r>
              <a:rPr lang="en-AU" baseline="0" dirty="0" smtClean="0">
                <a:solidFill>
                  <a:srgbClr val="C00000"/>
                </a:solidFill>
              </a:rPr>
              <a:t> </a:t>
            </a:r>
            <a:r>
              <a:rPr lang="en-AU" baseline="0" dirty="0" smtClean="0"/>
              <a:t>and </a:t>
            </a:r>
            <a:r>
              <a:rPr lang="en-AU" baseline="0" dirty="0" smtClean="0">
                <a:solidFill>
                  <a:schemeClr val="tx2"/>
                </a:solidFill>
              </a:rPr>
              <a:t>Class</a:t>
            </a:r>
            <a:r>
              <a:rPr lang="en-AU" baseline="0" dirty="0" smtClean="0">
                <a:solidFill>
                  <a:srgbClr val="C00000"/>
                </a:solidFill>
              </a:rPr>
              <a:t> </a:t>
            </a:r>
            <a:r>
              <a:rPr lang="en-AU" baseline="0" dirty="0" smtClean="0"/>
              <a:t>for </a:t>
            </a:r>
            <a:r>
              <a:rPr lang="en-AU" dirty="0" smtClean="0"/>
              <a:t>traditional Object Oriented Programming</a:t>
            </a:r>
            <a:endParaRPr lang="en-AU" baseline="0" dirty="0" smtClean="0"/>
          </a:p>
          <a:p>
            <a:endParaRPr lang="en-AU" baseline="0" dirty="0" smtClean="0"/>
          </a:p>
          <a:p>
            <a:r>
              <a:rPr lang="en-AU" baseline="0" dirty="0" smtClean="0"/>
              <a:t>Works with all your existing JavaScript libraries</a:t>
            </a:r>
          </a:p>
          <a:p>
            <a:r>
              <a:rPr lang="en-AU" dirty="0" smtClean="0"/>
              <a:t>Low</a:t>
            </a:r>
            <a:r>
              <a:rPr lang="en-AU" baseline="0" dirty="0" smtClean="0"/>
              <a:t> learning overhead compared to similar JavaScript systems (</a:t>
            </a:r>
            <a:r>
              <a:rPr lang="en-AU" baseline="0" dirty="0" err="1" smtClean="0"/>
              <a:t>CoffeeScript</a:t>
            </a:r>
            <a:r>
              <a:rPr lang="en-AU" baseline="0" dirty="0" smtClean="0"/>
              <a:t> or Dart)</a:t>
            </a:r>
          </a:p>
          <a:p>
            <a:endParaRPr lang="en-AU" dirty="0"/>
          </a:p>
          <a:p>
            <a:r>
              <a:rPr lang="en-AU" baseline="0" dirty="0" smtClean="0"/>
              <a:t>Amazing Visual Studio tooling</a:t>
            </a:r>
          </a:p>
          <a:p>
            <a:r>
              <a:rPr lang="en-AU" dirty="0" smtClean="0"/>
              <a:t>Outstanding team and refactoring scenarios</a:t>
            </a:r>
            <a:endParaRPr lang="en-A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505797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- new projects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Visual Studio 2012</a:t>
            </a:r>
          </a:p>
          <a:p>
            <a:r>
              <a:rPr lang="en-AU" dirty="0" smtClean="0"/>
              <a:t>SharePoint</a:t>
            </a:r>
            <a:r>
              <a:rPr lang="en-AU" baseline="0" dirty="0" smtClean="0"/>
              <a:t> Solutions and Sandbox Solutions</a:t>
            </a:r>
          </a:p>
          <a:p>
            <a:pPr marL="0" indent="0">
              <a:buNone/>
            </a:pP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  <a:p>
            <a:r>
              <a:rPr lang="en-AU" dirty="0"/>
              <a:t>Visual Studio </a:t>
            </a:r>
            <a:r>
              <a:rPr lang="en-AU" dirty="0" smtClean="0"/>
              <a:t>2010 can be done, but the installation of the Visual Studio extension is tricky and manual</a:t>
            </a:r>
            <a:endParaRPr lang="en-AU" dirty="0"/>
          </a:p>
          <a:p>
            <a:endParaRPr lang="en-A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589730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TypeScript</a:t>
            </a:r>
            <a:r>
              <a:rPr lang="en-AU" dirty="0" smtClean="0"/>
              <a:t> - </a:t>
            </a:r>
            <a:r>
              <a:rPr lang="en-AU" dirty="0" err="1" smtClean="0"/>
              <a:t>pinteresp.ts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3"/>
            <a:ext cx="8366321" cy="3940339"/>
          </a:xfrm>
        </p:spPr>
        <p:txBody>
          <a:bodyPr>
            <a:normAutofit/>
          </a:bodyPr>
          <a:lstStyle/>
          <a:p>
            <a:r>
              <a:rPr lang="en-AU" dirty="0">
                <a:effectLst/>
              </a:rPr>
              <a:t>s</a:t>
            </a:r>
            <a:r>
              <a:rPr lang="en-AU" dirty="0" smtClean="0">
                <a:effectLst/>
              </a:rPr>
              <a:t>ee </a:t>
            </a:r>
            <a:r>
              <a:rPr lang="en-AU" dirty="0" err="1" smtClean="0">
                <a:effectLst/>
              </a:rPr>
              <a:t>pinteresp.ts</a:t>
            </a:r>
            <a:r>
              <a:rPr lang="en-AU" dirty="0" smtClean="0">
                <a:effectLst/>
              </a:rPr>
              <a:t> - building a sandbox </a:t>
            </a:r>
            <a:r>
              <a:rPr lang="en-AU" dirty="0" err="1" smtClean="0">
                <a:effectLst/>
              </a:rPr>
              <a:t>webpart</a:t>
            </a:r>
            <a:r>
              <a:rPr lang="en-AU" dirty="0" smtClean="0">
                <a:effectLst/>
              </a:rPr>
              <a:t> with </a:t>
            </a:r>
            <a:r>
              <a:rPr lang="en-AU" dirty="0" err="1" smtClean="0">
                <a:effectLst/>
              </a:rPr>
              <a:t>TypeScript</a:t>
            </a:r>
            <a:endParaRPr lang="en-AU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714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Real world story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effectLst/>
              </a:rPr>
              <a:t>Brian Harry (of TFS) converts TFS Web UI to </a:t>
            </a:r>
            <a:r>
              <a:rPr lang="en-AU" dirty="0" err="1" smtClean="0">
                <a:effectLst/>
              </a:rPr>
              <a:t>TypeScript</a:t>
            </a: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80,000 lines of code</a:t>
            </a:r>
          </a:p>
          <a:p>
            <a:r>
              <a:rPr lang="en-AU" dirty="0" smtClean="0">
                <a:effectLst/>
              </a:rPr>
              <a:t>Heavily tested by unit tests and functional tests, </a:t>
            </a:r>
            <a:r>
              <a:rPr lang="en-AU" dirty="0" err="1" smtClean="0">
                <a:effectLst/>
              </a:rPr>
              <a:t>JSLint</a:t>
            </a:r>
            <a:r>
              <a:rPr lang="en-AU" dirty="0" smtClean="0">
                <a:effectLst/>
              </a:rPr>
              <a:t> clean</a:t>
            </a:r>
          </a:p>
          <a:p>
            <a:r>
              <a:rPr lang="en-AU" dirty="0" smtClean="0">
                <a:effectLst/>
              </a:rPr>
              <a:t>Finds 13 bugs </a:t>
            </a:r>
            <a:r>
              <a:rPr lang="en-AU" smtClean="0">
                <a:effectLst/>
              </a:rPr>
              <a:t>after </a:t>
            </a:r>
            <a:r>
              <a:rPr lang="en-AU" smtClean="0">
                <a:effectLst/>
              </a:rPr>
              <a:t>initial conversion</a:t>
            </a:r>
            <a:endParaRPr lang="en-AU" dirty="0" smtClean="0">
              <a:effectLst/>
            </a:endParaRPr>
          </a:p>
          <a:p>
            <a:r>
              <a:rPr lang="en-AU" dirty="0">
                <a:effectLst/>
                <a:hlinkClick r:id="rId2"/>
              </a:rPr>
              <a:t>http://blogs.msdn.com/b/bharry/archive/2012/10/24/typescript-a-real-world-story-of-adoption-in-tfs.aspx</a:t>
            </a:r>
            <a:endParaRPr lang="en-AU" dirty="0">
              <a:effectLst/>
            </a:endParaRPr>
          </a:p>
          <a:p>
            <a:endParaRPr lang="en-AU" dirty="0" smtClean="0">
              <a:effectLst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44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How - existing projects - practical guidelines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312"/>
            <a:ext cx="7603177" cy="3524928"/>
          </a:xfrm>
        </p:spPr>
        <p:txBody>
          <a:bodyPr>
            <a:normAutofit/>
          </a:bodyPr>
          <a:lstStyle/>
          <a:p>
            <a:r>
              <a:rPr lang="en-AU" dirty="0" smtClean="0">
                <a:effectLst/>
              </a:rPr>
              <a:t>Q: I have spaghetti JavaScript how do I update them to </a:t>
            </a:r>
            <a:r>
              <a:rPr lang="en-AU" dirty="0" err="1" smtClean="0">
                <a:effectLst/>
              </a:rPr>
              <a:t>TypeScript</a:t>
            </a:r>
            <a:r>
              <a:rPr lang="en-AU" dirty="0" smtClean="0">
                <a:effectLst/>
              </a:rPr>
              <a:t>?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You </a:t>
            </a:r>
            <a:r>
              <a:rPr lang="en-AU" dirty="0">
                <a:effectLst/>
              </a:rPr>
              <a:t>don't have to start with your largest file.  </a:t>
            </a:r>
            <a:r>
              <a:rPr lang="en-AU" dirty="0" smtClean="0">
                <a:effectLst/>
              </a:rPr>
              <a:t/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You don't have to convert all your files.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Start </a:t>
            </a:r>
            <a:r>
              <a:rPr lang="en-AU" dirty="0">
                <a:effectLst/>
              </a:rPr>
              <a:t>with the smaller file</a:t>
            </a:r>
            <a:r>
              <a:rPr lang="en-AU" dirty="0" smtClean="0">
                <a:effectLst/>
              </a:rPr>
              <a:t>.  Everything will still work.</a:t>
            </a:r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0887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How - existing projects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ffectLst/>
              </a:rPr>
              <a:t>#1 copy the JS file and paste into a TS file.  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Remember: JS is subset of TS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70" y="3503219"/>
            <a:ext cx="32289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How - existing projects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>
                <a:effectLst/>
              </a:rPr>
              <a:t>#2 Add &lt;reference&gt; for 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definition files</a:t>
            </a:r>
          </a:p>
          <a:p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#3 Optional arguments in 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your functions  </a:t>
            </a:r>
          </a:p>
          <a:p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#4 Fix ad-hoc objects to match definition interfaces.</a:t>
            </a:r>
          </a:p>
          <a:p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#5 Create missing definitions (e.g. 3rd party JQuery extensions)</a:t>
            </a:r>
          </a:p>
          <a:p>
            <a:r>
              <a:rPr lang="en-AU" dirty="0" smtClean="0">
                <a:effectLst/>
              </a:rPr>
              <a:t>Majority of errors are </a:t>
            </a:r>
            <a:r>
              <a:rPr lang="en-AU" dirty="0" err="1" smtClean="0">
                <a:effectLst/>
              </a:rPr>
              <a:t>TypeScript</a:t>
            </a:r>
            <a:r>
              <a:rPr lang="en-AU" dirty="0" smtClean="0">
                <a:effectLst/>
              </a:rPr>
              <a:t> asking you to describe the interface better.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343" y="1556792"/>
            <a:ext cx="3579019" cy="199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0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How - existing projects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 smtClean="0">
                <a:effectLst/>
              </a:rPr>
              <a:t>#6 Fix minor issues is TS</a:t>
            </a:r>
          </a:p>
          <a:p>
            <a:pPr lvl="1"/>
            <a:r>
              <a:rPr lang="en-AU" dirty="0" smtClean="0">
                <a:effectLst/>
              </a:rPr>
              <a:t>Fix deprecated method references (</a:t>
            </a:r>
            <a:r>
              <a:rPr lang="en-AU" dirty="0" err="1" smtClean="0">
                <a:effectLst/>
              </a:rPr>
              <a:t>JQuery.live</a:t>
            </a:r>
            <a:r>
              <a:rPr lang="en-AU" dirty="0" smtClean="0">
                <a:effectLst/>
              </a:rPr>
              <a:t> should be </a:t>
            </a:r>
            <a:r>
              <a:rPr lang="en-AU" dirty="0" err="1" smtClean="0">
                <a:effectLst/>
              </a:rPr>
              <a:t>JQuery.on</a:t>
            </a:r>
            <a:r>
              <a:rPr lang="en-AU" dirty="0" smtClean="0">
                <a:effectLst/>
              </a:rPr>
              <a:t>)</a:t>
            </a:r>
          </a:p>
          <a:p>
            <a:pPr lvl="1"/>
            <a:r>
              <a:rPr lang="en-AU" dirty="0" smtClean="0">
                <a:effectLst/>
              </a:rPr>
              <a:t>Fix Date - Date</a:t>
            </a:r>
          </a:p>
          <a:p>
            <a:pPr lvl="1"/>
            <a:r>
              <a:rPr lang="en-AU" dirty="0" smtClean="0">
                <a:effectLst/>
              </a:rPr>
              <a:t>These are common issues - easy to find solutions on </a:t>
            </a:r>
            <a:r>
              <a:rPr lang="en-AU" dirty="0" err="1" smtClean="0">
                <a:effectLst/>
              </a:rPr>
              <a:t>StackOverflow</a:t>
            </a:r>
            <a:r>
              <a:rPr lang="en-AU" dirty="0" smtClean="0">
                <a:effectLst/>
              </a:rPr>
              <a:t> (the official support forum for </a:t>
            </a:r>
            <a:r>
              <a:rPr lang="en-AU" dirty="0" err="1" smtClean="0">
                <a:effectLst/>
              </a:rPr>
              <a:t>TypeScript</a:t>
            </a:r>
            <a:r>
              <a:rPr lang="en-AU" dirty="0" smtClean="0">
                <a:effectLst/>
              </a:rPr>
              <a:t>)</a:t>
            </a:r>
          </a:p>
          <a:p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Good news: That's it!  </a:t>
            </a:r>
          </a:p>
        </p:txBody>
      </p:sp>
    </p:spTree>
    <p:extLst>
      <p:ext uri="{BB962C8B-B14F-4D97-AF65-F5344CB8AC3E}">
        <p14:creationId xmlns:p14="http://schemas.microsoft.com/office/powerpoint/2010/main" val="42169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How - existing projects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>
                <a:solidFill>
                  <a:schemeClr val="accent1"/>
                </a:solidFill>
                <a:effectLst/>
              </a:rPr>
              <a:t>Now, you can start to refactor and improve your </a:t>
            </a:r>
            <a:r>
              <a:rPr lang="en-AU" dirty="0" err="1" smtClean="0">
                <a:solidFill>
                  <a:schemeClr val="accent1"/>
                </a:solidFill>
                <a:effectLst/>
              </a:rPr>
              <a:t>TypeScript</a:t>
            </a:r>
            <a:r>
              <a:rPr lang="en-AU" dirty="0" smtClean="0">
                <a:solidFill>
                  <a:schemeClr val="accent1"/>
                </a:solidFill>
                <a:effectLst/>
              </a:rPr>
              <a:t/>
            </a:r>
            <a:br>
              <a:rPr lang="en-AU" dirty="0" smtClean="0">
                <a:solidFill>
                  <a:schemeClr val="accent1"/>
                </a:solidFill>
                <a:effectLst/>
              </a:rPr>
            </a:br>
            <a:endParaRPr lang="en-AU" dirty="0" smtClean="0">
              <a:solidFill>
                <a:schemeClr val="accent1"/>
              </a:solidFill>
              <a:effectLst/>
            </a:endParaRPr>
          </a:p>
          <a:p>
            <a:r>
              <a:rPr lang="en-AU" dirty="0" smtClean="0">
                <a:effectLst/>
              </a:rPr>
              <a:t>#1 Group utility functions into a separate scope.  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Move them out into a commonly shared file.  Add Type information and </a:t>
            </a:r>
            <a:r>
              <a:rPr lang="en-AU" dirty="0" err="1" smtClean="0">
                <a:effectLst/>
              </a:rPr>
              <a:t>jsdoc</a:t>
            </a:r>
            <a:r>
              <a:rPr lang="en-AU" dirty="0" smtClean="0">
                <a:effectLst/>
              </a:rPr>
              <a:t> comments for them.</a:t>
            </a:r>
          </a:p>
          <a:p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#2 Use F2 rename symbol to finally standardize the variable/function names in JS, without fearing things would break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#3 If you are working with a number of files, </a:t>
            </a:r>
            <a:r>
              <a:rPr lang="en-AU" dirty="0" err="1" smtClean="0">
                <a:effectLst/>
              </a:rPr>
              <a:t>TypeScript</a:t>
            </a:r>
            <a:r>
              <a:rPr lang="en-AU" dirty="0" smtClean="0">
                <a:effectLst/>
              </a:rPr>
              <a:t> will now check across files to make sure you are still calling valid functions, if your team member change them.</a:t>
            </a:r>
            <a:br>
              <a:rPr lang="en-AU" dirty="0" smtClean="0">
                <a:effectLst/>
              </a:rPr>
            </a:br>
            <a:endParaRPr lang="en-A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640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- existing projects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3"/>
            <a:ext cx="8366321" cy="3931316"/>
          </a:xfrm>
        </p:spPr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 smtClean="0">
                <a:effectLst/>
              </a:rPr>
              <a:t>Congratulations you (and your team) are on your way to </a:t>
            </a:r>
            <a:r>
              <a:rPr lang="en-AU" dirty="0" smtClean="0">
                <a:solidFill>
                  <a:schemeClr val="accent1"/>
                </a:solidFill>
                <a:effectLst/>
              </a:rPr>
              <a:t>cleaner, maintainable code</a:t>
            </a:r>
            <a:endParaRPr lang="en-AU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56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ffectLst/>
              </a:rPr>
              <a:t>What is </a:t>
            </a:r>
            <a:r>
              <a:rPr lang="en-AU" dirty="0" err="1" smtClean="0">
                <a:effectLst/>
              </a:rPr>
              <a:t>TypeScript</a:t>
            </a: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Why do we need </a:t>
            </a:r>
            <a:r>
              <a:rPr lang="en-AU" dirty="0" err="1" smtClean="0">
                <a:effectLst/>
              </a:rPr>
              <a:t>TypeScript</a:t>
            </a: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How</a:t>
            </a:r>
          </a:p>
          <a:p>
            <a:pPr lvl="1"/>
            <a:r>
              <a:rPr lang="en-AU" dirty="0" smtClean="0">
                <a:effectLst/>
              </a:rPr>
              <a:t>Demo</a:t>
            </a:r>
          </a:p>
          <a:p>
            <a:pPr lvl="1"/>
            <a:r>
              <a:rPr lang="en-AU" dirty="0" err="1" smtClean="0">
                <a:effectLst/>
              </a:rPr>
              <a:t>Pinteresp</a:t>
            </a:r>
            <a:endParaRPr lang="en-AU" dirty="0" smtClean="0">
              <a:effectLst/>
            </a:endParaRPr>
          </a:p>
          <a:p>
            <a:pPr lvl="1"/>
            <a:r>
              <a:rPr lang="en-AU" dirty="0" smtClean="0">
                <a:effectLst/>
              </a:rPr>
              <a:t>Working with your existing JavaScript</a:t>
            </a:r>
            <a:endParaRPr lang="en-A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586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 - why </a:t>
            </a:r>
            <a:r>
              <a:rPr lang="en-AU" dirty="0" err="1" smtClean="0"/>
              <a:t>TypeScript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0628" y="1943103"/>
            <a:ext cx="8366321" cy="3886197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Have to learn one more thing - there is a learning curve, very easy if you already know JavaScript, or if you know C# very well.</a:t>
            </a:r>
          </a:p>
          <a:p>
            <a:r>
              <a:rPr lang="en-AU" dirty="0" smtClean="0"/>
              <a:t>You still have to </a:t>
            </a:r>
            <a:r>
              <a:rPr lang="en-AU" dirty="0" smtClean="0">
                <a:solidFill>
                  <a:schemeClr val="tx2"/>
                </a:solidFill>
              </a:rPr>
              <a:t>learn JavaScript </a:t>
            </a:r>
            <a:r>
              <a:rPr lang="en-AU" dirty="0" smtClean="0"/>
              <a:t>- Understanding how </a:t>
            </a:r>
            <a:r>
              <a:rPr lang="en-AU" dirty="0" err="1" smtClean="0"/>
              <a:t>TypeScript</a:t>
            </a:r>
            <a:r>
              <a:rPr lang="en-AU" dirty="0" smtClean="0"/>
              <a:t> converts to JavaScript will teach you better JavaScript</a:t>
            </a:r>
          </a:p>
          <a:p>
            <a:r>
              <a:rPr lang="en-AU" dirty="0" smtClean="0"/>
              <a:t>Some definition files don't exist or incomplete, but I think this will vanish very quickly.  These aren't hard to write if you really need something.</a:t>
            </a:r>
          </a:p>
          <a:p>
            <a:endParaRPr lang="en-AU" dirty="0"/>
          </a:p>
          <a:p>
            <a:r>
              <a:rPr lang="en-AU" dirty="0" smtClean="0">
                <a:solidFill>
                  <a:schemeClr val="tx2"/>
                </a:solidFill>
              </a:rPr>
              <a:t>Visual Studio </a:t>
            </a:r>
            <a:r>
              <a:rPr lang="en-AU" dirty="0" smtClean="0"/>
              <a:t>is amazing</a:t>
            </a:r>
          </a:p>
          <a:p>
            <a:r>
              <a:rPr lang="en-AU" dirty="0" smtClean="0">
                <a:solidFill>
                  <a:schemeClr val="tx2"/>
                </a:solidFill>
              </a:rPr>
              <a:t>Modules </a:t>
            </a:r>
            <a:r>
              <a:rPr lang="en-AU" dirty="0" smtClean="0"/>
              <a:t>and </a:t>
            </a:r>
            <a:r>
              <a:rPr lang="en-AU" dirty="0" smtClean="0">
                <a:solidFill>
                  <a:schemeClr val="tx2"/>
                </a:solidFill>
              </a:rPr>
              <a:t>classes </a:t>
            </a:r>
            <a:r>
              <a:rPr lang="en-AU" dirty="0" smtClean="0"/>
              <a:t>enable large projects and code reuse</a:t>
            </a:r>
          </a:p>
          <a:p>
            <a:r>
              <a:rPr lang="en-AU" dirty="0" smtClean="0">
                <a:solidFill>
                  <a:schemeClr val="tx2"/>
                </a:solidFill>
              </a:rPr>
              <a:t>Compile-time </a:t>
            </a:r>
            <a:r>
              <a:rPr lang="en-AU" dirty="0" smtClean="0"/>
              <a:t>checking prevents errors</a:t>
            </a:r>
          </a:p>
          <a:p>
            <a:r>
              <a:rPr lang="en-AU" dirty="0" smtClean="0"/>
              <a:t>Definition files for </a:t>
            </a:r>
            <a:r>
              <a:rPr lang="en-AU" dirty="0" smtClean="0">
                <a:solidFill>
                  <a:schemeClr val="tx2"/>
                </a:solidFill>
              </a:rPr>
              <a:t>common JavaScript libraries </a:t>
            </a:r>
            <a:r>
              <a:rPr lang="en-AU" dirty="0" smtClean="0"/>
              <a:t>makes them very easy to work with, and provides strong type checking</a:t>
            </a:r>
          </a:p>
          <a:p>
            <a:r>
              <a:rPr lang="en-AU" dirty="0" smtClean="0"/>
              <a:t>Source map </a:t>
            </a:r>
            <a:r>
              <a:rPr lang="en-AU" dirty="0" smtClean="0">
                <a:solidFill>
                  <a:schemeClr val="tx2"/>
                </a:solidFill>
              </a:rPr>
              <a:t>debugging </a:t>
            </a:r>
            <a:r>
              <a:rPr lang="en-AU" dirty="0" smtClean="0"/>
              <a:t>makes debug easy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2255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Conclusion - if I have to make a decision for you…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3"/>
            <a:ext cx="8366321" cy="3895221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If you see yourself </a:t>
            </a:r>
            <a:r>
              <a:rPr lang="en-AU" dirty="0" smtClean="0">
                <a:solidFill>
                  <a:schemeClr val="tx2"/>
                </a:solidFill>
              </a:rPr>
              <a:t>using more JavaScript</a:t>
            </a:r>
            <a:r>
              <a:rPr lang="en-AU" dirty="0" smtClean="0"/>
              <a:t>.  You have to look at </a:t>
            </a:r>
            <a:r>
              <a:rPr lang="en-AU" dirty="0" err="1" smtClean="0"/>
              <a:t>TypeScript</a:t>
            </a:r>
            <a:r>
              <a:rPr lang="en-AU" dirty="0" smtClean="0"/>
              <a:t>.</a:t>
            </a:r>
          </a:p>
          <a:p>
            <a:r>
              <a:rPr lang="en-AU" dirty="0" smtClean="0"/>
              <a:t>If you and your </a:t>
            </a:r>
            <a:r>
              <a:rPr lang="en-AU" dirty="0" smtClean="0">
                <a:solidFill>
                  <a:schemeClr val="tx2"/>
                </a:solidFill>
              </a:rPr>
              <a:t>team has to work on JavaScript </a:t>
            </a:r>
            <a:r>
              <a:rPr lang="en-AU" dirty="0" smtClean="0"/>
              <a:t>together, you have to look at </a:t>
            </a:r>
            <a:r>
              <a:rPr lang="en-AU" dirty="0" err="1" smtClean="0"/>
              <a:t>TypeScript</a:t>
            </a:r>
            <a:r>
              <a:rPr lang="en-AU" dirty="0" smtClean="0"/>
              <a:t>.</a:t>
            </a:r>
          </a:p>
          <a:p>
            <a:r>
              <a:rPr lang="en-AU" dirty="0" smtClean="0"/>
              <a:t>Once you've done the initial hard work and converted a project.  You can't stand going back.</a:t>
            </a:r>
          </a:p>
          <a:p>
            <a:r>
              <a:rPr lang="en-AU" dirty="0" err="1" smtClean="0"/>
              <a:t>TypeScript</a:t>
            </a:r>
            <a:r>
              <a:rPr lang="en-AU" dirty="0" smtClean="0"/>
              <a:t> is currently in beta.  There are occasionally bugs.  But the forums and support (in Stack Overflow) is very good.</a:t>
            </a:r>
            <a:endParaRPr lang="en-AU" dirty="0"/>
          </a:p>
          <a:p>
            <a:r>
              <a:rPr lang="en-AU" dirty="0" smtClean="0"/>
              <a:t>But they are moving very quickly.  v0.9 will give us generics!  I expect to see strong take-up of </a:t>
            </a:r>
            <a:r>
              <a:rPr lang="en-AU" dirty="0" err="1" smtClean="0"/>
              <a:t>TypeScript</a:t>
            </a:r>
            <a:r>
              <a:rPr lang="en-AU" dirty="0" smtClean="0"/>
              <a:t> in MS community.</a:t>
            </a:r>
          </a:p>
          <a:p>
            <a:r>
              <a:rPr lang="en-AU" dirty="0" smtClean="0"/>
              <a:t>You can use </a:t>
            </a:r>
            <a:r>
              <a:rPr lang="en-AU" dirty="0" err="1" smtClean="0"/>
              <a:t>TypeScript</a:t>
            </a:r>
            <a:r>
              <a:rPr lang="en-AU" dirty="0" smtClean="0"/>
              <a:t> for ASP.NET / MVC / SharePoint as well as Windows Apps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7897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 Summary…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effectLst/>
              </a:rPr>
              <a:t>Awesome</a:t>
            </a:r>
            <a:r>
              <a:rPr lang="en-AU" dirty="0" smtClean="0">
                <a:solidFill>
                  <a:schemeClr val="bg1"/>
                </a:solidFill>
                <a:effectLst/>
              </a:rPr>
              <a:t> </a:t>
            </a:r>
            <a:r>
              <a:rPr lang="en-AU" dirty="0" smtClean="0">
                <a:solidFill>
                  <a:schemeClr val="accent1"/>
                </a:solidFill>
                <a:effectLst/>
              </a:rPr>
              <a:t>VS.NET tools </a:t>
            </a:r>
            <a:r>
              <a:rPr lang="en-AU" dirty="0" smtClean="0">
                <a:effectLst/>
              </a:rPr>
              <a:t>for </a:t>
            </a:r>
            <a:r>
              <a:rPr lang="en-AU" dirty="0" smtClean="0">
                <a:solidFill>
                  <a:schemeClr val="accent1"/>
                </a:solidFill>
                <a:effectLst/>
              </a:rPr>
              <a:t>design, compile and debug</a:t>
            </a:r>
          </a:p>
          <a:p>
            <a:r>
              <a:rPr lang="en-AU" dirty="0" smtClean="0">
                <a:effectLst/>
              </a:rPr>
              <a:t>Helps you understand and </a:t>
            </a:r>
            <a:r>
              <a:rPr lang="en-AU" dirty="0" smtClean="0">
                <a:solidFill>
                  <a:schemeClr val="accent1"/>
                </a:solidFill>
                <a:effectLst/>
              </a:rPr>
              <a:t>write better JavaScript</a:t>
            </a:r>
          </a:p>
          <a:p>
            <a:r>
              <a:rPr lang="en-AU" dirty="0" smtClean="0">
                <a:effectLst/>
              </a:rPr>
              <a:t>Works with any </a:t>
            </a:r>
            <a:r>
              <a:rPr lang="en-AU" dirty="0" smtClean="0">
                <a:solidFill>
                  <a:schemeClr val="accent1"/>
                </a:solidFill>
                <a:effectLst/>
              </a:rPr>
              <a:t>existing third party JS libraries</a:t>
            </a:r>
          </a:p>
          <a:p>
            <a:r>
              <a:rPr lang="en-AU" dirty="0" smtClean="0">
                <a:effectLst/>
              </a:rPr>
              <a:t>Refactoring, multiple files enables </a:t>
            </a:r>
            <a:r>
              <a:rPr lang="en-AU" dirty="0" smtClean="0">
                <a:solidFill>
                  <a:schemeClr val="accent1"/>
                </a:solidFill>
                <a:effectLst/>
              </a:rPr>
              <a:t>code reuse </a:t>
            </a:r>
            <a:r>
              <a:rPr lang="en-AU" dirty="0" smtClean="0">
                <a:effectLst/>
              </a:rPr>
              <a:t>and </a:t>
            </a:r>
            <a:r>
              <a:rPr lang="en-AU" dirty="0" smtClean="0">
                <a:solidFill>
                  <a:schemeClr val="accent1"/>
                </a:solidFill>
                <a:effectLst/>
              </a:rPr>
              <a:t>team work</a:t>
            </a:r>
            <a:r>
              <a:rPr lang="en-AU" dirty="0" smtClean="0">
                <a:effectLst/>
              </a:rPr>
              <a:t/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Requires very little new learning.  Combine what you already know from </a:t>
            </a:r>
            <a:r>
              <a:rPr lang="en-AU" dirty="0" err="1" smtClean="0">
                <a:effectLst/>
              </a:rPr>
              <a:t>Javascript</a:t>
            </a:r>
            <a:r>
              <a:rPr lang="en-AU" dirty="0" smtClean="0">
                <a:effectLst/>
              </a:rPr>
              <a:t> and C#</a:t>
            </a:r>
            <a:r>
              <a:rPr lang="en-AU" dirty="0">
                <a:effectLst/>
              </a:rPr>
              <a:t/>
            </a:r>
            <a:br>
              <a:rPr lang="en-AU" dirty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err="1">
                <a:effectLst/>
              </a:rPr>
              <a:t>TypeScript</a:t>
            </a:r>
            <a:r>
              <a:rPr lang="en-AU" dirty="0">
                <a:effectLst/>
              </a:rPr>
              <a:t> is great for your SharePoint </a:t>
            </a:r>
            <a:r>
              <a:rPr lang="en-AU" dirty="0" smtClean="0">
                <a:effectLst/>
              </a:rPr>
              <a:t>projects.</a:t>
            </a:r>
          </a:p>
        </p:txBody>
      </p:sp>
    </p:spTree>
    <p:extLst>
      <p:ext uri="{BB962C8B-B14F-4D97-AF65-F5344CB8AC3E}">
        <p14:creationId xmlns:p14="http://schemas.microsoft.com/office/powerpoint/2010/main" val="279535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 - </a:t>
            </a:r>
            <a:r>
              <a:rPr lang="en-AU" dirty="0" err="1" smtClean="0"/>
              <a:t>TypeScript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>
                <a:effectLst/>
              </a:rPr>
              <a:t>http://www.typescriptlang.org/</a:t>
            </a:r>
          </a:p>
          <a:p>
            <a:r>
              <a:rPr lang="en-AU" dirty="0">
                <a:effectLst/>
              </a:rPr>
              <a:t>http://blogs.msdn.com/b/typescript</a:t>
            </a:r>
            <a:r>
              <a:rPr lang="en-AU" dirty="0" smtClean="0">
                <a:effectLst/>
              </a:rPr>
              <a:t>/</a:t>
            </a:r>
          </a:p>
          <a:p>
            <a:r>
              <a:rPr lang="en-AU" dirty="0">
                <a:effectLst/>
              </a:rPr>
              <a:t>http</a:t>
            </a:r>
            <a:r>
              <a:rPr lang="en-AU">
                <a:effectLst/>
              </a:rPr>
              <a:t>://</a:t>
            </a:r>
            <a:r>
              <a:rPr lang="en-AU" smtClean="0">
                <a:effectLst/>
              </a:rPr>
              <a:t>visualstudiogallery.msdn.microsoft.com/07d54d12-7133-4e15-becb-6f451ea3bea6 </a:t>
            </a: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http://channel9.msdn.com/Shows/Going+Deep/Anders-Hejlsberg-and-Lars-Bak-TypeScript-JavaScript-and-Dart</a:t>
            </a:r>
          </a:p>
          <a:p>
            <a:r>
              <a:rPr lang="en-AU" dirty="0" smtClean="0">
                <a:effectLst/>
              </a:rPr>
              <a:t>https://github.com/borisyankov/DefinitelyTyped</a:t>
            </a:r>
          </a:p>
          <a:p>
            <a:r>
              <a:rPr lang="en-AU" dirty="0" smtClean="0">
                <a:effectLst/>
              </a:rPr>
              <a:t>http://www.slideshare.net/jeremylikness/introduction-to-typescript </a:t>
            </a:r>
          </a:p>
          <a:p>
            <a:r>
              <a:rPr lang="en-AU" dirty="0" smtClean="0">
                <a:effectLst/>
              </a:rPr>
              <a:t>http://prezi.com/zkhsz49ownaw/coffeescript-vs-typescript/</a:t>
            </a:r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928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References - SharePoint + </a:t>
            </a:r>
            <a:r>
              <a:rPr lang="en-AU" dirty="0" err="1" smtClean="0"/>
              <a:t>TypeScript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ffectLst/>
              </a:rPr>
              <a:t>http://www.chaholl.com/archive/2013/01/03/typescript-in-a-sharepoint-farm-solution.aspx</a:t>
            </a:r>
          </a:p>
          <a:p>
            <a:r>
              <a:rPr lang="en-AU" dirty="0">
                <a:effectLst/>
              </a:rPr>
              <a:t>http://sptypescript.codeplex.com/</a:t>
            </a:r>
            <a:endParaRPr lang="en-AU" dirty="0" smtClean="0">
              <a:effectLst/>
            </a:endParaRPr>
          </a:p>
          <a:p>
            <a:r>
              <a:rPr lang="en-AU" dirty="0">
                <a:effectLst/>
              </a:rPr>
              <a:t>http://</a:t>
            </a:r>
            <a:r>
              <a:rPr lang="en-AU" dirty="0" smtClean="0">
                <a:effectLst/>
              </a:rPr>
              <a:t>johnliu.net/blog/2013/3/13/building-sharepoint-solutions-with-microsofts-typescript-why.html </a:t>
            </a:r>
            <a:endParaRPr lang="en-A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83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 - JavaScript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effectLst/>
              </a:rPr>
              <a:t>http://javascript.crockford.com/javascript.html</a:t>
            </a:r>
          </a:p>
          <a:p>
            <a:r>
              <a:rPr lang="en-AU" dirty="0" smtClean="0">
                <a:effectLst/>
              </a:rPr>
              <a:t>http://javascript.crockford.com/inheritance.html</a:t>
            </a:r>
          </a:p>
          <a:p>
            <a:r>
              <a:rPr lang="en-AU" dirty="0" smtClean="0">
                <a:effectLst/>
              </a:rPr>
              <a:t>http</a:t>
            </a:r>
            <a:r>
              <a:rPr lang="en-AU" dirty="0">
                <a:effectLst/>
              </a:rPr>
              <a:t>://www.adequatelygood.com/2010/2/JavaScript-Scoping-and-Hoisting</a:t>
            </a:r>
          </a:p>
          <a:p>
            <a:r>
              <a:rPr lang="en-AU" dirty="0" smtClean="0">
                <a:effectLst/>
              </a:rPr>
              <a:t>http://www.jibbering.com/faq/notes/closures/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73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72761" y="1234046"/>
            <a:ext cx="4076211" cy="1178443"/>
          </a:xfrm>
        </p:spPr>
        <p:txBody>
          <a:bodyPr/>
          <a:lstStyle/>
          <a:p>
            <a:r>
              <a:rPr lang="en-AU" dirty="0" smtClean="0">
                <a:solidFill>
                  <a:schemeClr val="bg1"/>
                </a:solidFill>
                <a:effectLst/>
              </a:rPr>
              <a:t>Questions?</a:t>
            </a:r>
          </a:p>
          <a:p>
            <a:r>
              <a:rPr lang="en-AU" dirty="0" smtClean="0">
                <a:solidFill>
                  <a:schemeClr val="bg1"/>
                </a:solidFill>
                <a:effectLst/>
              </a:rPr>
              <a:t>Comments?</a:t>
            </a:r>
          </a:p>
          <a:p>
            <a:r>
              <a:rPr lang="en-AU" dirty="0" smtClean="0">
                <a:solidFill>
                  <a:schemeClr val="bg1"/>
                </a:solidFill>
                <a:effectLst/>
              </a:rPr>
              <a:t>More info</a:t>
            </a:r>
            <a:endParaRPr lang="en-AU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  <a:effectLst/>
              </a:rPr>
              <a:t>John.Liu@SharepointGurus.net</a:t>
            </a:r>
          </a:p>
          <a:p>
            <a:r>
              <a:rPr lang="en-AU" dirty="0" smtClean="0">
                <a:solidFill>
                  <a:schemeClr val="bg1"/>
                </a:solidFill>
                <a:effectLst/>
              </a:rPr>
              <a:t>@</a:t>
            </a:r>
            <a:r>
              <a:rPr lang="en-AU" dirty="0" err="1" smtClean="0">
                <a:solidFill>
                  <a:schemeClr val="bg1"/>
                </a:solidFill>
                <a:effectLst/>
              </a:rPr>
              <a:t>johnnliu</a:t>
            </a:r>
            <a:r>
              <a:rPr lang="en-AU" dirty="0" smtClean="0">
                <a:solidFill>
                  <a:schemeClr val="bg1"/>
                </a:solidFill>
                <a:effectLst/>
              </a:rPr>
              <a:t/>
            </a:r>
            <a:br>
              <a:rPr lang="en-AU" dirty="0" smtClean="0">
                <a:solidFill>
                  <a:schemeClr val="bg1"/>
                </a:solidFill>
                <a:effectLst/>
              </a:rPr>
            </a:br>
            <a:r>
              <a:rPr lang="en-AU" dirty="0" smtClean="0">
                <a:solidFill>
                  <a:schemeClr val="bg1"/>
                </a:solidFill>
                <a:effectLst/>
              </a:rPr>
              <a:t>http://JohnLiu.net</a:t>
            </a:r>
          </a:p>
          <a:p>
            <a:endParaRPr lang="en-AU" dirty="0" smtClean="0">
              <a:solidFill>
                <a:schemeClr val="accent1"/>
              </a:solidFill>
              <a:effectLst/>
            </a:endParaRPr>
          </a:p>
          <a:p>
            <a:endParaRPr lang="en-AU" dirty="0" smtClean="0">
              <a:solidFill>
                <a:schemeClr val="accent1"/>
              </a:solidFill>
              <a:effectLst/>
            </a:endParaRPr>
          </a:p>
          <a:p>
            <a:endParaRPr lang="en-AU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" r="4208"/>
          <a:stretch/>
        </p:blipFill>
        <p:spPr>
          <a:xfrm>
            <a:off x="2766951" y="1446274"/>
            <a:ext cx="1080655" cy="1179971"/>
          </a:xfrm>
        </p:spPr>
      </p:pic>
    </p:spTree>
    <p:extLst>
      <p:ext uri="{BB962C8B-B14F-4D97-AF65-F5344CB8AC3E}">
        <p14:creationId xmlns:p14="http://schemas.microsoft.com/office/powerpoint/2010/main" val="12686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Thanks for listening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Remember to submit your feedback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668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TypeScript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effectLst/>
              </a:rPr>
              <a:t>Free and open source, strongly supported by Microsoft</a:t>
            </a:r>
          </a:p>
          <a:p>
            <a:r>
              <a:rPr lang="en-AU" dirty="0" smtClean="0">
                <a:effectLst/>
              </a:rPr>
              <a:t>Based on </a:t>
            </a:r>
            <a:r>
              <a:rPr lang="en-AU" dirty="0" err="1" smtClean="0">
                <a:effectLst/>
              </a:rPr>
              <a:t>ecmascript</a:t>
            </a:r>
            <a:r>
              <a:rPr lang="en-AU" dirty="0" smtClean="0">
                <a:effectLst/>
              </a:rPr>
              <a:t> 4 + </a:t>
            </a:r>
            <a:r>
              <a:rPr lang="en-AU" dirty="0" err="1" smtClean="0">
                <a:effectLst/>
              </a:rPr>
              <a:t>ecmascript</a:t>
            </a:r>
            <a:r>
              <a:rPr lang="en-AU" dirty="0" smtClean="0">
                <a:effectLst/>
              </a:rPr>
              <a:t> 6</a:t>
            </a:r>
          </a:p>
          <a:p>
            <a:r>
              <a:rPr lang="en-AU" dirty="0" smtClean="0">
                <a:effectLst/>
              </a:rPr>
              <a:t>Created by the father of C# Anders Hejlsberg</a:t>
            </a:r>
          </a:p>
          <a:p>
            <a:r>
              <a:rPr lang="en-AU" dirty="0" smtClean="0">
                <a:solidFill>
                  <a:schemeClr val="accent1"/>
                </a:solidFill>
                <a:effectLst/>
              </a:rPr>
              <a:t>A superset of JavaScript</a:t>
            </a:r>
            <a:br>
              <a:rPr lang="en-AU" dirty="0" smtClean="0">
                <a:solidFill>
                  <a:schemeClr val="accent1"/>
                </a:solidFill>
                <a:effectLst/>
              </a:rPr>
            </a:br>
            <a:r>
              <a:rPr lang="en-AU" dirty="0" smtClean="0">
                <a:solidFill>
                  <a:schemeClr val="accent1"/>
                </a:solidFill>
                <a:effectLst/>
              </a:rPr>
              <a:t/>
            </a:r>
            <a:br>
              <a:rPr lang="en-AU" dirty="0" smtClean="0">
                <a:solidFill>
                  <a:schemeClr val="accent1"/>
                </a:solidFill>
                <a:effectLst/>
              </a:rPr>
            </a:br>
            <a:endParaRPr lang="en-AU" dirty="0" smtClean="0">
              <a:solidFill>
                <a:schemeClr val="accent1"/>
              </a:solidFill>
              <a:effectLst/>
            </a:endParaRPr>
          </a:p>
          <a:p>
            <a:r>
              <a:rPr lang="en-AU" dirty="0" smtClean="0">
                <a:effectLst/>
              </a:rPr>
              <a:t>To answer why we need JavaScript+, we need to understand what's wrong with vanilla JavaScript</a:t>
            </a:r>
          </a:p>
        </p:txBody>
      </p:sp>
    </p:spTree>
    <p:extLst>
      <p:ext uri="{BB962C8B-B14F-4D97-AF65-F5344CB8AC3E}">
        <p14:creationId xmlns:p14="http://schemas.microsoft.com/office/powerpoint/2010/main" val="34809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the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3"/>
            <a:ext cx="8366321" cy="3875482"/>
          </a:xfrm>
        </p:spPr>
        <p:txBody>
          <a:bodyPr/>
          <a:lstStyle/>
          <a:p>
            <a:r>
              <a:rPr lang="en-AU" dirty="0" smtClean="0">
                <a:effectLst/>
              </a:rPr>
              <a:t>Why do people hate working in JavaScript?</a:t>
            </a:r>
          </a:p>
          <a:p>
            <a:endParaRPr lang="en-AU" dirty="0" smtClean="0"/>
          </a:p>
        </p:txBody>
      </p:sp>
      <p:pic>
        <p:nvPicPr>
          <p:cNvPr id="1028" name="Picture 4" descr="http://www.kendoui.com/Libraries/MetaBlogLib/Windows-Live-Writer-Object-Inheritance-With-Kendo-UI_8C23-javascript-the-good-parts-the-definitive-guide_thumb.sflb.ash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2" b="31758"/>
          <a:stretch/>
        </p:blipFill>
        <p:spPr bwMode="auto">
          <a:xfrm>
            <a:off x="220250" y="3075709"/>
            <a:ext cx="8707076" cy="334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the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effectLst/>
              </a:rPr>
              <a:t>JS is designed for small things</a:t>
            </a:r>
          </a:p>
          <a:p>
            <a:r>
              <a:rPr lang="en-AU" dirty="0" smtClean="0">
                <a:effectLst/>
              </a:rPr>
              <a:t>We now use to do big things</a:t>
            </a:r>
          </a:p>
          <a:p>
            <a:r>
              <a:rPr lang="en-AU" dirty="0" smtClean="0">
                <a:effectLst/>
              </a:rPr>
              <a:t>AJAX and REST = never refresh the page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But JavaScript is not suited for building large applications</a:t>
            </a:r>
          </a:p>
          <a:p>
            <a:r>
              <a:rPr lang="en-AU" dirty="0" smtClean="0">
                <a:effectLst/>
              </a:rPr>
              <a:t>Your JavaScript code gets complex; it becomes extremely unwieldy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40643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</a:t>
            </a:r>
            <a:r>
              <a:rPr lang="en-AU" baseline="0" dirty="0" smtClean="0"/>
              <a:t>roblem - dynamic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4"/>
            <a:ext cx="8366321" cy="3631113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>
                <a:effectLst/>
              </a:rPr>
              <a:t>Variables are </a:t>
            </a:r>
            <a:r>
              <a:rPr lang="en-AU" dirty="0" err="1" smtClean="0">
                <a:effectLst/>
              </a:rPr>
              <a:t>untyped</a:t>
            </a:r>
            <a:r>
              <a:rPr lang="en-AU" dirty="0" smtClean="0">
                <a:effectLst/>
              </a:rPr>
              <a:t> and dynamic.  Good because they are flexible.</a:t>
            </a:r>
          </a:p>
          <a:p>
            <a:r>
              <a:rPr lang="en-AU" dirty="0" smtClean="0">
                <a:solidFill>
                  <a:schemeClr val="accent1"/>
                </a:solidFill>
                <a:effectLst/>
              </a:rPr>
              <a:t>Bad because it is so easy to get wrong</a:t>
            </a: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x = 1;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y = x + 1; 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OK, type is inferred. can assume x and y are both numbers.</a:t>
            </a:r>
            <a:br>
              <a:rPr lang="en-AU" dirty="0" smtClean="0">
                <a:effectLst/>
              </a:rPr>
            </a:br>
            <a:endParaRPr lang="en-AU" dirty="0">
              <a:effectLst/>
            </a:endParaRP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x = 1; x = "hello";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NOT OK, type is mixed up.  We can't assume what type is x.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</a:t>
            </a:r>
            <a:r>
              <a:rPr lang="en-AU" dirty="0" err="1" smtClean="0">
                <a:effectLst/>
              </a:rPr>
              <a:t>intX</a:t>
            </a:r>
            <a:r>
              <a:rPr lang="en-AU" dirty="0" smtClean="0">
                <a:effectLst/>
              </a:rPr>
              <a:t> = "hello";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I am most guilty too -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, j, k, x, y, z, a, b, c, i1, i2;  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JS is </a:t>
            </a:r>
            <a:r>
              <a:rPr lang="en-AU" dirty="0">
                <a:effectLst/>
              </a:rPr>
              <a:t>interpreted.  There are no design-time or compile-time assistance to help you point out errors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9973206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</a:t>
            </a:r>
            <a:r>
              <a:rPr lang="en-AU" baseline="0" dirty="0" smtClean="0"/>
              <a:t>roblem - dynamic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4"/>
            <a:ext cx="8366321" cy="3631113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>
                <a:effectLst/>
              </a:rPr>
              <a:t>Variables are </a:t>
            </a:r>
            <a:r>
              <a:rPr lang="en-AU" dirty="0" err="1" smtClean="0">
                <a:effectLst/>
              </a:rPr>
              <a:t>untyped</a:t>
            </a:r>
            <a:r>
              <a:rPr lang="en-AU" dirty="0" smtClean="0">
                <a:effectLst/>
              </a:rPr>
              <a:t> and dynamic.  They are flexible</a:t>
            </a:r>
          </a:p>
          <a:p>
            <a:r>
              <a:rPr lang="en-AU" dirty="0" smtClean="0">
                <a:solidFill>
                  <a:schemeClr val="accent1"/>
                </a:solidFill>
                <a:effectLst/>
              </a:rPr>
              <a:t>Bad because it is so easy to get wrong</a:t>
            </a: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x = 1;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y = x + 1; 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OK, type is inferred. can assume x and y are both numbers.</a:t>
            </a:r>
            <a:br>
              <a:rPr lang="en-AU" dirty="0" smtClean="0">
                <a:effectLst/>
              </a:rPr>
            </a:br>
            <a:endParaRPr lang="en-AU" dirty="0">
              <a:effectLst/>
            </a:endParaRP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x = 1; x = "hello";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NOT OK, type is mixed up.  We can't assume what type is x.</a:t>
            </a:r>
            <a:br>
              <a:rPr lang="en-AU" dirty="0" smtClean="0">
                <a:effectLst/>
              </a:rPr>
            </a:br>
            <a:endParaRPr lang="en-AU" dirty="0"/>
          </a:p>
          <a:p>
            <a:r>
              <a:rPr lang="en-AU" dirty="0" smtClean="0">
                <a:effectLst/>
              </a:rPr>
              <a:t>// I am most guilty too -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, j, k, x, y, z, a, b, c, i1, i2;  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JS is </a:t>
            </a:r>
            <a:r>
              <a:rPr lang="en-AU" dirty="0">
                <a:effectLst/>
              </a:rPr>
              <a:t>interpreted.  There are no </a:t>
            </a:r>
            <a:r>
              <a:rPr lang="en-AU" dirty="0" smtClean="0">
                <a:effectLst/>
              </a:rPr>
              <a:t>design-time </a:t>
            </a:r>
            <a:r>
              <a:rPr lang="en-AU" dirty="0" err="1" smtClean="0">
                <a:effectLst/>
              </a:rPr>
              <a:t>intellisense</a:t>
            </a:r>
            <a:r>
              <a:rPr lang="en-AU" dirty="0" smtClean="0">
                <a:effectLst/>
              </a:rPr>
              <a:t> </a:t>
            </a:r>
            <a:r>
              <a:rPr lang="en-AU" dirty="0">
                <a:effectLst/>
              </a:rPr>
              <a:t>or compile-time assistance to help you point out errors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218983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Problems - parameters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4"/>
            <a:ext cx="8366321" cy="4259733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>
                <a:effectLst/>
              </a:rPr>
              <a:t>Define a function with arguments.  That is your contract with your caller.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Unfortunately, in JavaScript, function parameters are more like </a:t>
            </a:r>
            <a:r>
              <a:rPr lang="en-AU" dirty="0" smtClean="0">
                <a:solidFill>
                  <a:schemeClr val="accent1"/>
                </a:solidFill>
                <a:effectLst/>
              </a:rPr>
              <a:t>guidelines, because callers don't take them seriously</a:t>
            </a:r>
          </a:p>
          <a:p>
            <a:pPr marL="0" indent="0">
              <a:buNone/>
            </a:pP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function f(x) { return x + 1; }</a:t>
            </a:r>
          </a:p>
          <a:p>
            <a:r>
              <a:rPr lang="en-AU" dirty="0" smtClean="0">
                <a:effectLst/>
              </a:rPr>
              <a:t>f("hello");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f(1234);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f();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f(function(){});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f([4]);</a:t>
            </a:r>
            <a:br>
              <a:rPr lang="en-AU" dirty="0" smtClean="0">
                <a:effectLst/>
              </a:rPr>
            </a:br>
            <a:r>
              <a:rPr lang="en-AU" dirty="0">
                <a:effectLst/>
              </a:rPr>
              <a:t>f</a:t>
            </a:r>
            <a:r>
              <a:rPr lang="en-AU" dirty="0" smtClean="0">
                <a:effectLst/>
              </a:rPr>
              <a:t>("hello", "world");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// and then we have this magic object.  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function f() { console.log(</a:t>
            </a:r>
            <a:r>
              <a:rPr lang="en-AU" dirty="0" err="1" smtClean="0">
                <a:effectLst/>
              </a:rPr>
              <a:t>arguments.length</a:t>
            </a:r>
            <a:r>
              <a:rPr lang="en-AU" dirty="0" smtClean="0">
                <a:effectLst/>
              </a:rPr>
              <a:t>); }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f(1,1,2,2);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// Where did </a:t>
            </a:r>
            <a:r>
              <a:rPr lang="en-AU" i="1" dirty="0" smtClean="0">
                <a:effectLst/>
              </a:rPr>
              <a:t>arguments</a:t>
            </a:r>
            <a:r>
              <a:rPr lang="en-AU" dirty="0" smtClean="0">
                <a:effectLst/>
              </a:rPr>
              <a:t> come from?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Caller </a:t>
            </a:r>
            <a:r>
              <a:rPr lang="en-AU" dirty="0">
                <a:effectLst/>
              </a:rPr>
              <a:t>can still do whatever they want.  </a:t>
            </a:r>
            <a:r>
              <a:rPr lang="en-AU" dirty="0" err="1">
                <a:effectLst/>
              </a:rPr>
              <a:t>Callee</a:t>
            </a:r>
            <a:r>
              <a:rPr lang="en-AU" dirty="0">
                <a:effectLst/>
              </a:rPr>
              <a:t> has to be defensive and check everything.</a:t>
            </a:r>
          </a:p>
          <a:p>
            <a:r>
              <a:rPr lang="en-AU" dirty="0" smtClean="0">
                <a:solidFill>
                  <a:schemeClr val="accent1"/>
                </a:solidFill>
                <a:effectLst/>
              </a:rPr>
              <a:t>// It is so easy to get wrong</a:t>
            </a:r>
          </a:p>
        </p:txBody>
      </p:sp>
    </p:spTree>
    <p:extLst>
      <p:ext uri="{BB962C8B-B14F-4D97-AF65-F5344CB8AC3E}">
        <p14:creationId xmlns:p14="http://schemas.microsoft.com/office/powerpoint/2010/main" val="20092157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etro" id="{B3CECD4F-57CC-4340-A65D-FD24177D8221}" vid="{59706B22-DA69-4E87-A752-3090FEF9EEBA}"/>
    </a:ext>
  </a:extLst>
</a:theme>
</file>

<file path=ppt/theme/theme10.xml><?xml version="1.0" encoding="utf-8"?>
<a:theme xmlns:a="http://schemas.openxmlformats.org/drawingml/2006/main" name="1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5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12.xml><?xml version="1.0" encoding="utf-8"?>
<a:theme xmlns:a="http://schemas.openxmlformats.org/drawingml/2006/main" name="6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13.xml><?xml version="1.0" encoding="utf-8"?>
<a:theme xmlns:a="http://schemas.openxmlformats.org/drawingml/2006/main" name="7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14.xml><?xml version="1.0" encoding="utf-8"?>
<a:theme xmlns:a="http://schemas.openxmlformats.org/drawingml/2006/main" name="8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9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16.xml><?xml version="1.0" encoding="utf-8"?>
<a:theme xmlns:a="http://schemas.openxmlformats.org/drawingml/2006/main" name="10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17.xml><?xml version="1.0" encoding="utf-8"?>
<a:theme xmlns:a="http://schemas.openxmlformats.org/drawingml/2006/main" name="1_Metro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etro" id="{B3CECD4F-57CC-4340-A65D-FD24177D8221}" vid="{59706B22-DA69-4E87-A752-3090FEF9EEBA}"/>
    </a:ext>
  </a:extLst>
</a:theme>
</file>

<file path=ppt/theme/theme18.xml><?xml version="1.0" encoding="utf-8"?>
<a:theme xmlns:a="http://schemas.openxmlformats.org/drawingml/2006/main" name="2_5-30055_SharePoint Template 2012 - 16x9 - Colored Accent Slides">
  <a:themeElements>
    <a:clrScheme name="Exchange-Lync-SharePoint_Template_2012_Acc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2C6"/>
      </a:accent1>
      <a:accent2>
        <a:srgbClr val="EB3C00"/>
      </a:accent2>
      <a:accent3>
        <a:srgbClr val="007233"/>
      </a:accent3>
      <a:accent4>
        <a:srgbClr val="00188F"/>
      </a:accent4>
      <a:accent5>
        <a:srgbClr val="68217A"/>
      </a:accent5>
      <a:accent6>
        <a:srgbClr val="505050"/>
      </a:accent6>
      <a:hlink>
        <a:srgbClr val="82CAFF"/>
      </a:hlink>
      <a:folHlink>
        <a:srgbClr val="C0E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19.xml><?xml version="1.0" encoding="utf-8"?>
<a:theme xmlns:a="http://schemas.openxmlformats.org/drawingml/2006/main" name="1_Office365 Template 2012 - White Background">
  <a:themeElements>
    <a:clrScheme name="Office365 Theme">
      <a:dk1>
        <a:srgbClr val="000000"/>
      </a:dk1>
      <a:lt1>
        <a:srgbClr val="FFFFFF"/>
      </a:lt1>
      <a:dk2>
        <a:srgbClr val="EB3C00"/>
      </a:dk2>
      <a:lt2>
        <a:srgbClr val="797A7D"/>
      </a:lt2>
      <a:accent1>
        <a:srgbClr val="0072C6"/>
      </a:accent1>
      <a:accent2>
        <a:srgbClr val="FFB900"/>
      </a:accent2>
      <a:accent3>
        <a:srgbClr val="505050"/>
      </a:accent3>
      <a:accent4>
        <a:srgbClr val="969696"/>
      </a:accent4>
      <a:accent5>
        <a:srgbClr val="D2D2D2"/>
      </a:accent5>
      <a:accent6>
        <a:srgbClr val="43AFFF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5-30055_SharePoint Template 2012 - 16x9 - Colored Accent Slides">
  <a:themeElements>
    <a:clrScheme name="Exchange-Lync-SharePoint_Template_2012_Acc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2C6"/>
      </a:accent1>
      <a:accent2>
        <a:srgbClr val="EB3C00"/>
      </a:accent2>
      <a:accent3>
        <a:srgbClr val="007233"/>
      </a:accent3>
      <a:accent4>
        <a:srgbClr val="00188F"/>
      </a:accent4>
      <a:accent5>
        <a:srgbClr val="68217A"/>
      </a:accent5>
      <a:accent6>
        <a:srgbClr val="505050"/>
      </a:accent6>
      <a:hlink>
        <a:srgbClr val="82CAFF"/>
      </a:hlink>
      <a:folHlink>
        <a:srgbClr val="C0E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0.xml><?xml version="1.0" encoding="utf-8"?>
<a:theme xmlns:a="http://schemas.openxmlformats.org/drawingml/2006/main" name="3_5-30055_SharePoint Template 2012 - 16x9 - Colored Accent Slides">
  <a:themeElements>
    <a:clrScheme name="Exchange-Lync-SharePoint_Template_2012_Acc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2C6"/>
      </a:accent1>
      <a:accent2>
        <a:srgbClr val="EB3C00"/>
      </a:accent2>
      <a:accent3>
        <a:srgbClr val="007233"/>
      </a:accent3>
      <a:accent4>
        <a:srgbClr val="00188F"/>
      </a:accent4>
      <a:accent5>
        <a:srgbClr val="68217A"/>
      </a:accent5>
      <a:accent6>
        <a:srgbClr val="505050"/>
      </a:accent6>
      <a:hlink>
        <a:srgbClr val="82CAFF"/>
      </a:hlink>
      <a:folHlink>
        <a:srgbClr val="C0E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1.xml><?xml version="1.0" encoding="utf-8"?>
<a:theme xmlns:a="http://schemas.openxmlformats.org/drawingml/2006/main" name="1_SharePoint Template 2012 - White Background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2.xml><?xml version="1.0" encoding="utf-8"?>
<a:theme xmlns:a="http://schemas.openxmlformats.org/drawingml/2006/main" name="11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23.xml><?xml version="1.0" encoding="utf-8"?>
<a:theme xmlns:a="http://schemas.openxmlformats.org/drawingml/2006/main" name="12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24.xml><?xml version="1.0" encoding="utf-8"?>
<a:theme xmlns:a="http://schemas.openxmlformats.org/drawingml/2006/main" name="13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25.xml><?xml version="1.0" encoding="utf-8"?>
<a:theme xmlns:a="http://schemas.openxmlformats.org/drawingml/2006/main" name="1_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26.xml><?xml version="1.0" encoding="utf-8"?>
<a:theme xmlns:a="http://schemas.openxmlformats.org/drawingml/2006/main" name="14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7.xml><?xml version="1.0" encoding="utf-8"?>
<a:theme xmlns:a="http://schemas.openxmlformats.org/drawingml/2006/main" name="15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28.xml><?xml version="1.0" encoding="utf-8"?>
<a:theme xmlns:a="http://schemas.openxmlformats.org/drawingml/2006/main" name="16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29.xml><?xml version="1.0" encoding="utf-8"?>
<a:theme xmlns:a="http://schemas.openxmlformats.org/drawingml/2006/main" name="17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3.xml><?xml version="1.0" encoding="utf-8"?>
<a:theme xmlns:a="http://schemas.openxmlformats.org/drawingml/2006/main" name="Office365 Template 2012 - White Background">
  <a:themeElements>
    <a:clrScheme name="Office365 Theme">
      <a:dk1>
        <a:srgbClr val="000000"/>
      </a:dk1>
      <a:lt1>
        <a:srgbClr val="FFFFFF"/>
      </a:lt1>
      <a:dk2>
        <a:srgbClr val="EB3C00"/>
      </a:dk2>
      <a:lt2>
        <a:srgbClr val="797A7D"/>
      </a:lt2>
      <a:accent1>
        <a:srgbClr val="0072C6"/>
      </a:accent1>
      <a:accent2>
        <a:srgbClr val="FFB900"/>
      </a:accent2>
      <a:accent3>
        <a:srgbClr val="505050"/>
      </a:accent3>
      <a:accent4>
        <a:srgbClr val="969696"/>
      </a:accent4>
      <a:accent5>
        <a:srgbClr val="D2D2D2"/>
      </a:accent5>
      <a:accent6>
        <a:srgbClr val="43AFFF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0.xml><?xml version="1.0" encoding="utf-8"?>
<a:theme xmlns:a="http://schemas.openxmlformats.org/drawingml/2006/main" name="18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1.xml><?xml version="1.0" encoding="utf-8"?>
<a:theme xmlns:a="http://schemas.openxmlformats.org/drawingml/2006/main" name="19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32.xml><?xml version="1.0" encoding="utf-8"?>
<a:theme xmlns:a="http://schemas.openxmlformats.org/drawingml/2006/main" name="20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5-30055_SharePoint Template 2012 - 16x9 - Colored Accent Slides">
  <a:themeElements>
    <a:clrScheme name="Exchange-Lync-SharePoint_Template_2012_Acc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2C6"/>
      </a:accent1>
      <a:accent2>
        <a:srgbClr val="EB3C00"/>
      </a:accent2>
      <a:accent3>
        <a:srgbClr val="007233"/>
      </a:accent3>
      <a:accent4>
        <a:srgbClr val="00188F"/>
      </a:accent4>
      <a:accent5>
        <a:srgbClr val="68217A"/>
      </a:accent5>
      <a:accent6>
        <a:srgbClr val="505050"/>
      </a:accent6>
      <a:hlink>
        <a:srgbClr val="82CAFF"/>
      </a:hlink>
      <a:folHlink>
        <a:srgbClr val="C0E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SharePoint Template 2012 - White Background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7.xml><?xml version="1.0" encoding="utf-8"?>
<a:theme xmlns:a="http://schemas.openxmlformats.org/drawingml/2006/main" name="3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8.xml><?xml version="1.0" encoding="utf-8"?>
<a:theme xmlns:a="http://schemas.openxmlformats.org/drawingml/2006/main" name="4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9.xml><?xml version="1.0" encoding="utf-8"?>
<a:theme xmlns:a="http://schemas.openxmlformats.org/drawingml/2006/main" name="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 Saturday Slide Template (Metro) (2)</Template>
  <TotalTime>1941</TotalTime>
  <Words>1434</Words>
  <Application>Microsoft Office PowerPoint</Application>
  <PresentationFormat>On-screen Show (4:3)</PresentationFormat>
  <Paragraphs>233</Paragraphs>
  <Slides>37</Slides>
  <Notes>7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32</vt:i4>
      </vt:variant>
      <vt:variant>
        <vt:lpstr>Slide Titles</vt:lpstr>
      </vt:variant>
      <vt:variant>
        <vt:i4>37</vt:i4>
      </vt:variant>
    </vt:vector>
  </HeadingPairs>
  <TitlesOfParts>
    <vt:vector size="77" baseType="lpstr">
      <vt:lpstr>Arial</vt:lpstr>
      <vt:lpstr>Calibri</vt:lpstr>
      <vt:lpstr>Consolas</vt:lpstr>
      <vt:lpstr>Segoe Pro Display Light</vt:lpstr>
      <vt:lpstr>Segoe Pro Light</vt:lpstr>
      <vt:lpstr>Segoe UI</vt:lpstr>
      <vt:lpstr>Segoe UI Light</vt:lpstr>
      <vt:lpstr>Wingdings</vt:lpstr>
      <vt:lpstr>Metro</vt:lpstr>
      <vt:lpstr>5-30055_SharePoint Template 2012 - 16x9 - Colored Accent Slides</vt:lpstr>
      <vt:lpstr>Office365 Template 2012 - White Background</vt:lpstr>
      <vt:lpstr>1_5-30055_SharePoint Template 2012 - 16x9 - Colored Accent Slides</vt:lpstr>
      <vt:lpstr>SharePoint Template 2012 - White Background</vt:lpstr>
      <vt:lpstr>2_SharePoint 15</vt:lpstr>
      <vt:lpstr>3_SharePoint 15</vt:lpstr>
      <vt:lpstr>4_SharePoint 15</vt:lpstr>
      <vt:lpstr>Metro Template Light 16x9</vt:lpstr>
      <vt:lpstr>1_SharePoint 15</vt:lpstr>
      <vt:lpstr>5_SharePoint 15</vt:lpstr>
      <vt:lpstr>6_SharePoint 15</vt:lpstr>
      <vt:lpstr>7_SharePoint 15</vt:lpstr>
      <vt:lpstr>8_SharePoint 15</vt:lpstr>
      <vt:lpstr>9_SharePoint 15</vt:lpstr>
      <vt:lpstr>10_SharePoint 15</vt:lpstr>
      <vt:lpstr>1_Metro</vt:lpstr>
      <vt:lpstr>2_5-30055_SharePoint Template 2012 - 16x9 - Colored Accent Slides</vt:lpstr>
      <vt:lpstr>1_Office365 Template 2012 - White Background</vt:lpstr>
      <vt:lpstr>3_5-30055_SharePoint Template 2012 - 16x9 - Colored Accent Slides</vt:lpstr>
      <vt:lpstr>1_SharePoint Template 2012 - White Background</vt:lpstr>
      <vt:lpstr>11_SharePoint 15</vt:lpstr>
      <vt:lpstr>12_SharePoint 15</vt:lpstr>
      <vt:lpstr>13_SharePoint 15</vt:lpstr>
      <vt:lpstr>1_Metro Template Light 16x9</vt:lpstr>
      <vt:lpstr>14_SharePoint 15</vt:lpstr>
      <vt:lpstr>15_SharePoint 15</vt:lpstr>
      <vt:lpstr>16_SharePoint 15</vt:lpstr>
      <vt:lpstr>17_SharePoint 15</vt:lpstr>
      <vt:lpstr>18_SharePoint 15</vt:lpstr>
      <vt:lpstr>19_SharePoint 15</vt:lpstr>
      <vt:lpstr>20_SharePoint 15</vt:lpstr>
      <vt:lpstr>Microsoft’s TypeScript: JavaScript for the SharePoint Dev Guy</vt:lpstr>
      <vt:lpstr>about John Liu</vt:lpstr>
      <vt:lpstr>Contents</vt:lpstr>
      <vt:lpstr>What is TypeScript</vt:lpstr>
      <vt:lpstr>What is the problem</vt:lpstr>
      <vt:lpstr>What is the problem</vt:lpstr>
      <vt:lpstr>Problem - dynamic types</vt:lpstr>
      <vt:lpstr>Problem - dynamic types</vt:lpstr>
      <vt:lpstr>Problems - parameters</vt:lpstr>
      <vt:lpstr>Problem - scope</vt:lpstr>
      <vt:lpstr>Problem - scope</vt:lpstr>
      <vt:lpstr>Problem - object extension, not class-based</vt:lpstr>
      <vt:lpstr>Problem - object inheritance is hard</vt:lpstr>
      <vt:lpstr>Problem - hoisting</vt:lpstr>
      <vt:lpstr>Problem - multiple files</vt:lpstr>
      <vt:lpstr>Let's look at TypeScript</vt:lpstr>
      <vt:lpstr>TypeScript - first glance - optional strong type checking</vt:lpstr>
      <vt:lpstr>TypeScript - demo.ts</vt:lpstr>
      <vt:lpstr>TypeScript - Interfaces</vt:lpstr>
      <vt:lpstr>TypeScript features</vt:lpstr>
      <vt:lpstr>How - new projects</vt:lpstr>
      <vt:lpstr>TypeScript - pinteresp.ts</vt:lpstr>
      <vt:lpstr>Real world story</vt:lpstr>
      <vt:lpstr>How - existing projects - practical guidelines</vt:lpstr>
      <vt:lpstr>How - existing projects</vt:lpstr>
      <vt:lpstr>How - existing projects</vt:lpstr>
      <vt:lpstr>How - existing projects</vt:lpstr>
      <vt:lpstr>How - existing projects</vt:lpstr>
      <vt:lpstr>How - existing projects</vt:lpstr>
      <vt:lpstr>Summary - why TypeScript</vt:lpstr>
      <vt:lpstr>Conclusion - if I have to make a decision for you…</vt:lpstr>
      <vt:lpstr>In Summary…</vt:lpstr>
      <vt:lpstr>References - TypeScript</vt:lpstr>
      <vt:lpstr>References - SharePoint + TypeScript</vt:lpstr>
      <vt:lpstr>References - JavaScript</vt:lpstr>
      <vt:lpstr>PowerPoint Presentation</vt:lpstr>
      <vt:lpstr>Thanks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Liu</dc:creator>
  <cp:lastModifiedBy>John Liu</cp:lastModifiedBy>
  <cp:revision>282</cp:revision>
  <dcterms:created xsi:type="dcterms:W3CDTF">2013-03-05T08:42:03Z</dcterms:created>
  <dcterms:modified xsi:type="dcterms:W3CDTF">2013-07-27T02:36:36Z</dcterms:modified>
</cp:coreProperties>
</file>