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3EF3D-7BF5-49D1-A47B-EE0EFC9D81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8BF6C-3F92-49C7-84D7-87286D44D18E}">
      <dgm:prSet phldrT="[Text]" custT="1"/>
      <dgm:spPr/>
      <dgm:t>
        <a:bodyPr/>
        <a:lstStyle/>
        <a:p>
          <a:r>
            <a:rPr lang="en-US" sz="1400" dirty="0" err="1"/>
            <a:t>user_logs</a:t>
          </a:r>
          <a:endParaRPr lang="en-US" sz="1400" dirty="0"/>
        </a:p>
      </dgm:t>
    </dgm:pt>
    <dgm:pt modelId="{90F632E5-AC97-4D2E-B052-3F654F371302}" type="parTrans" cxnId="{F47FB870-AF6C-47A8-AE9A-C1CDA249765E}">
      <dgm:prSet/>
      <dgm:spPr/>
      <dgm:t>
        <a:bodyPr/>
        <a:lstStyle/>
        <a:p>
          <a:endParaRPr lang="en-US" sz="1400"/>
        </a:p>
      </dgm:t>
    </dgm:pt>
    <dgm:pt modelId="{C27E832D-40BD-4FFF-86B8-E0440D671384}" type="sibTrans" cxnId="{F47FB870-AF6C-47A8-AE9A-C1CDA249765E}">
      <dgm:prSet/>
      <dgm:spPr/>
      <dgm:t>
        <a:bodyPr/>
        <a:lstStyle/>
        <a:p>
          <a:endParaRPr lang="en-US" sz="1400"/>
        </a:p>
      </dgm:t>
    </dgm:pt>
    <dgm:pt modelId="{9AB3AAAC-F4B2-4A3A-8729-85B657024492}">
      <dgm:prSet phldrT="[Text]" custT="1"/>
      <dgm:spPr/>
      <dgm:t>
        <a:bodyPr/>
        <a:lstStyle/>
        <a:p>
          <a:r>
            <a:rPr lang="en-US" sz="1400" dirty="0" err="1"/>
            <a:t>msno</a:t>
          </a:r>
          <a:endParaRPr lang="en-US" sz="1400" dirty="0"/>
        </a:p>
      </dgm:t>
    </dgm:pt>
    <dgm:pt modelId="{11F62303-C94B-44EB-9F40-BCF6CFC868CE}" type="parTrans" cxnId="{99A74052-1283-4510-A089-BF6C978D3CC9}">
      <dgm:prSet/>
      <dgm:spPr/>
      <dgm:t>
        <a:bodyPr/>
        <a:lstStyle/>
        <a:p>
          <a:endParaRPr lang="en-US" sz="1400"/>
        </a:p>
      </dgm:t>
    </dgm:pt>
    <dgm:pt modelId="{5BE59F88-F4F5-4BE1-BD1B-78FD3C77AF15}" type="sibTrans" cxnId="{99A74052-1283-4510-A089-BF6C978D3CC9}">
      <dgm:prSet/>
      <dgm:spPr/>
      <dgm:t>
        <a:bodyPr/>
        <a:lstStyle/>
        <a:p>
          <a:endParaRPr lang="en-US" sz="1400"/>
        </a:p>
      </dgm:t>
    </dgm:pt>
    <dgm:pt modelId="{A96B842D-A36A-45ED-A8AC-17BCDDFA0DD9}">
      <dgm:prSet phldrT="[Text]" custT="1"/>
      <dgm:spPr/>
      <dgm:t>
        <a:bodyPr/>
        <a:lstStyle/>
        <a:p>
          <a:r>
            <a:rPr lang="en-US" sz="1400" dirty="0"/>
            <a:t>date</a:t>
          </a:r>
        </a:p>
      </dgm:t>
    </dgm:pt>
    <dgm:pt modelId="{11D5FD2D-0A62-4653-BDF7-B5D27BC64760}" type="parTrans" cxnId="{BAEDC063-2FF1-4731-8227-5C942452A2F0}">
      <dgm:prSet/>
      <dgm:spPr/>
      <dgm:t>
        <a:bodyPr/>
        <a:lstStyle/>
        <a:p>
          <a:endParaRPr lang="en-US" sz="1400"/>
        </a:p>
      </dgm:t>
    </dgm:pt>
    <dgm:pt modelId="{41841819-3C6F-49E1-BECB-A9AE69A42FA4}" type="sibTrans" cxnId="{BAEDC063-2FF1-4731-8227-5C942452A2F0}">
      <dgm:prSet/>
      <dgm:spPr/>
      <dgm:t>
        <a:bodyPr/>
        <a:lstStyle/>
        <a:p>
          <a:endParaRPr lang="en-US" sz="1400"/>
        </a:p>
      </dgm:t>
    </dgm:pt>
    <dgm:pt modelId="{16C620A7-5989-41B0-A8E6-97378764E0CC}">
      <dgm:prSet phldrT="[Text]" custT="1"/>
      <dgm:spPr/>
      <dgm:t>
        <a:bodyPr/>
        <a:lstStyle/>
        <a:p>
          <a:r>
            <a:rPr lang="en-US" sz="1400" dirty="0"/>
            <a:t>num_25</a:t>
          </a:r>
        </a:p>
      </dgm:t>
    </dgm:pt>
    <dgm:pt modelId="{BA1441DF-4A9C-4622-B4AD-3E0F065DE2AF}" type="parTrans" cxnId="{02B5C27E-F8C7-438D-A77B-3E3D227EB42C}">
      <dgm:prSet/>
      <dgm:spPr/>
      <dgm:t>
        <a:bodyPr/>
        <a:lstStyle/>
        <a:p>
          <a:endParaRPr lang="en-US" sz="1400"/>
        </a:p>
      </dgm:t>
    </dgm:pt>
    <dgm:pt modelId="{2CAAA4A4-621C-4611-B805-067980F96B86}" type="sibTrans" cxnId="{02B5C27E-F8C7-438D-A77B-3E3D227EB42C}">
      <dgm:prSet/>
      <dgm:spPr/>
      <dgm:t>
        <a:bodyPr/>
        <a:lstStyle/>
        <a:p>
          <a:endParaRPr lang="en-US" sz="1400"/>
        </a:p>
      </dgm:t>
    </dgm:pt>
    <dgm:pt modelId="{1A0527DA-B987-4B6E-931D-DA13A9A1216E}">
      <dgm:prSet phldrT="[Text]" custT="1"/>
      <dgm:spPr/>
      <dgm:t>
        <a:bodyPr/>
        <a:lstStyle/>
        <a:p>
          <a:r>
            <a:rPr lang="en-US" sz="1400" dirty="0"/>
            <a:t>num_50</a:t>
          </a:r>
        </a:p>
      </dgm:t>
    </dgm:pt>
    <dgm:pt modelId="{1FB3F9EA-62B2-4587-A53F-A3E2672F9DA7}" type="parTrans" cxnId="{6EEC95C9-7802-4AE3-ACF7-C623341D2B56}">
      <dgm:prSet/>
      <dgm:spPr/>
      <dgm:t>
        <a:bodyPr/>
        <a:lstStyle/>
        <a:p>
          <a:endParaRPr lang="en-US" sz="1400"/>
        </a:p>
      </dgm:t>
    </dgm:pt>
    <dgm:pt modelId="{9F51B4D2-6DD0-444F-A21F-7AA3BE09D9E7}" type="sibTrans" cxnId="{6EEC95C9-7802-4AE3-ACF7-C623341D2B56}">
      <dgm:prSet/>
      <dgm:spPr/>
      <dgm:t>
        <a:bodyPr/>
        <a:lstStyle/>
        <a:p>
          <a:endParaRPr lang="en-US" sz="1400"/>
        </a:p>
      </dgm:t>
    </dgm:pt>
    <dgm:pt modelId="{3299CED4-6F5C-4B6B-948B-C4E0D55DB2E4}">
      <dgm:prSet phldrT="[Text]" custT="1"/>
      <dgm:spPr/>
      <dgm:t>
        <a:bodyPr/>
        <a:lstStyle/>
        <a:p>
          <a:r>
            <a:rPr lang="en-US" sz="1400" dirty="0"/>
            <a:t>num_75</a:t>
          </a:r>
        </a:p>
      </dgm:t>
    </dgm:pt>
    <dgm:pt modelId="{9A0FDB5D-4494-4A5D-91EC-1C6E0918BC99}" type="parTrans" cxnId="{6F68FE4C-30CB-4039-A117-22280CFD24D7}">
      <dgm:prSet/>
      <dgm:spPr/>
      <dgm:t>
        <a:bodyPr/>
        <a:lstStyle/>
        <a:p>
          <a:endParaRPr lang="en-US" sz="1400"/>
        </a:p>
      </dgm:t>
    </dgm:pt>
    <dgm:pt modelId="{69E4A254-3727-4DDD-8721-96BD76A342FD}" type="sibTrans" cxnId="{6F68FE4C-30CB-4039-A117-22280CFD24D7}">
      <dgm:prSet/>
      <dgm:spPr/>
      <dgm:t>
        <a:bodyPr/>
        <a:lstStyle/>
        <a:p>
          <a:endParaRPr lang="en-US" sz="1400"/>
        </a:p>
      </dgm:t>
    </dgm:pt>
    <dgm:pt modelId="{5CE23276-CD96-4638-849F-F6D054D91CD3}">
      <dgm:prSet phldrT="[Text]" custT="1"/>
      <dgm:spPr/>
      <dgm:t>
        <a:bodyPr/>
        <a:lstStyle/>
        <a:p>
          <a:r>
            <a:rPr lang="en-US" sz="1400" dirty="0"/>
            <a:t>num_985</a:t>
          </a:r>
        </a:p>
      </dgm:t>
    </dgm:pt>
    <dgm:pt modelId="{43B8A0F0-A2D2-4CE4-B2AE-A583A8D6C791}" type="parTrans" cxnId="{5D5297D3-3274-4834-924A-55EB8CEE1E4B}">
      <dgm:prSet/>
      <dgm:spPr/>
      <dgm:t>
        <a:bodyPr/>
        <a:lstStyle/>
        <a:p>
          <a:endParaRPr lang="en-US" sz="1400"/>
        </a:p>
      </dgm:t>
    </dgm:pt>
    <dgm:pt modelId="{AE781D07-BB08-4F86-AFB3-CD63CF8FB3AA}" type="sibTrans" cxnId="{5D5297D3-3274-4834-924A-55EB8CEE1E4B}">
      <dgm:prSet/>
      <dgm:spPr/>
      <dgm:t>
        <a:bodyPr/>
        <a:lstStyle/>
        <a:p>
          <a:endParaRPr lang="en-US" sz="1400"/>
        </a:p>
      </dgm:t>
    </dgm:pt>
    <dgm:pt modelId="{35C8956E-CF3D-4775-B552-49D7DF6E3C27}">
      <dgm:prSet phldrT="[Text]" custT="1"/>
      <dgm:spPr/>
      <dgm:t>
        <a:bodyPr/>
        <a:lstStyle/>
        <a:p>
          <a:r>
            <a:rPr lang="en-US" sz="1400" dirty="0"/>
            <a:t>num_100</a:t>
          </a:r>
        </a:p>
      </dgm:t>
    </dgm:pt>
    <dgm:pt modelId="{D105C215-D856-4854-8C42-B812B8D2C88B}" type="parTrans" cxnId="{DFB0F56D-F87E-4D7C-B4B7-6908D5FF88EC}">
      <dgm:prSet/>
      <dgm:spPr/>
      <dgm:t>
        <a:bodyPr/>
        <a:lstStyle/>
        <a:p>
          <a:endParaRPr lang="en-US" sz="1400"/>
        </a:p>
      </dgm:t>
    </dgm:pt>
    <dgm:pt modelId="{0AD10AA6-8093-49CC-BB4C-F7B589907E8B}" type="sibTrans" cxnId="{DFB0F56D-F87E-4D7C-B4B7-6908D5FF88EC}">
      <dgm:prSet/>
      <dgm:spPr/>
      <dgm:t>
        <a:bodyPr/>
        <a:lstStyle/>
        <a:p>
          <a:endParaRPr lang="en-US" sz="1400"/>
        </a:p>
      </dgm:t>
    </dgm:pt>
    <dgm:pt modelId="{D95265A3-6416-4734-B3FF-DA5BE9449486}">
      <dgm:prSet phldrT="[Text]" custT="1"/>
      <dgm:spPr/>
      <dgm:t>
        <a:bodyPr/>
        <a:lstStyle/>
        <a:p>
          <a:r>
            <a:rPr lang="en-US" sz="1400" dirty="0" err="1"/>
            <a:t>num_unq</a:t>
          </a:r>
          <a:endParaRPr lang="en-US" sz="1400" dirty="0"/>
        </a:p>
      </dgm:t>
    </dgm:pt>
    <dgm:pt modelId="{497DE26D-B546-4716-ACDB-871916C6D09D}" type="parTrans" cxnId="{A59203B9-9915-4FF1-9C80-C01176A1428B}">
      <dgm:prSet/>
      <dgm:spPr/>
      <dgm:t>
        <a:bodyPr/>
        <a:lstStyle/>
        <a:p>
          <a:endParaRPr lang="en-US" sz="1400"/>
        </a:p>
      </dgm:t>
    </dgm:pt>
    <dgm:pt modelId="{F59315E4-C832-4767-A795-068AB98ADEF1}" type="sibTrans" cxnId="{A59203B9-9915-4FF1-9C80-C01176A1428B}">
      <dgm:prSet/>
      <dgm:spPr/>
      <dgm:t>
        <a:bodyPr/>
        <a:lstStyle/>
        <a:p>
          <a:endParaRPr lang="en-US" sz="1400"/>
        </a:p>
      </dgm:t>
    </dgm:pt>
    <dgm:pt modelId="{C7607F8D-2AC2-4346-AC86-C9098C7F3A29}">
      <dgm:prSet phldrT="[Text]" custT="1"/>
      <dgm:spPr/>
      <dgm:t>
        <a:bodyPr/>
        <a:lstStyle/>
        <a:p>
          <a:r>
            <a:rPr lang="en-US" sz="1400" dirty="0" err="1"/>
            <a:t>total_secs</a:t>
          </a:r>
          <a:endParaRPr lang="en-US" sz="1400" dirty="0"/>
        </a:p>
      </dgm:t>
    </dgm:pt>
    <dgm:pt modelId="{059CA011-4389-46FB-A497-BC239D882BD3}" type="parTrans" cxnId="{31CB5B0F-881E-46DB-87F9-98C231C61F8C}">
      <dgm:prSet/>
      <dgm:spPr/>
      <dgm:t>
        <a:bodyPr/>
        <a:lstStyle/>
        <a:p>
          <a:endParaRPr lang="en-US" sz="1400"/>
        </a:p>
      </dgm:t>
    </dgm:pt>
    <dgm:pt modelId="{0EE211B5-BE5F-4415-B25F-4CD1C929370C}" type="sibTrans" cxnId="{31CB5B0F-881E-46DB-87F9-98C231C61F8C}">
      <dgm:prSet/>
      <dgm:spPr/>
      <dgm:t>
        <a:bodyPr/>
        <a:lstStyle/>
        <a:p>
          <a:endParaRPr lang="en-US" sz="1400"/>
        </a:p>
      </dgm:t>
    </dgm:pt>
    <dgm:pt modelId="{1FAF6B9D-F2A1-4428-B3ED-95554216F7D7}" type="pres">
      <dgm:prSet presAssocID="{5DF3EF3D-7BF5-49D1-A47B-EE0EFC9D810D}" presName="Name0" presStyleCnt="0">
        <dgm:presLayoutVars>
          <dgm:dir/>
          <dgm:animLvl val="lvl"/>
          <dgm:resizeHandles val="exact"/>
        </dgm:presLayoutVars>
      </dgm:prSet>
      <dgm:spPr/>
    </dgm:pt>
    <dgm:pt modelId="{9057E116-199F-4734-87FE-3D3C09EF7950}" type="pres">
      <dgm:prSet presAssocID="{73A8BF6C-3F92-49C7-84D7-87286D44D18E}" presName="composite" presStyleCnt="0"/>
      <dgm:spPr/>
    </dgm:pt>
    <dgm:pt modelId="{CE1A805F-CD1C-4A45-97F2-3F2C71BC95B1}" type="pres">
      <dgm:prSet presAssocID="{73A8BF6C-3F92-49C7-84D7-87286D44D18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33E3849-6479-4612-B319-613A9E54CF94}" type="pres">
      <dgm:prSet presAssocID="{73A8BF6C-3F92-49C7-84D7-87286D44D18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8301102-7A9C-484D-9B89-A7CBA4571672}" type="presOf" srcId="{73A8BF6C-3F92-49C7-84D7-87286D44D18E}" destId="{CE1A805F-CD1C-4A45-97F2-3F2C71BC95B1}" srcOrd="0" destOrd="0" presId="urn:microsoft.com/office/officeart/2005/8/layout/hList1"/>
    <dgm:cxn modelId="{31CB5B0F-881E-46DB-87F9-98C231C61F8C}" srcId="{73A8BF6C-3F92-49C7-84D7-87286D44D18E}" destId="{C7607F8D-2AC2-4346-AC86-C9098C7F3A29}" srcOrd="8" destOrd="0" parTransId="{059CA011-4389-46FB-A497-BC239D882BD3}" sibTransId="{0EE211B5-BE5F-4415-B25F-4CD1C929370C}"/>
    <dgm:cxn modelId="{C4D2482A-BFDF-4578-B1E4-BC212CC67AFD}" type="presOf" srcId="{D95265A3-6416-4734-B3FF-DA5BE9449486}" destId="{633E3849-6479-4612-B319-613A9E54CF94}" srcOrd="0" destOrd="7" presId="urn:microsoft.com/office/officeart/2005/8/layout/hList1"/>
    <dgm:cxn modelId="{BAEDC063-2FF1-4731-8227-5C942452A2F0}" srcId="{73A8BF6C-3F92-49C7-84D7-87286D44D18E}" destId="{A96B842D-A36A-45ED-A8AC-17BCDDFA0DD9}" srcOrd="1" destOrd="0" parTransId="{11D5FD2D-0A62-4653-BDF7-B5D27BC64760}" sibTransId="{41841819-3C6F-49E1-BECB-A9AE69A42FA4}"/>
    <dgm:cxn modelId="{6F68FE4C-30CB-4039-A117-22280CFD24D7}" srcId="{73A8BF6C-3F92-49C7-84D7-87286D44D18E}" destId="{3299CED4-6F5C-4B6B-948B-C4E0D55DB2E4}" srcOrd="4" destOrd="0" parTransId="{9A0FDB5D-4494-4A5D-91EC-1C6E0918BC99}" sibTransId="{69E4A254-3727-4DDD-8721-96BD76A342FD}"/>
    <dgm:cxn modelId="{DFB0F56D-F87E-4D7C-B4B7-6908D5FF88EC}" srcId="{73A8BF6C-3F92-49C7-84D7-87286D44D18E}" destId="{35C8956E-CF3D-4775-B552-49D7DF6E3C27}" srcOrd="6" destOrd="0" parTransId="{D105C215-D856-4854-8C42-B812B8D2C88B}" sibTransId="{0AD10AA6-8093-49CC-BB4C-F7B589907E8B}"/>
    <dgm:cxn modelId="{849F3B6E-7588-45AD-846C-C26F0F6C6BA0}" type="presOf" srcId="{5CE23276-CD96-4638-849F-F6D054D91CD3}" destId="{633E3849-6479-4612-B319-613A9E54CF94}" srcOrd="0" destOrd="5" presId="urn:microsoft.com/office/officeart/2005/8/layout/hList1"/>
    <dgm:cxn modelId="{F47FB870-AF6C-47A8-AE9A-C1CDA249765E}" srcId="{5DF3EF3D-7BF5-49D1-A47B-EE0EFC9D810D}" destId="{73A8BF6C-3F92-49C7-84D7-87286D44D18E}" srcOrd="0" destOrd="0" parTransId="{90F632E5-AC97-4D2E-B052-3F654F371302}" sibTransId="{C27E832D-40BD-4FFF-86B8-E0440D671384}"/>
    <dgm:cxn modelId="{99A74052-1283-4510-A089-BF6C978D3CC9}" srcId="{73A8BF6C-3F92-49C7-84D7-87286D44D18E}" destId="{9AB3AAAC-F4B2-4A3A-8729-85B657024492}" srcOrd="0" destOrd="0" parTransId="{11F62303-C94B-44EB-9F40-BCF6CFC868CE}" sibTransId="{5BE59F88-F4F5-4BE1-BD1B-78FD3C77AF15}"/>
    <dgm:cxn modelId="{02B5C27E-F8C7-438D-A77B-3E3D227EB42C}" srcId="{73A8BF6C-3F92-49C7-84D7-87286D44D18E}" destId="{16C620A7-5989-41B0-A8E6-97378764E0CC}" srcOrd="2" destOrd="0" parTransId="{BA1441DF-4A9C-4622-B4AD-3E0F065DE2AF}" sibTransId="{2CAAA4A4-621C-4611-B805-067980F96B86}"/>
    <dgm:cxn modelId="{81D84688-B166-4C1F-86B7-657F08901848}" type="presOf" srcId="{9AB3AAAC-F4B2-4A3A-8729-85B657024492}" destId="{633E3849-6479-4612-B319-613A9E54CF94}" srcOrd="0" destOrd="0" presId="urn:microsoft.com/office/officeart/2005/8/layout/hList1"/>
    <dgm:cxn modelId="{2F311895-CED8-4283-8275-3C46FA59FFC8}" type="presOf" srcId="{16C620A7-5989-41B0-A8E6-97378764E0CC}" destId="{633E3849-6479-4612-B319-613A9E54CF94}" srcOrd="0" destOrd="2" presId="urn:microsoft.com/office/officeart/2005/8/layout/hList1"/>
    <dgm:cxn modelId="{EE385FA2-3823-41D1-924F-3AD51F286E8D}" type="presOf" srcId="{35C8956E-CF3D-4775-B552-49D7DF6E3C27}" destId="{633E3849-6479-4612-B319-613A9E54CF94}" srcOrd="0" destOrd="6" presId="urn:microsoft.com/office/officeart/2005/8/layout/hList1"/>
    <dgm:cxn modelId="{B252E3AA-1C18-4EBC-9CAE-AFD6DF425947}" type="presOf" srcId="{1A0527DA-B987-4B6E-931D-DA13A9A1216E}" destId="{633E3849-6479-4612-B319-613A9E54CF94}" srcOrd="0" destOrd="3" presId="urn:microsoft.com/office/officeart/2005/8/layout/hList1"/>
    <dgm:cxn modelId="{1620C5AB-6C44-4A86-883C-9E8C7D639683}" type="presOf" srcId="{5DF3EF3D-7BF5-49D1-A47B-EE0EFC9D810D}" destId="{1FAF6B9D-F2A1-4428-B3ED-95554216F7D7}" srcOrd="0" destOrd="0" presId="urn:microsoft.com/office/officeart/2005/8/layout/hList1"/>
    <dgm:cxn modelId="{CC0465B6-14E5-4525-9803-628C4CA1AE9A}" type="presOf" srcId="{A96B842D-A36A-45ED-A8AC-17BCDDFA0DD9}" destId="{633E3849-6479-4612-B319-613A9E54CF94}" srcOrd="0" destOrd="1" presId="urn:microsoft.com/office/officeart/2005/8/layout/hList1"/>
    <dgm:cxn modelId="{45920AB7-FE4E-4CC5-A2E6-66F9CD260EA0}" type="presOf" srcId="{3299CED4-6F5C-4B6B-948B-C4E0D55DB2E4}" destId="{633E3849-6479-4612-B319-613A9E54CF94}" srcOrd="0" destOrd="4" presId="urn:microsoft.com/office/officeart/2005/8/layout/hList1"/>
    <dgm:cxn modelId="{A59203B9-9915-4FF1-9C80-C01176A1428B}" srcId="{73A8BF6C-3F92-49C7-84D7-87286D44D18E}" destId="{D95265A3-6416-4734-B3FF-DA5BE9449486}" srcOrd="7" destOrd="0" parTransId="{497DE26D-B546-4716-ACDB-871916C6D09D}" sibTransId="{F59315E4-C832-4767-A795-068AB98ADEF1}"/>
    <dgm:cxn modelId="{794613C0-AF61-4A14-824A-5F952C4BEF7E}" type="presOf" srcId="{C7607F8D-2AC2-4346-AC86-C9098C7F3A29}" destId="{633E3849-6479-4612-B319-613A9E54CF94}" srcOrd="0" destOrd="8" presId="urn:microsoft.com/office/officeart/2005/8/layout/hList1"/>
    <dgm:cxn modelId="{6EEC95C9-7802-4AE3-ACF7-C623341D2B56}" srcId="{73A8BF6C-3F92-49C7-84D7-87286D44D18E}" destId="{1A0527DA-B987-4B6E-931D-DA13A9A1216E}" srcOrd="3" destOrd="0" parTransId="{1FB3F9EA-62B2-4587-A53F-A3E2672F9DA7}" sibTransId="{9F51B4D2-6DD0-444F-A21F-7AA3BE09D9E7}"/>
    <dgm:cxn modelId="{5D5297D3-3274-4834-924A-55EB8CEE1E4B}" srcId="{73A8BF6C-3F92-49C7-84D7-87286D44D18E}" destId="{5CE23276-CD96-4638-849F-F6D054D91CD3}" srcOrd="5" destOrd="0" parTransId="{43B8A0F0-A2D2-4CE4-B2AE-A583A8D6C791}" sibTransId="{AE781D07-BB08-4F86-AFB3-CD63CF8FB3AA}"/>
    <dgm:cxn modelId="{C819266A-BAC6-4F45-BCEF-418445A1A2C4}" type="presParOf" srcId="{1FAF6B9D-F2A1-4428-B3ED-95554216F7D7}" destId="{9057E116-199F-4734-87FE-3D3C09EF7950}" srcOrd="0" destOrd="0" presId="urn:microsoft.com/office/officeart/2005/8/layout/hList1"/>
    <dgm:cxn modelId="{225D4982-F6B9-4B1A-B21D-E5693AD51B52}" type="presParOf" srcId="{9057E116-199F-4734-87FE-3D3C09EF7950}" destId="{CE1A805F-CD1C-4A45-97F2-3F2C71BC95B1}" srcOrd="0" destOrd="0" presId="urn:microsoft.com/office/officeart/2005/8/layout/hList1"/>
    <dgm:cxn modelId="{69D2C224-CC7F-4CAA-AEBA-9B4FB75DA954}" type="presParOf" srcId="{9057E116-199F-4734-87FE-3D3C09EF7950}" destId="{633E3849-6479-4612-B319-613A9E54CF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F3EF3D-7BF5-49D1-A47B-EE0EFC9D81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8BF6C-3F92-49C7-84D7-87286D44D18E}">
      <dgm:prSet phldrT="[Text]" custT="1"/>
      <dgm:spPr/>
      <dgm:t>
        <a:bodyPr/>
        <a:lstStyle/>
        <a:p>
          <a:r>
            <a:rPr lang="en-US" sz="1400" dirty="0"/>
            <a:t>Transactions</a:t>
          </a:r>
        </a:p>
      </dgm:t>
    </dgm:pt>
    <dgm:pt modelId="{90F632E5-AC97-4D2E-B052-3F654F371302}" type="parTrans" cxnId="{F47FB870-AF6C-47A8-AE9A-C1CDA249765E}">
      <dgm:prSet/>
      <dgm:spPr/>
      <dgm:t>
        <a:bodyPr/>
        <a:lstStyle/>
        <a:p>
          <a:endParaRPr lang="en-US" sz="1400"/>
        </a:p>
      </dgm:t>
    </dgm:pt>
    <dgm:pt modelId="{C27E832D-40BD-4FFF-86B8-E0440D671384}" type="sibTrans" cxnId="{F47FB870-AF6C-47A8-AE9A-C1CDA249765E}">
      <dgm:prSet/>
      <dgm:spPr/>
      <dgm:t>
        <a:bodyPr/>
        <a:lstStyle/>
        <a:p>
          <a:endParaRPr lang="en-US" sz="1400"/>
        </a:p>
      </dgm:t>
    </dgm:pt>
    <dgm:pt modelId="{23D50CC1-2F52-4C29-9EBF-AEF9559DDBB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msno</a:t>
          </a:r>
          <a:endParaRPr lang="en-US" sz="1400" dirty="0"/>
        </a:p>
      </dgm:t>
    </dgm:pt>
    <dgm:pt modelId="{10269282-0663-405B-A86B-14DFFD487379}" type="parTrans" cxnId="{BC2F1FF3-1212-450A-BD4D-8865CC423C0E}">
      <dgm:prSet/>
      <dgm:spPr/>
      <dgm:t>
        <a:bodyPr/>
        <a:lstStyle/>
        <a:p>
          <a:endParaRPr lang="en-US" sz="1400"/>
        </a:p>
      </dgm:t>
    </dgm:pt>
    <dgm:pt modelId="{4A44C8A3-1113-4EC2-BC94-1462BE922105}" type="sibTrans" cxnId="{BC2F1FF3-1212-450A-BD4D-8865CC423C0E}">
      <dgm:prSet/>
      <dgm:spPr/>
      <dgm:t>
        <a:bodyPr/>
        <a:lstStyle/>
        <a:p>
          <a:endParaRPr lang="en-US" sz="1400"/>
        </a:p>
      </dgm:t>
    </dgm:pt>
    <dgm:pt modelId="{9A5B62EC-B807-447A-808C-84AE1085C0D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payment_method_id</a:t>
          </a:r>
          <a:endParaRPr lang="en-US" sz="1400" dirty="0"/>
        </a:p>
      </dgm:t>
    </dgm:pt>
    <dgm:pt modelId="{C692FCFB-B38D-43A4-9373-C7E935685183}" type="parTrans" cxnId="{A4F9F7E2-9F01-4800-B390-3667BAC129D2}">
      <dgm:prSet/>
      <dgm:spPr/>
      <dgm:t>
        <a:bodyPr/>
        <a:lstStyle/>
        <a:p>
          <a:endParaRPr lang="en-US" sz="1400"/>
        </a:p>
      </dgm:t>
    </dgm:pt>
    <dgm:pt modelId="{43E906B6-9D4A-4B27-A899-7694FFF85EC2}" type="sibTrans" cxnId="{A4F9F7E2-9F01-4800-B390-3667BAC129D2}">
      <dgm:prSet/>
      <dgm:spPr/>
      <dgm:t>
        <a:bodyPr/>
        <a:lstStyle/>
        <a:p>
          <a:endParaRPr lang="en-US" sz="1400"/>
        </a:p>
      </dgm:t>
    </dgm:pt>
    <dgm:pt modelId="{B1E1A3FF-861F-4CE5-8439-600DA739B91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payment_plan_days</a:t>
          </a:r>
          <a:endParaRPr lang="en-US" sz="1400" dirty="0"/>
        </a:p>
      </dgm:t>
    </dgm:pt>
    <dgm:pt modelId="{9420B75F-90D2-4895-B0FC-7A6C394EB13C}" type="parTrans" cxnId="{DD8C00C0-D9EA-4505-9180-A53A2309BD43}">
      <dgm:prSet/>
      <dgm:spPr/>
      <dgm:t>
        <a:bodyPr/>
        <a:lstStyle/>
        <a:p>
          <a:endParaRPr lang="en-US" sz="1400"/>
        </a:p>
      </dgm:t>
    </dgm:pt>
    <dgm:pt modelId="{FF32DC9C-1D5F-47B3-A309-ADD09DE8785E}" type="sibTrans" cxnId="{DD8C00C0-D9EA-4505-9180-A53A2309BD43}">
      <dgm:prSet/>
      <dgm:spPr/>
      <dgm:t>
        <a:bodyPr/>
        <a:lstStyle/>
        <a:p>
          <a:endParaRPr lang="en-US" sz="1400"/>
        </a:p>
      </dgm:t>
    </dgm:pt>
    <dgm:pt modelId="{AC21E5E8-C946-44E6-99DE-8A72C42E2C5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plan_list_price</a:t>
          </a:r>
          <a:endParaRPr lang="en-US" sz="1400" dirty="0"/>
        </a:p>
      </dgm:t>
    </dgm:pt>
    <dgm:pt modelId="{A05DFF3D-89FF-4E89-93EE-87A66F716174}" type="parTrans" cxnId="{4F0E0404-105F-4AA6-A4D5-E4A0C1ECDF6C}">
      <dgm:prSet/>
      <dgm:spPr/>
      <dgm:t>
        <a:bodyPr/>
        <a:lstStyle/>
        <a:p>
          <a:endParaRPr lang="en-US" sz="1400"/>
        </a:p>
      </dgm:t>
    </dgm:pt>
    <dgm:pt modelId="{4F2D077A-72C3-42F8-93DA-87C74C57A3A2}" type="sibTrans" cxnId="{4F0E0404-105F-4AA6-A4D5-E4A0C1ECDF6C}">
      <dgm:prSet/>
      <dgm:spPr/>
      <dgm:t>
        <a:bodyPr/>
        <a:lstStyle/>
        <a:p>
          <a:endParaRPr lang="en-US" sz="1400"/>
        </a:p>
      </dgm:t>
    </dgm:pt>
    <dgm:pt modelId="{E35CC19A-9C09-4D83-8BE8-9653C4829D8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actual_amount_paid</a:t>
          </a:r>
          <a:endParaRPr lang="en-US" sz="1400" dirty="0"/>
        </a:p>
      </dgm:t>
    </dgm:pt>
    <dgm:pt modelId="{351376E3-ECBA-4EDC-8924-5087ADCC340C}" type="parTrans" cxnId="{F9924742-E624-4296-881B-E0BA3692D2EF}">
      <dgm:prSet/>
      <dgm:spPr/>
      <dgm:t>
        <a:bodyPr/>
        <a:lstStyle/>
        <a:p>
          <a:endParaRPr lang="en-US" sz="1400"/>
        </a:p>
      </dgm:t>
    </dgm:pt>
    <dgm:pt modelId="{35108BA4-0C0B-4E0C-B983-811B4079E5E3}" type="sibTrans" cxnId="{F9924742-E624-4296-881B-E0BA3692D2EF}">
      <dgm:prSet/>
      <dgm:spPr/>
      <dgm:t>
        <a:bodyPr/>
        <a:lstStyle/>
        <a:p>
          <a:endParaRPr lang="en-US" sz="1400"/>
        </a:p>
      </dgm:t>
    </dgm:pt>
    <dgm:pt modelId="{DAAECF85-DB25-4730-9D11-5417A4FDD73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is_auto_renew</a:t>
          </a:r>
          <a:endParaRPr lang="en-US" sz="1400" dirty="0"/>
        </a:p>
      </dgm:t>
    </dgm:pt>
    <dgm:pt modelId="{E5677AD3-201A-40C3-BD9F-5AD956D6F44F}" type="parTrans" cxnId="{46DACF2F-EBB3-44AA-8121-ABA9B48E64A5}">
      <dgm:prSet/>
      <dgm:spPr/>
      <dgm:t>
        <a:bodyPr/>
        <a:lstStyle/>
        <a:p>
          <a:endParaRPr lang="en-US" sz="1400"/>
        </a:p>
      </dgm:t>
    </dgm:pt>
    <dgm:pt modelId="{4A330F59-5C52-40C8-BC56-C317C6E16B20}" type="sibTrans" cxnId="{46DACF2F-EBB3-44AA-8121-ABA9B48E64A5}">
      <dgm:prSet/>
      <dgm:spPr/>
      <dgm:t>
        <a:bodyPr/>
        <a:lstStyle/>
        <a:p>
          <a:endParaRPr lang="en-US" sz="1400"/>
        </a:p>
      </dgm:t>
    </dgm:pt>
    <dgm:pt modelId="{7FAAA4A4-87E7-4347-8D66-8F3C732D5A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transaction_date</a:t>
          </a:r>
          <a:endParaRPr lang="en-US" sz="1400" dirty="0"/>
        </a:p>
      </dgm:t>
    </dgm:pt>
    <dgm:pt modelId="{2B79068D-6578-4086-B053-8A83CDD02D8E}" type="parTrans" cxnId="{0B83B6FC-4CBD-464B-B226-0FC7828FD89B}">
      <dgm:prSet/>
      <dgm:spPr/>
      <dgm:t>
        <a:bodyPr/>
        <a:lstStyle/>
        <a:p>
          <a:endParaRPr lang="en-US" sz="1400"/>
        </a:p>
      </dgm:t>
    </dgm:pt>
    <dgm:pt modelId="{CCF27715-3EC5-4216-8408-D6EA91DC5FEE}" type="sibTrans" cxnId="{0B83B6FC-4CBD-464B-B226-0FC7828FD89B}">
      <dgm:prSet/>
      <dgm:spPr/>
      <dgm:t>
        <a:bodyPr/>
        <a:lstStyle/>
        <a:p>
          <a:endParaRPr lang="en-US" sz="1400"/>
        </a:p>
      </dgm:t>
    </dgm:pt>
    <dgm:pt modelId="{51968D0D-1D06-40C4-A53F-0A397C7966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membership_expire_date</a:t>
          </a:r>
          <a:endParaRPr lang="en-US" sz="1400" dirty="0"/>
        </a:p>
      </dgm:t>
    </dgm:pt>
    <dgm:pt modelId="{E0C2357E-4DEB-486B-9DD9-FB6E8BBCDD14}" type="parTrans" cxnId="{2F5A8BC4-4B82-4071-9021-618BC9E765E0}">
      <dgm:prSet/>
      <dgm:spPr/>
      <dgm:t>
        <a:bodyPr/>
        <a:lstStyle/>
        <a:p>
          <a:endParaRPr lang="en-US" sz="1400"/>
        </a:p>
      </dgm:t>
    </dgm:pt>
    <dgm:pt modelId="{1E673470-8B14-425A-B217-A5906C39860E}" type="sibTrans" cxnId="{2F5A8BC4-4B82-4071-9021-618BC9E765E0}">
      <dgm:prSet/>
      <dgm:spPr/>
      <dgm:t>
        <a:bodyPr/>
        <a:lstStyle/>
        <a:p>
          <a:endParaRPr lang="en-US" sz="1400"/>
        </a:p>
      </dgm:t>
    </dgm:pt>
    <dgm:pt modelId="{3D933A19-D9CB-4565-AD6F-116F048FD2A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is_cancel</a:t>
          </a:r>
          <a:endParaRPr lang="en-US" sz="1400" dirty="0"/>
        </a:p>
      </dgm:t>
    </dgm:pt>
    <dgm:pt modelId="{636EFAE9-7784-4B06-B80B-296A81E3431E}" type="parTrans" cxnId="{181EE9DD-C255-416B-A231-100D497C2683}">
      <dgm:prSet/>
      <dgm:spPr/>
      <dgm:t>
        <a:bodyPr/>
        <a:lstStyle/>
        <a:p>
          <a:endParaRPr lang="en-US" sz="1400"/>
        </a:p>
      </dgm:t>
    </dgm:pt>
    <dgm:pt modelId="{3E2390EA-BE2C-4AD5-9518-348B69469D54}" type="sibTrans" cxnId="{181EE9DD-C255-416B-A231-100D497C2683}">
      <dgm:prSet/>
      <dgm:spPr/>
      <dgm:t>
        <a:bodyPr/>
        <a:lstStyle/>
        <a:p>
          <a:endParaRPr lang="en-US" sz="1400"/>
        </a:p>
      </dgm:t>
    </dgm:pt>
    <dgm:pt modelId="{1FAF6B9D-F2A1-4428-B3ED-95554216F7D7}" type="pres">
      <dgm:prSet presAssocID="{5DF3EF3D-7BF5-49D1-A47B-EE0EFC9D810D}" presName="Name0" presStyleCnt="0">
        <dgm:presLayoutVars>
          <dgm:dir/>
          <dgm:animLvl val="lvl"/>
          <dgm:resizeHandles val="exact"/>
        </dgm:presLayoutVars>
      </dgm:prSet>
      <dgm:spPr/>
    </dgm:pt>
    <dgm:pt modelId="{9057E116-199F-4734-87FE-3D3C09EF7950}" type="pres">
      <dgm:prSet presAssocID="{73A8BF6C-3F92-49C7-84D7-87286D44D18E}" presName="composite" presStyleCnt="0"/>
      <dgm:spPr/>
    </dgm:pt>
    <dgm:pt modelId="{CE1A805F-CD1C-4A45-97F2-3F2C71BC95B1}" type="pres">
      <dgm:prSet presAssocID="{73A8BF6C-3F92-49C7-84D7-87286D44D18E}" presName="parTx" presStyleLbl="alignNode1" presStyleIdx="0" presStyleCnt="1" custLinFactNeighborX="-94" custLinFactNeighborY="-778">
        <dgm:presLayoutVars>
          <dgm:chMax val="0"/>
          <dgm:chPref val="0"/>
          <dgm:bulletEnabled val="1"/>
        </dgm:presLayoutVars>
      </dgm:prSet>
      <dgm:spPr/>
    </dgm:pt>
    <dgm:pt modelId="{633E3849-6479-4612-B319-613A9E54CF94}" type="pres">
      <dgm:prSet presAssocID="{73A8BF6C-3F92-49C7-84D7-87286D44D18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8301102-7A9C-484D-9B89-A7CBA4571672}" type="presOf" srcId="{73A8BF6C-3F92-49C7-84D7-87286D44D18E}" destId="{CE1A805F-CD1C-4A45-97F2-3F2C71BC95B1}" srcOrd="0" destOrd="0" presId="urn:microsoft.com/office/officeart/2005/8/layout/hList1"/>
    <dgm:cxn modelId="{4F0E0404-105F-4AA6-A4D5-E4A0C1ECDF6C}" srcId="{73A8BF6C-3F92-49C7-84D7-87286D44D18E}" destId="{AC21E5E8-C946-44E6-99DE-8A72C42E2C5B}" srcOrd="3" destOrd="0" parTransId="{A05DFF3D-89FF-4E89-93EE-87A66F716174}" sibTransId="{4F2D077A-72C3-42F8-93DA-87C74C57A3A2}"/>
    <dgm:cxn modelId="{A3939927-4BF8-4A54-88C4-97008A85C57B}" type="presOf" srcId="{AC21E5E8-C946-44E6-99DE-8A72C42E2C5B}" destId="{633E3849-6479-4612-B319-613A9E54CF94}" srcOrd="0" destOrd="3" presId="urn:microsoft.com/office/officeart/2005/8/layout/hList1"/>
    <dgm:cxn modelId="{46DACF2F-EBB3-44AA-8121-ABA9B48E64A5}" srcId="{73A8BF6C-3F92-49C7-84D7-87286D44D18E}" destId="{DAAECF85-DB25-4730-9D11-5417A4FDD733}" srcOrd="5" destOrd="0" parTransId="{E5677AD3-201A-40C3-BD9F-5AD956D6F44F}" sibTransId="{4A330F59-5C52-40C8-BC56-C317C6E16B20}"/>
    <dgm:cxn modelId="{F9924742-E624-4296-881B-E0BA3692D2EF}" srcId="{73A8BF6C-3F92-49C7-84D7-87286D44D18E}" destId="{E35CC19A-9C09-4D83-8BE8-9653C4829D8C}" srcOrd="4" destOrd="0" parTransId="{351376E3-ECBA-4EDC-8924-5087ADCC340C}" sibTransId="{35108BA4-0C0B-4E0C-B983-811B4079E5E3}"/>
    <dgm:cxn modelId="{860B1B67-6216-44FC-A577-CB8914165E5B}" type="presOf" srcId="{E35CC19A-9C09-4D83-8BE8-9653C4829D8C}" destId="{633E3849-6479-4612-B319-613A9E54CF94}" srcOrd="0" destOrd="4" presId="urn:microsoft.com/office/officeart/2005/8/layout/hList1"/>
    <dgm:cxn modelId="{8D902E6A-0D8F-4F71-B55F-571E265B4388}" type="presOf" srcId="{DAAECF85-DB25-4730-9D11-5417A4FDD733}" destId="{633E3849-6479-4612-B319-613A9E54CF94}" srcOrd="0" destOrd="5" presId="urn:microsoft.com/office/officeart/2005/8/layout/hList1"/>
    <dgm:cxn modelId="{F47FB870-AF6C-47A8-AE9A-C1CDA249765E}" srcId="{5DF3EF3D-7BF5-49D1-A47B-EE0EFC9D810D}" destId="{73A8BF6C-3F92-49C7-84D7-87286D44D18E}" srcOrd="0" destOrd="0" parTransId="{90F632E5-AC97-4D2E-B052-3F654F371302}" sibTransId="{C27E832D-40BD-4FFF-86B8-E0440D671384}"/>
    <dgm:cxn modelId="{67F45689-019C-4937-8782-F61DC9E560D9}" type="presOf" srcId="{7FAAA4A4-87E7-4347-8D66-8F3C732D5A86}" destId="{633E3849-6479-4612-B319-613A9E54CF94}" srcOrd="0" destOrd="6" presId="urn:microsoft.com/office/officeart/2005/8/layout/hList1"/>
    <dgm:cxn modelId="{1620C5AB-6C44-4A86-883C-9E8C7D639683}" type="presOf" srcId="{5DF3EF3D-7BF5-49D1-A47B-EE0EFC9D810D}" destId="{1FAF6B9D-F2A1-4428-B3ED-95554216F7D7}" srcOrd="0" destOrd="0" presId="urn:microsoft.com/office/officeart/2005/8/layout/hList1"/>
    <dgm:cxn modelId="{DD8C00C0-D9EA-4505-9180-A53A2309BD43}" srcId="{73A8BF6C-3F92-49C7-84D7-87286D44D18E}" destId="{B1E1A3FF-861F-4CE5-8439-600DA739B918}" srcOrd="2" destOrd="0" parTransId="{9420B75F-90D2-4895-B0FC-7A6C394EB13C}" sibTransId="{FF32DC9C-1D5F-47B3-A309-ADD09DE8785E}"/>
    <dgm:cxn modelId="{2F5A8BC4-4B82-4071-9021-618BC9E765E0}" srcId="{73A8BF6C-3F92-49C7-84D7-87286D44D18E}" destId="{51968D0D-1D06-40C4-A53F-0A397C79668B}" srcOrd="7" destOrd="0" parTransId="{E0C2357E-4DEB-486B-9DD9-FB6E8BBCDD14}" sibTransId="{1E673470-8B14-425A-B217-A5906C39860E}"/>
    <dgm:cxn modelId="{5551FAD7-7867-49FB-8F0B-DBEFD73BE480}" type="presOf" srcId="{B1E1A3FF-861F-4CE5-8439-600DA739B918}" destId="{633E3849-6479-4612-B319-613A9E54CF94}" srcOrd="0" destOrd="2" presId="urn:microsoft.com/office/officeart/2005/8/layout/hList1"/>
    <dgm:cxn modelId="{181EE9DD-C255-416B-A231-100D497C2683}" srcId="{73A8BF6C-3F92-49C7-84D7-87286D44D18E}" destId="{3D933A19-D9CB-4565-AD6F-116F048FD2A9}" srcOrd="8" destOrd="0" parTransId="{636EFAE9-7784-4B06-B80B-296A81E3431E}" sibTransId="{3E2390EA-BE2C-4AD5-9518-348B69469D54}"/>
    <dgm:cxn modelId="{A4F9F7E2-9F01-4800-B390-3667BAC129D2}" srcId="{73A8BF6C-3F92-49C7-84D7-87286D44D18E}" destId="{9A5B62EC-B807-447A-808C-84AE1085C0D6}" srcOrd="1" destOrd="0" parTransId="{C692FCFB-B38D-43A4-9373-C7E935685183}" sibTransId="{43E906B6-9D4A-4B27-A899-7694FFF85EC2}"/>
    <dgm:cxn modelId="{5DED28E3-B2FC-4080-8206-DF0EBD2F579B}" type="presOf" srcId="{3D933A19-D9CB-4565-AD6F-116F048FD2A9}" destId="{633E3849-6479-4612-B319-613A9E54CF94}" srcOrd="0" destOrd="8" presId="urn:microsoft.com/office/officeart/2005/8/layout/hList1"/>
    <dgm:cxn modelId="{BC2F1FF3-1212-450A-BD4D-8865CC423C0E}" srcId="{73A8BF6C-3F92-49C7-84D7-87286D44D18E}" destId="{23D50CC1-2F52-4C29-9EBF-AEF9559DDBB6}" srcOrd="0" destOrd="0" parTransId="{10269282-0663-405B-A86B-14DFFD487379}" sibTransId="{4A44C8A3-1113-4EC2-BC94-1462BE922105}"/>
    <dgm:cxn modelId="{E9005CF9-CA46-4FD6-819F-9A29A2CD5451}" type="presOf" srcId="{9A5B62EC-B807-447A-808C-84AE1085C0D6}" destId="{633E3849-6479-4612-B319-613A9E54CF94}" srcOrd="0" destOrd="1" presId="urn:microsoft.com/office/officeart/2005/8/layout/hList1"/>
    <dgm:cxn modelId="{0B83B6FC-4CBD-464B-B226-0FC7828FD89B}" srcId="{73A8BF6C-3F92-49C7-84D7-87286D44D18E}" destId="{7FAAA4A4-87E7-4347-8D66-8F3C732D5A86}" srcOrd="6" destOrd="0" parTransId="{2B79068D-6578-4086-B053-8A83CDD02D8E}" sibTransId="{CCF27715-3EC5-4216-8408-D6EA91DC5FEE}"/>
    <dgm:cxn modelId="{053781FD-0E67-4B41-B83B-308B95E44353}" type="presOf" srcId="{51968D0D-1D06-40C4-A53F-0A397C79668B}" destId="{633E3849-6479-4612-B319-613A9E54CF94}" srcOrd="0" destOrd="7" presId="urn:microsoft.com/office/officeart/2005/8/layout/hList1"/>
    <dgm:cxn modelId="{63FF5AFF-4AF8-4282-9C7C-726A895F6B57}" type="presOf" srcId="{23D50CC1-2F52-4C29-9EBF-AEF9559DDBB6}" destId="{633E3849-6479-4612-B319-613A9E54CF94}" srcOrd="0" destOrd="0" presId="urn:microsoft.com/office/officeart/2005/8/layout/hList1"/>
    <dgm:cxn modelId="{C819266A-BAC6-4F45-BCEF-418445A1A2C4}" type="presParOf" srcId="{1FAF6B9D-F2A1-4428-B3ED-95554216F7D7}" destId="{9057E116-199F-4734-87FE-3D3C09EF7950}" srcOrd="0" destOrd="0" presId="urn:microsoft.com/office/officeart/2005/8/layout/hList1"/>
    <dgm:cxn modelId="{225D4982-F6B9-4B1A-B21D-E5693AD51B52}" type="presParOf" srcId="{9057E116-199F-4734-87FE-3D3C09EF7950}" destId="{CE1A805F-CD1C-4A45-97F2-3F2C71BC95B1}" srcOrd="0" destOrd="0" presId="urn:microsoft.com/office/officeart/2005/8/layout/hList1"/>
    <dgm:cxn modelId="{69D2C224-CC7F-4CAA-AEBA-9B4FB75DA954}" type="presParOf" srcId="{9057E116-199F-4734-87FE-3D3C09EF7950}" destId="{633E3849-6479-4612-B319-613A9E54CF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3EF3D-7BF5-49D1-A47B-EE0EFC9D81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8BF6C-3F92-49C7-84D7-87286D44D18E}">
      <dgm:prSet phldrT="[Text]" custT="1"/>
      <dgm:spPr/>
      <dgm:t>
        <a:bodyPr/>
        <a:lstStyle/>
        <a:p>
          <a:r>
            <a:rPr lang="en-US" sz="1400" dirty="0"/>
            <a:t>members</a:t>
          </a:r>
        </a:p>
      </dgm:t>
    </dgm:pt>
    <dgm:pt modelId="{90F632E5-AC97-4D2E-B052-3F654F371302}" type="parTrans" cxnId="{F47FB870-AF6C-47A8-AE9A-C1CDA249765E}">
      <dgm:prSet/>
      <dgm:spPr/>
      <dgm:t>
        <a:bodyPr/>
        <a:lstStyle/>
        <a:p>
          <a:endParaRPr lang="en-US" sz="1400"/>
        </a:p>
      </dgm:t>
    </dgm:pt>
    <dgm:pt modelId="{C27E832D-40BD-4FFF-86B8-E0440D671384}" type="sibTrans" cxnId="{F47FB870-AF6C-47A8-AE9A-C1CDA249765E}">
      <dgm:prSet/>
      <dgm:spPr/>
      <dgm:t>
        <a:bodyPr/>
        <a:lstStyle/>
        <a:p>
          <a:endParaRPr lang="en-US" sz="1400"/>
        </a:p>
      </dgm:t>
    </dgm:pt>
    <dgm:pt modelId="{23D50CC1-2F52-4C29-9EBF-AEF9559DDBB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msno</a:t>
          </a:r>
          <a:endParaRPr lang="en-US" sz="1400" dirty="0"/>
        </a:p>
      </dgm:t>
    </dgm:pt>
    <dgm:pt modelId="{10269282-0663-405B-A86B-14DFFD487379}" type="parTrans" cxnId="{BC2F1FF3-1212-450A-BD4D-8865CC423C0E}">
      <dgm:prSet/>
      <dgm:spPr/>
      <dgm:t>
        <a:bodyPr/>
        <a:lstStyle/>
        <a:p>
          <a:endParaRPr lang="en-US" sz="1400"/>
        </a:p>
      </dgm:t>
    </dgm:pt>
    <dgm:pt modelId="{4A44C8A3-1113-4EC2-BC94-1462BE922105}" type="sibTrans" cxnId="{BC2F1FF3-1212-450A-BD4D-8865CC423C0E}">
      <dgm:prSet/>
      <dgm:spPr/>
      <dgm:t>
        <a:bodyPr/>
        <a:lstStyle/>
        <a:p>
          <a:endParaRPr lang="en-US" sz="1400"/>
        </a:p>
      </dgm:t>
    </dgm:pt>
    <dgm:pt modelId="{4A24062E-6F5B-42E7-AD5F-E60AAB264C8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city </a:t>
          </a:r>
        </a:p>
      </dgm:t>
    </dgm:pt>
    <dgm:pt modelId="{B745FCDF-B7B6-45DC-94D0-ADF6C0B29BD0}" type="parTrans" cxnId="{261B9D68-D8F0-4B46-BE2F-4F320D762B52}">
      <dgm:prSet/>
      <dgm:spPr/>
      <dgm:t>
        <a:bodyPr/>
        <a:lstStyle/>
        <a:p>
          <a:endParaRPr lang="en-US" sz="1400"/>
        </a:p>
      </dgm:t>
    </dgm:pt>
    <dgm:pt modelId="{7AF81C9F-CA85-40A0-B5E1-69D480D17AC0}" type="sibTrans" cxnId="{261B9D68-D8F0-4B46-BE2F-4F320D762B52}">
      <dgm:prSet/>
      <dgm:spPr/>
      <dgm:t>
        <a:bodyPr/>
        <a:lstStyle/>
        <a:p>
          <a:endParaRPr lang="en-US" sz="1400"/>
        </a:p>
      </dgm:t>
    </dgm:pt>
    <dgm:pt modelId="{B344D212-BEC0-426F-8AA7-AA45255467F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bd</a:t>
          </a:r>
          <a:r>
            <a:rPr lang="en-US" sz="1400" dirty="0"/>
            <a:t>: age</a:t>
          </a:r>
        </a:p>
      </dgm:t>
    </dgm:pt>
    <dgm:pt modelId="{5BA82E24-D1A9-4EC8-93DB-D8F43C9E769B}" type="parTrans" cxnId="{A93924F8-C183-4DA6-8C4C-28819D2FDEB5}">
      <dgm:prSet/>
      <dgm:spPr/>
      <dgm:t>
        <a:bodyPr/>
        <a:lstStyle/>
        <a:p>
          <a:endParaRPr lang="en-US" sz="1400"/>
        </a:p>
      </dgm:t>
    </dgm:pt>
    <dgm:pt modelId="{AF71E4BB-D489-4C53-B5D0-CCE065B6870B}" type="sibTrans" cxnId="{A93924F8-C183-4DA6-8C4C-28819D2FDEB5}">
      <dgm:prSet/>
      <dgm:spPr/>
      <dgm:t>
        <a:bodyPr/>
        <a:lstStyle/>
        <a:p>
          <a:endParaRPr lang="en-US" sz="1400"/>
        </a:p>
      </dgm:t>
    </dgm:pt>
    <dgm:pt modelId="{50FF06B2-CF56-40E4-93B1-52EB38DC8D5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gender </a:t>
          </a:r>
        </a:p>
      </dgm:t>
    </dgm:pt>
    <dgm:pt modelId="{9A1E5E19-0679-4871-81F6-B03DB2E33A69}" type="parTrans" cxnId="{59EA54F5-E0DE-401E-8664-675AF48CFE1B}">
      <dgm:prSet/>
      <dgm:spPr/>
      <dgm:t>
        <a:bodyPr/>
        <a:lstStyle/>
        <a:p>
          <a:endParaRPr lang="en-US" sz="1400"/>
        </a:p>
      </dgm:t>
    </dgm:pt>
    <dgm:pt modelId="{111C4DB6-A396-4FC6-B13B-3ABA0E05E8E7}" type="sibTrans" cxnId="{59EA54F5-E0DE-401E-8664-675AF48CFE1B}">
      <dgm:prSet/>
      <dgm:spPr/>
      <dgm:t>
        <a:bodyPr/>
        <a:lstStyle/>
        <a:p>
          <a:endParaRPr lang="en-US" sz="1400"/>
        </a:p>
      </dgm:t>
    </dgm:pt>
    <dgm:pt modelId="{09FAF731-6B2E-4B4D-BDC5-D32E4E2664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registered_via</a:t>
          </a:r>
          <a:endParaRPr lang="en-US" sz="1400" dirty="0"/>
        </a:p>
      </dgm:t>
    </dgm:pt>
    <dgm:pt modelId="{A721A43E-D786-47D7-9BE8-9535E34AEEF7}" type="parTrans" cxnId="{1595E36E-8D54-49B9-8FEA-5DDF918DDCB2}">
      <dgm:prSet/>
      <dgm:spPr/>
      <dgm:t>
        <a:bodyPr/>
        <a:lstStyle/>
        <a:p>
          <a:endParaRPr lang="en-US" sz="1400"/>
        </a:p>
      </dgm:t>
    </dgm:pt>
    <dgm:pt modelId="{97A4E8B0-C154-46C8-93B3-A41B41EF5A51}" type="sibTrans" cxnId="{1595E36E-8D54-49B9-8FEA-5DDF918DDCB2}">
      <dgm:prSet/>
      <dgm:spPr/>
      <dgm:t>
        <a:bodyPr/>
        <a:lstStyle/>
        <a:p>
          <a:endParaRPr lang="en-US" sz="1400"/>
        </a:p>
      </dgm:t>
    </dgm:pt>
    <dgm:pt modelId="{29D27379-6033-41CC-8370-D3651C378F4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registration_init_time</a:t>
          </a:r>
          <a:endParaRPr lang="en-US" sz="1400" dirty="0"/>
        </a:p>
      </dgm:t>
    </dgm:pt>
    <dgm:pt modelId="{20492BB7-CF68-4D0E-BDF6-F105E20E5D02}" type="parTrans" cxnId="{D5313B01-8FD7-4F82-BD2B-008C060FFBC7}">
      <dgm:prSet/>
      <dgm:spPr/>
      <dgm:t>
        <a:bodyPr/>
        <a:lstStyle/>
        <a:p>
          <a:endParaRPr lang="en-US" sz="1400"/>
        </a:p>
      </dgm:t>
    </dgm:pt>
    <dgm:pt modelId="{0109C87E-2C99-4346-9BB4-21B9BAEBCB92}" type="sibTrans" cxnId="{D5313B01-8FD7-4F82-BD2B-008C060FFBC7}">
      <dgm:prSet/>
      <dgm:spPr/>
      <dgm:t>
        <a:bodyPr/>
        <a:lstStyle/>
        <a:p>
          <a:endParaRPr lang="en-US" sz="1400"/>
        </a:p>
      </dgm:t>
    </dgm:pt>
    <dgm:pt modelId="{1FAF6B9D-F2A1-4428-B3ED-95554216F7D7}" type="pres">
      <dgm:prSet presAssocID="{5DF3EF3D-7BF5-49D1-A47B-EE0EFC9D810D}" presName="Name0" presStyleCnt="0">
        <dgm:presLayoutVars>
          <dgm:dir/>
          <dgm:animLvl val="lvl"/>
          <dgm:resizeHandles val="exact"/>
        </dgm:presLayoutVars>
      </dgm:prSet>
      <dgm:spPr/>
    </dgm:pt>
    <dgm:pt modelId="{9057E116-199F-4734-87FE-3D3C09EF7950}" type="pres">
      <dgm:prSet presAssocID="{73A8BF6C-3F92-49C7-84D7-87286D44D18E}" presName="composite" presStyleCnt="0"/>
      <dgm:spPr/>
    </dgm:pt>
    <dgm:pt modelId="{CE1A805F-CD1C-4A45-97F2-3F2C71BC95B1}" type="pres">
      <dgm:prSet presAssocID="{73A8BF6C-3F92-49C7-84D7-87286D44D18E}" presName="parTx" presStyleLbl="alignNode1" presStyleIdx="0" presStyleCnt="1" custLinFactNeighborX="-450">
        <dgm:presLayoutVars>
          <dgm:chMax val="0"/>
          <dgm:chPref val="0"/>
          <dgm:bulletEnabled val="1"/>
        </dgm:presLayoutVars>
      </dgm:prSet>
      <dgm:spPr/>
    </dgm:pt>
    <dgm:pt modelId="{633E3849-6479-4612-B319-613A9E54CF94}" type="pres">
      <dgm:prSet presAssocID="{73A8BF6C-3F92-49C7-84D7-87286D44D18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5313B01-8FD7-4F82-BD2B-008C060FFBC7}" srcId="{73A8BF6C-3F92-49C7-84D7-87286D44D18E}" destId="{29D27379-6033-41CC-8370-D3651C378F44}" srcOrd="5" destOrd="0" parTransId="{20492BB7-CF68-4D0E-BDF6-F105E20E5D02}" sibTransId="{0109C87E-2C99-4346-9BB4-21B9BAEBCB92}"/>
    <dgm:cxn modelId="{48301102-7A9C-484D-9B89-A7CBA4571672}" type="presOf" srcId="{73A8BF6C-3F92-49C7-84D7-87286D44D18E}" destId="{CE1A805F-CD1C-4A45-97F2-3F2C71BC95B1}" srcOrd="0" destOrd="0" presId="urn:microsoft.com/office/officeart/2005/8/layout/hList1"/>
    <dgm:cxn modelId="{0B64B860-0F22-449B-8290-523BF0EE0688}" type="presOf" srcId="{4A24062E-6F5B-42E7-AD5F-E60AAB264C84}" destId="{633E3849-6479-4612-B319-613A9E54CF94}" srcOrd="0" destOrd="1" presId="urn:microsoft.com/office/officeart/2005/8/layout/hList1"/>
    <dgm:cxn modelId="{261B9D68-D8F0-4B46-BE2F-4F320D762B52}" srcId="{73A8BF6C-3F92-49C7-84D7-87286D44D18E}" destId="{4A24062E-6F5B-42E7-AD5F-E60AAB264C84}" srcOrd="1" destOrd="0" parTransId="{B745FCDF-B7B6-45DC-94D0-ADF6C0B29BD0}" sibTransId="{7AF81C9F-CA85-40A0-B5E1-69D480D17AC0}"/>
    <dgm:cxn modelId="{1595E36E-8D54-49B9-8FEA-5DDF918DDCB2}" srcId="{73A8BF6C-3F92-49C7-84D7-87286D44D18E}" destId="{09FAF731-6B2E-4B4D-BDC5-D32E4E2664AA}" srcOrd="4" destOrd="0" parTransId="{A721A43E-D786-47D7-9BE8-9535E34AEEF7}" sibTransId="{97A4E8B0-C154-46C8-93B3-A41B41EF5A51}"/>
    <dgm:cxn modelId="{F47FB870-AF6C-47A8-AE9A-C1CDA249765E}" srcId="{5DF3EF3D-7BF5-49D1-A47B-EE0EFC9D810D}" destId="{73A8BF6C-3F92-49C7-84D7-87286D44D18E}" srcOrd="0" destOrd="0" parTransId="{90F632E5-AC97-4D2E-B052-3F654F371302}" sibTransId="{C27E832D-40BD-4FFF-86B8-E0440D671384}"/>
    <dgm:cxn modelId="{5EA01753-7D84-4E7C-9709-00AD3237D326}" type="presOf" srcId="{09FAF731-6B2E-4B4D-BDC5-D32E4E2664AA}" destId="{633E3849-6479-4612-B319-613A9E54CF94}" srcOrd="0" destOrd="4" presId="urn:microsoft.com/office/officeart/2005/8/layout/hList1"/>
    <dgm:cxn modelId="{3F11AD90-3C6C-4DA5-9123-074BC23049D0}" type="presOf" srcId="{B344D212-BEC0-426F-8AA7-AA45255467FE}" destId="{633E3849-6479-4612-B319-613A9E54CF94}" srcOrd="0" destOrd="2" presId="urn:microsoft.com/office/officeart/2005/8/layout/hList1"/>
    <dgm:cxn modelId="{8AA759A6-7752-4548-904F-77E5DEF2F423}" type="presOf" srcId="{50FF06B2-CF56-40E4-93B1-52EB38DC8D54}" destId="{633E3849-6479-4612-B319-613A9E54CF94}" srcOrd="0" destOrd="3" presId="urn:microsoft.com/office/officeart/2005/8/layout/hList1"/>
    <dgm:cxn modelId="{1620C5AB-6C44-4A86-883C-9E8C7D639683}" type="presOf" srcId="{5DF3EF3D-7BF5-49D1-A47B-EE0EFC9D810D}" destId="{1FAF6B9D-F2A1-4428-B3ED-95554216F7D7}" srcOrd="0" destOrd="0" presId="urn:microsoft.com/office/officeart/2005/8/layout/hList1"/>
    <dgm:cxn modelId="{460871B8-DBBE-413D-BE89-49D9EE4BEB37}" type="presOf" srcId="{29D27379-6033-41CC-8370-D3651C378F44}" destId="{633E3849-6479-4612-B319-613A9E54CF94}" srcOrd="0" destOrd="5" presId="urn:microsoft.com/office/officeart/2005/8/layout/hList1"/>
    <dgm:cxn modelId="{BC2F1FF3-1212-450A-BD4D-8865CC423C0E}" srcId="{73A8BF6C-3F92-49C7-84D7-87286D44D18E}" destId="{23D50CC1-2F52-4C29-9EBF-AEF9559DDBB6}" srcOrd="0" destOrd="0" parTransId="{10269282-0663-405B-A86B-14DFFD487379}" sibTransId="{4A44C8A3-1113-4EC2-BC94-1462BE922105}"/>
    <dgm:cxn modelId="{59EA54F5-E0DE-401E-8664-675AF48CFE1B}" srcId="{73A8BF6C-3F92-49C7-84D7-87286D44D18E}" destId="{50FF06B2-CF56-40E4-93B1-52EB38DC8D54}" srcOrd="3" destOrd="0" parTransId="{9A1E5E19-0679-4871-81F6-B03DB2E33A69}" sibTransId="{111C4DB6-A396-4FC6-B13B-3ABA0E05E8E7}"/>
    <dgm:cxn modelId="{A93924F8-C183-4DA6-8C4C-28819D2FDEB5}" srcId="{73A8BF6C-3F92-49C7-84D7-87286D44D18E}" destId="{B344D212-BEC0-426F-8AA7-AA45255467FE}" srcOrd="2" destOrd="0" parTransId="{5BA82E24-D1A9-4EC8-93DB-D8F43C9E769B}" sibTransId="{AF71E4BB-D489-4C53-B5D0-CCE065B6870B}"/>
    <dgm:cxn modelId="{63FF5AFF-4AF8-4282-9C7C-726A895F6B57}" type="presOf" srcId="{23D50CC1-2F52-4C29-9EBF-AEF9559DDBB6}" destId="{633E3849-6479-4612-B319-613A9E54CF94}" srcOrd="0" destOrd="0" presId="urn:microsoft.com/office/officeart/2005/8/layout/hList1"/>
    <dgm:cxn modelId="{C819266A-BAC6-4F45-BCEF-418445A1A2C4}" type="presParOf" srcId="{1FAF6B9D-F2A1-4428-B3ED-95554216F7D7}" destId="{9057E116-199F-4734-87FE-3D3C09EF7950}" srcOrd="0" destOrd="0" presId="urn:microsoft.com/office/officeart/2005/8/layout/hList1"/>
    <dgm:cxn modelId="{225D4982-F6B9-4B1A-B21D-E5693AD51B52}" type="presParOf" srcId="{9057E116-199F-4734-87FE-3D3C09EF7950}" destId="{CE1A805F-CD1C-4A45-97F2-3F2C71BC95B1}" srcOrd="0" destOrd="0" presId="urn:microsoft.com/office/officeart/2005/8/layout/hList1"/>
    <dgm:cxn modelId="{69D2C224-CC7F-4CAA-AEBA-9B4FB75DA954}" type="presParOf" srcId="{9057E116-199F-4734-87FE-3D3C09EF7950}" destId="{633E3849-6479-4612-B319-613A9E54CF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F3EF3D-7BF5-49D1-A47B-EE0EFC9D81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8BF6C-3F92-49C7-84D7-87286D44D18E}">
      <dgm:prSet phldrT="[Text]" custT="1"/>
      <dgm:spPr/>
      <dgm:t>
        <a:bodyPr/>
        <a:lstStyle/>
        <a:p>
          <a:r>
            <a:rPr lang="en-US" sz="1400" dirty="0"/>
            <a:t>train</a:t>
          </a:r>
        </a:p>
      </dgm:t>
    </dgm:pt>
    <dgm:pt modelId="{90F632E5-AC97-4D2E-B052-3F654F371302}" type="parTrans" cxnId="{F47FB870-AF6C-47A8-AE9A-C1CDA249765E}">
      <dgm:prSet/>
      <dgm:spPr/>
      <dgm:t>
        <a:bodyPr/>
        <a:lstStyle/>
        <a:p>
          <a:endParaRPr lang="en-US" sz="1400"/>
        </a:p>
      </dgm:t>
    </dgm:pt>
    <dgm:pt modelId="{C27E832D-40BD-4FFF-86B8-E0440D671384}" type="sibTrans" cxnId="{F47FB870-AF6C-47A8-AE9A-C1CDA249765E}">
      <dgm:prSet/>
      <dgm:spPr/>
      <dgm:t>
        <a:bodyPr/>
        <a:lstStyle/>
        <a:p>
          <a:endParaRPr lang="en-US" sz="1400"/>
        </a:p>
      </dgm:t>
    </dgm:pt>
    <dgm:pt modelId="{23D50CC1-2F52-4C29-9EBF-AEF9559DDBB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msno</a:t>
          </a:r>
          <a:endParaRPr lang="en-US" sz="1400" dirty="0"/>
        </a:p>
      </dgm:t>
    </dgm:pt>
    <dgm:pt modelId="{10269282-0663-405B-A86B-14DFFD487379}" type="parTrans" cxnId="{BC2F1FF3-1212-450A-BD4D-8865CC423C0E}">
      <dgm:prSet/>
      <dgm:spPr/>
      <dgm:t>
        <a:bodyPr/>
        <a:lstStyle/>
        <a:p>
          <a:endParaRPr lang="en-US" sz="1400"/>
        </a:p>
      </dgm:t>
    </dgm:pt>
    <dgm:pt modelId="{4A44C8A3-1113-4EC2-BC94-1462BE922105}" type="sibTrans" cxnId="{BC2F1FF3-1212-450A-BD4D-8865CC423C0E}">
      <dgm:prSet/>
      <dgm:spPr/>
      <dgm:t>
        <a:bodyPr/>
        <a:lstStyle/>
        <a:p>
          <a:endParaRPr lang="en-US" sz="1400"/>
        </a:p>
      </dgm:t>
    </dgm:pt>
    <dgm:pt modelId="{4A24062E-6F5B-42E7-AD5F-E60AAB264C8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is_churn</a:t>
          </a:r>
          <a:endParaRPr lang="en-US" sz="1400" dirty="0"/>
        </a:p>
      </dgm:t>
    </dgm:pt>
    <dgm:pt modelId="{B745FCDF-B7B6-45DC-94D0-ADF6C0B29BD0}" type="parTrans" cxnId="{261B9D68-D8F0-4B46-BE2F-4F320D762B52}">
      <dgm:prSet/>
      <dgm:spPr/>
      <dgm:t>
        <a:bodyPr/>
        <a:lstStyle/>
        <a:p>
          <a:endParaRPr lang="en-US" sz="1400"/>
        </a:p>
      </dgm:t>
    </dgm:pt>
    <dgm:pt modelId="{7AF81C9F-CA85-40A0-B5E1-69D480D17AC0}" type="sibTrans" cxnId="{261B9D68-D8F0-4B46-BE2F-4F320D762B52}">
      <dgm:prSet/>
      <dgm:spPr/>
      <dgm:t>
        <a:bodyPr/>
        <a:lstStyle/>
        <a:p>
          <a:endParaRPr lang="en-US" sz="1400"/>
        </a:p>
      </dgm:t>
    </dgm:pt>
    <dgm:pt modelId="{1FAF6B9D-F2A1-4428-B3ED-95554216F7D7}" type="pres">
      <dgm:prSet presAssocID="{5DF3EF3D-7BF5-49D1-A47B-EE0EFC9D810D}" presName="Name0" presStyleCnt="0">
        <dgm:presLayoutVars>
          <dgm:dir/>
          <dgm:animLvl val="lvl"/>
          <dgm:resizeHandles val="exact"/>
        </dgm:presLayoutVars>
      </dgm:prSet>
      <dgm:spPr/>
    </dgm:pt>
    <dgm:pt modelId="{9057E116-199F-4734-87FE-3D3C09EF7950}" type="pres">
      <dgm:prSet presAssocID="{73A8BF6C-3F92-49C7-84D7-87286D44D18E}" presName="composite" presStyleCnt="0"/>
      <dgm:spPr/>
    </dgm:pt>
    <dgm:pt modelId="{CE1A805F-CD1C-4A45-97F2-3F2C71BC95B1}" type="pres">
      <dgm:prSet presAssocID="{73A8BF6C-3F92-49C7-84D7-87286D44D18E}" presName="parTx" presStyleLbl="alignNode1" presStyleIdx="0" presStyleCnt="1" custLinFactNeighborX="-15789" custLinFactNeighborY="4418">
        <dgm:presLayoutVars>
          <dgm:chMax val="0"/>
          <dgm:chPref val="0"/>
          <dgm:bulletEnabled val="1"/>
        </dgm:presLayoutVars>
      </dgm:prSet>
      <dgm:spPr/>
    </dgm:pt>
    <dgm:pt modelId="{633E3849-6479-4612-B319-613A9E54CF94}" type="pres">
      <dgm:prSet presAssocID="{73A8BF6C-3F92-49C7-84D7-87286D44D18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8301102-7A9C-484D-9B89-A7CBA4571672}" type="presOf" srcId="{73A8BF6C-3F92-49C7-84D7-87286D44D18E}" destId="{CE1A805F-CD1C-4A45-97F2-3F2C71BC95B1}" srcOrd="0" destOrd="0" presId="urn:microsoft.com/office/officeart/2005/8/layout/hList1"/>
    <dgm:cxn modelId="{0B64B860-0F22-449B-8290-523BF0EE0688}" type="presOf" srcId="{4A24062E-6F5B-42E7-AD5F-E60AAB264C84}" destId="{633E3849-6479-4612-B319-613A9E54CF94}" srcOrd="0" destOrd="1" presId="urn:microsoft.com/office/officeart/2005/8/layout/hList1"/>
    <dgm:cxn modelId="{261B9D68-D8F0-4B46-BE2F-4F320D762B52}" srcId="{73A8BF6C-3F92-49C7-84D7-87286D44D18E}" destId="{4A24062E-6F5B-42E7-AD5F-E60AAB264C84}" srcOrd="1" destOrd="0" parTransId="{B745FCDF-B7B6-45DC-94D0-ADF6C0B29BD0}" sibTransId="{7AF81C9F-CA85-40A0-B5E1-69D480D17AC0}"/>
    <dgm:cxn modelId="{F47FB870-AF6C-47A8-AE9A-C1CDA249765E}" srcId="{5DF3EF3D-7BF5-49D1-A47B-EE0EFC9D810D}" destId="{73A8BF6C-3F92-49C7-84D7-87286D44D18E}" srcOrd="0" destOrd="0" parTransId="{90F632E5-AC97-4D2E-B052-3F654F371302}" sibTransId="{C27E832D-40BD-4FFF-86B8-E0440D671384}"/>
    <dgm:cxn modelId="{1620C5AB-6C44-4A86-883C-9E8C7D639683}" type="presOf" srcId="{5DF3EF3D-7BF5-49D1-A47B-EE0EFC9D810D}" destId="{1FAF6B9D-F2A1-4428-B3ED-95554216F7D7}" srcOrd="0" destOrd="0" presId="urn:microsoft.com/office/officeart/2005/8/layout/hList1"/>
    <dgm:cxn modelId="{BC2F1FF3-1212-450A-BD4D-8865CC423C0E}" srcId="{73A8BF6C-3F92-49C7-84D7-87286D44D18E}" destId="{23D50CC1-2F52-4C29-9EBF-AEF9559DDBB6}" srcOrd="0" destOrd="0" parTransId="{10269282-0663-405B-A86B-14DFFD487379}" sibTransId="{4A44C8A3-1113-4EC2-BC94-1462BE922105}"/>
    <dgm:cxn modelId="{63FF5AFF-4AF8-4282-9C7C-726A895F6B57}" type="presOf" srcId="{23D50CC1-2F52-4C29-9EBF-AEF9559DDBB6}" destId="{633E3849-6479-4612-B319-613A9E54CF94}" srcOrd="0" destOrd="0" presId="urn:microsoft.com/office/officeart/2005/8/layout/hList1"/>
    <dgm:cxn modelId="{C819266A-BAC6-4F45-BCEF-418445A1A2C4}" type="presParOf" srcId="{1FAF6B9D-F2A1-4428-B3ED-95554216F7D7}" destId="{9057E116-199F-4734-87FE-3D3C09EF7950}" srcOrd="0" destOrd="0" presId="urn:microsoft.com/office/officeart/2005/8/layout/hList1"/>
    <dgm:cxn modelId="{225D4982-F6B9-4B1A-B21D-E5693AD51B52}" type="presParOf" srcId="{9057E116-199F-4734-87FE-3D3C09EF7950}" destId="{CE1A805F-CD1C-4A45-97F2-3F2C71BC95B1}" srcOrd="0" destOrd="0" presId="urn:microsoft.com/office/officeart/2005/8/layout/hList1"/>
    <dgm:cxn modelId="{69D2C224-CC7F-4CAA-AEBA-9B4FB75DA954}" type="presParOf" srcId="{9057E116-199F-4734-87FE-3D3C09EF7950}" destId="{633E3849-6479-4612-B319-613A9E54CF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F3EF3D-7BF5-49D1-A47B-EE0EFC9D81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8BF6C-3F92-49C7-84D7-87286D44D18E}">
      <dgm:prSet phldrT="[Text]" custT="1"/>
      <dgm:spPr/>
      <dgm:t>
        <a:bodyPr/>
        <a:lstStyle/>
        <a:p>
          <a:r>
            <a:rPr lang="en-US" sz="1400" dirty="0"/>
            <a:t>test</a:t>
          </a:r>
        </a:p>
      </dgm:t>
    </dgm:pt>
    <dgm:pt modelId="{90F632E5-AC97-4D2E-B052-3F654F371302}" type="parTrans" cxnId="{F47FB870-AF6C-47A8-AE9A-C1CDA249765E}">
      <dgm:prSet/>
      <dgm:spPr/>
      <dgm:t>
        <a:bodyPr/>
        <a:lstStyle/>
        <a:p>
          <a:endParaRPr lang="en-US" sz="1400"/>
        </a:p>
      </dgm:t>
    </dgm:pt>
    <dgm:pt modelId="{C27E832D-40BD-4FFF-86B8-E0440D671384}" type="sibTrans" cxnId="{F47FB870-AF6C-47A8-AE9A-C1CDA249765E}">
      <dgm:prSet/>
      <dgm:spPr/>
      <dgm:t>
        <a:bodyPr/>
        <a:lstStyle/>
        <a:p>
          <a:endParaRPr lang="en-US" sz="1400"/>
        </a:p>
      </dgm:t>
    </dgm:pt>
    <dgm:pt modelId="{23D50CC1-2F52-4C29-9EBF-AEF9559DDBB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msno</a:t>
          </a:r>
          <a:endParaRPr lang="en-US" sz="1400" dirty="0"/>
        </a:p>
      </dgm:t>
    </dgm:pt>
    <dgm:pt modelId="{10269282-0663-405B-A86B-14DFFD487379}" type="parTrans" cxnId="{BC2F1FF3-1212-450A-BD4D-8865CC423C0E}">
      <dgm:prSet/>
      <dgm:spPr/>
      <dgm:t>
        <a:bodyPr/>
        <a:lstStyle/>
        <a:p>
          <a:endParaRPr lang="en-US" sz="1400"/>
        </a:p>
      </dgm:t>
    </dgm:pt>
    <dgm:pt modelId="{4A44C8A3-1113-4EC2-BC94-1462BE922105}" type="sibTrans" cxnId="{BC2F1FF3-1212-450A-BD4D-8865CC423C0E}">
      <dgm:prSet/>
      <dgm:spPr/>
      <dgm:t>
        <a:bodyPr/>
        <a:lstStyle/>
        <a:p>
          <a:endParaRPr lang="en-US" sz="1400"/>
        </a:p>
      </dgm:t>
    </dgm:pt>
    <dgm:pt modelId="{4A24062E-6F5B-42E7-AD5F-E60AAB264C8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is_churn</a:t>
          </a:r>
          <a:endParaRPr lang="en-US" sz="1400" dirty="0"/>
        </a:p>
      </dgm:t>
    </dgm:pt>
    <dgm:pt modelId="{B745FCDF-B7B6-45DC-94D0-ADF6C0B29BD0}" type="parTrans" cxnId="{261B9D68-D8F0-4B46-BE2F-4F320D762B52}">
      <dgm:prSet/>
      <dgm:spPr/>
      <dgm:t>
        <a:bodyPr/>
        <a:lstStyle/>
        <a:p>
          <a:endParaRPr lang="en-US" sz="1400"/>
        </a:p>
      </dgm:t>
    </dgm:pt>
    <dgm:pt modelId="{7AF81C9F-CA85-40A0-B5E1-69D480D17AC0}" type="sibTrans" cxnId="{261B9D68-D8F0-4B46-BE2F-4F320D762B52}">
      <dgm:prSet/>
      <dgm:spPr/>
      <dgm:t>
        <a:bodyPr/>
        <a:lstStyle/>
        <a:p>
          <a:endParaRPr lang="en-US" sz="1400"/>
        </a:p>
      </dgm:t>
    </dgm:pt>
    <dgm:pt modelId="{1FAF6B9D-F2A1-4428-B3ED-95554216F7D7}" type="pres">
      <dgm:prSet presAssocID="{5DF3EF3D-7BF5-49D1-A47B-EE0EFC9D810D}" presName="Name0" presStyleCnt="0">
        <dgm:presLayoutVars>
          <dgm:dir/>
          <dgm:animLvl val="lvl"/>
          <dgm:resizeHandles val="exact"/>
        </dgm:presLayoutVars>
      </dgm:prSet>
      <dgm:spPr/>
    </dgm:pt>
    <dgm:pt modelId="{9057E116-199F-4734-87FE-3D3C09EF7950}" type="pres">
      <dgm:prSet presAssocID="{73A8BF6C-3F92-49C7-84D7-87286D44D18E}" presName="composite" presStyleCnt="0"/>
      <dgm:spPr/>
    </dgm:pt>
    <dgm:pt modelId="{CE1A805F-CD1C-4A45-97F2-3F2C71BC95B1}" type="pres">
      <dgm:prSet presAssocID="{73A8BF6C-3F92-49C7-84D7-87286D44D18E}" presName="parTx" presStyleLbl="alignNode1" presStyleIdx="0" presStyleCnt="1" custLinFactNeighborX="-15789" custLinFactNeighborY="4418">
        <dgm:presLayoutVars>
          <dgm:chMax val="0"/>
          <dgm:chPref val="0"/>
          <dgm:bulletEnabled val="1"/>
        </dgm:presLayoutVars>
      </dgm:prSet>
      <dgm:spPr/>
    </dgm:pt>
    <dgm:pt modelId="{633E3849-6479-4612-B319-613A9E54CF94}" type="pres">
      <dgm:prSet presAssocID="{73A8BF6C-3F92-49C7-84D7-87286D44D18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8301102-7A9C-484D-9B89-A7CBA4571672}" type="presOf" srcId="{73A8BF6C-3F92-49C7-84D7-87286D44D18E}" destId="{CE1A805F-CD1C-4A45-97F2-3F2C71BC95B1}" srcOrd="0" destOrd="0" presId="urn:microsoft.com/office/officeart/2005/8/layout/hList1"/>
    <dgm:cxn modelId="{0B64B860-0F22-449B-8290-523BF0EE0688}" type="presOf" srcId="{4A24062E-6F5B-42E7-AD5F-E60AAB264C84}" destId="{633E3849-6479-4612-B319-613A9E54CF94}" srcOrd="0" destOrd="1" presId="urn:microsoft.com/office/officeart/2005/8/layout/hList1"/>
    <dgm:cxn modelId="{261B9D68-D8F0-4B46-BE2F-4F320D762B52}" srcId="{73A8BF6C-3F92-49C7-84D7-87286D44D18E}" destId="{4A24062E-6F5B-42E7-AD5F-E60AAB264C84}" srcOrd="1" destOrd="0" parTransId="{B745FCDF-B7B6-45DC-94D0-ADF6C0B29BD0}" sibTransId="{7AF81C9F-CA85-40A0-B5E1-69D480D17AC0}"/>
    <dgm:cxn modelId="{F47FB870-AF6C-47A8-AE9A-C1CDA249765E}" srcId="{5DF3EF3D-7BF5-49D1-A47B-EE0EFC9D810D}" destId="{73A8BF6C-3F92-49C7-84D7-87286D44D18E}" srcOrd="0" destOrd="0" parTransId="{90F632E5-AC97-4D2E-B052-3F654F371302}" sibTransId="{C27E832D-40BD-4FFF-86B8-E0440D671384}"/>
    <dgm:cxn modelId="{1620C5AB-6C44-4A86-883C-9E8C7D639683}" type="presOf" srcId="{5DF3EF3D-7BF5-49D1-A47B-EE0EFC9D810D}" destId="{1FAF6B9D-F2A1-4428-B3ED-95554216F7D7}" srcOrd="0" destOrd="0" presId="urn:microsoft.com/office/officeart/2005/8/layout/hList1"/>
    <dgm:cxn modelId="{BC2F1FF3-1212-450A-BD4D-8865CC423C0E}" srcId="{73A8BF6C-3F92-49C7-84D7-87286D44D18E}" destId="{23D50CC1-2F52-4C29-9EBF-AEF9559DDBB6}" srcOrd="0" destOrd="0" parTransId="{10269282-0663-405B-A86B-14DFFD487379}" sibTransId="{4A44C8A3-1113-4EC2-BC94-1462BE922105}"/>
    <dgm:cxn modelId="{63FF5AFF-4AF8-4282-9C7C-726A895F6B57}" type="presOf" srcId="{23D50CC1-2F52-4C29-9EBF-AEF9559DDBB6}" destId="{633E3849-6479-4612-B319-613A9E54CF94}" srcOrd="0" destOrd="0" presId="urn:microsoft.com/office/officeart/2005/8/layout/hList1"/>
    <dgm:cxn modelId="{C819266A-BAC6-4F45-BCEF-418445A1A2C4}" type="presParOf" srcId="{1FAF6B9D-F2A1-4428-B3ED-95554216F7D7}" destId="{9057E116-199F-4734-87FE-3D3C09EF7950}" srcOrd="0" destOrd="0" presId="urn:microsoft.com/office/officeart/2005/8/layout/hList1"/>
    <dgm:cxn modelId="{225D4982-F6B9-4B1A-B21D-E5693AD51B52}" type="presParOf" srcId="{9057E116-199F-4734-87FE-3D3C09EF7950}" destId="{CE1A805F-CD1C-4A45-97F2-3F2C71BC95B1}" srcOrd="0" destOrd="0" presId="urn:microsoft.com/office/officeart/2005/8/layout/hList1"/>
    <dgm:cxn modelId="{69D2C224-CC7F-4CAA-AEBA-9B4FB75DA954}" type="presParOf" srcId="{9057E116-199F-4734-87FE-3D3C09EF7950}" destId="{633E3849-6479-4612-B319-613A9E54CF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805F-CD1C-4A45-97F2-3F2C71BC95B1}">
      <dsp:nvSpPr>
        <dsp:cNvPr id="0" name=""/>
        <dsp:cNvSpPr/>
      </dsp:nvSpPr>
      <dsp:spPr>
        <a:xfrm>
          <a:off x="0" y="13619"/>
          <a:ext cx="171584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user_logs</a:t>
          </a:r>
          <a:endParaRPr lang="en-US" sz="1400" kern="1200" dirty="0"/>
        </a:p>
      </dsp:txBody>
      <dsp:txXfrm>
        <a:off x="0" y="13619"/>
        <a:ext cx="1715845" cy="374400"/>
      </dsp:txXfrm>
    </dsp:sp>
    <dsp:sp modelId="{633E3849-6479-4612-B319-613A9E54CF94}">
      <dsp:nvSpPr>
        <dsp:cNvPr id="0" name=""/>
        <dsp:cNvSpPr/>
      </dsp:nvSpPr>
      <dsp:spPr>
        <a:xfrm>
          <a:off x="0" y="388019"/>
          <a:ext cx="1715845" cy="22124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msno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num_25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num_50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num_75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num_985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num_100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num_unq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total_secs</a:t>
          </a:r>
          <a:endParaRPr lang="en-US" sz="1400" kern="1200" dirty="0"/>
        </a:p>
      </dsp:txBody>
      <dsp:txXfrm>
        <a:off x="0" y="388019"/>
        <a:ext cx="1715845" cy="2212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805F-CD1C-4A45-97F2-3F2C71BC95B1}">
      <dsp:nvSpPr>
        <dsp:cNvPr id="0" name=""/>
        <dsp:cNvSpPr/>
      </dsp:nvSpPr>
      <dsp:spPr>
        <a:xfrm>
          <a:off x="0" y="18103"/>
          <a:ext cx="228958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Transactions</a:t>
          </a:r>
        </a:p>
      </dsp:txBody>
      <dsp:txXfrm>
        <a:off x="0" y="18103"/>
        <a:ext cx="2289587" cy="432000"/>
      </dsp:txXfrm>
    </dsp:sp>
    <dsp:sp modelId="{633E3849-6479-4612-B319-613A9E54CF94}">
      <dsp:nvSpPr>
        <dsp:cNvPr id="0" name=""/>
        <dsp:cNvSpPr/>
      </dsp:nvSpPr>
      <dsp:spPr>
        <a:xfrm>
          <a:off x="0" y="453463"/>
          <a:ext cx="2289587" cy="2223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msno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payment_method_id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payment_plan_days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plan_list_price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actual_amount_paid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is_auto_renew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transaction_date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membership_expire_date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is_cancel</a:t>
          </a:r>
          <a:endParaRPr lang="en-US" sz="1400" kern="1200" dirty="0"/>
        </a:p>
      </dsp:txBody>
      <dsp:txXfrm>
        <a:off x="0" y="453463"/>
        <a:ext cx="2289587" cy="2223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805F-CD1C-4A45-97F2-3F2C71BC95B1}">
      <dsp:nvSpPr>
        <dsp:cNvPr id="0" name=""/>
        <dsp:cNvSpPr/>
      </dsp:nvSpPr>
      <dsp:spPr>
        <a:xfrm>
          <a:off x="0" y="0"/>
          <a:ext cx="1526395" cy="319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members</a:t>
          </a:r>
        </a:p>
      </dsp:txBody>
      <dsp:txXfrm>
        <a:off x="0" y="0"/>
        <a:ext cx="1526395" cy="319407"/>
      </dsp:txXfrm>
    </dsp:sp>
    <dsp:sp modelId="{633E3849-6479-4612-B319-613A9E54CF94}">
      <dsp:nvSpPr>
        <dsp:cNvPr id="0" name=""/>
        <dsp:cNvSpPr/>
      </dsp:nvSpPr>
      <dsp:spPr>
        <a:xfrm>
          <a:off x="1492" y="319407"/>
          <a:ext cx="1526395" cy="16169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msno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city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bd</a:t>
          </a:r>
          <a:r>
            <a:rPr lang="en-US" sz="1400" kern="1200" dirty="0"/>
            <a:t>: 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gender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registered_via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registration_init_time</a:t>
          </a:r>
          <a:endParaRPr lang="en-US" sz="1400" kern="1200" dirty="0"/>
        </a:p>
      </dsp:txBody>
      <dsp:txXfrm>
        <a:off x="1492" y="319407"/>
        <a:ext cx="1526395" cy="1616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805F-CD1C-4A45-97F2-3F2C71BC95B1}">
      <dsp:nvSpPr>
        <dsp:cNvPr id="0" name=""/>
        <dsp:cNvSpPr/>
      </dsp:nvSpPr>
      <dsp:spPr>
        <a:xfrm>
          <a:off x="0" y="27503"/>
          <a:ext cx="125864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</a:t>
          </a:r>
        </a:p>
      </dsp:txBody>
      <dsp:txXfrm>
        <a:off x="0" y="27503"/>
        <a:ext cx="1258646" cy="316800"/>
      </dsp:txXfrm>
    </dsp:sp>
    <dsp:sp modelId="{633E3849-6479-4612-B319-613A9E54CF94}">
      <dsp:nvSpPr>
        <dsp:cNvPr id="0" name=""/>
        <dsp:cNvSpPr/>
      </dsp:nvSpPr>
      <dsp:spPr>
        <a:xfrm>
          <a:off x="0" y="330307"/>
          <a:ext cx="1258646" cy="618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msno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is_churn</a:t>
          </a:r>
          <a:endParaRPr lang="en-US" sz="1400" kern="1200" dirty="0"/>
        </a:p>
      </dsp:txBody>
      <dsp:txXfrm>
        <a:off x="0" y="330307"/>
        <a:ext cx="1258646" cy="618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805F-CD1C-4A45-97F2-3F2C71BC95B1}">
      <dsp:nvSpPr>
        <dsp:cNvPr id="0" name=""/>
        <dsp:cNvSpPr/>
      </dsp:nvSpPr>
      <dsp:spPr>
        <a:xfrm>
          <a:off x="0" y="27503"/>
          <a:ext cx="125864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0" y="27503"/>
        <a:ext cx="1258646" cy="316800"/>
      </dsp:txXfrm>
    </dsp:sp>
    <dsp:sp modelId="{633E3849-6479-4612-B319-613A9E54CF94}">
      <dsp:nvSpPr>
        <dsp:cNvPr id="0" name=""/>
        <dsp:cNvSpPr/>
      </dsp:nvSpPr>
      <dsp:spPr>
        <a:xfrm>
          <a:off x="0" y="330307"/>
          <a:ext cx="1258646" cy="6189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msno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is_churn</a:t>
          </a:r>
          <a:endParaRPr lang="en-US" sz="1400" kern="1200" dirty="0"/>
        </a:p>
      </dsp:txBody>
      <dsp:txXfrm>
        <a:off x="0" y="330307"/>
        <a:ext cx="1258646" cy="61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CB46-B901-4778-80DA-86F1FD843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648D-F907-4CC1-8B24-208172CD6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91CB-80C9-4B6B-BD66-8999DCFA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5F58-5800-42EC-BD1A-F8AEE73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4793-5C5F-4CEF-BE0C-80C9FDD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9F32-581E-48BE-85DB-5573A36F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6D49-3C91-4685-A946-D460E297F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CD6B-00EB-4A97-9FCC-DB57E01A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D70B-AC87-40CD-8998-2D930D4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2278-397E-42F4-A8DE-74995A06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701D6-DCDC-41E0-9A00-3AB9E1053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FF73-9768-432B-AB5C-0446695D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2BA7-93D7-4B1F-A4DD-33C96CB4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40B7-CE7E-481C-9DB3-BD73A36D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7872-6B60-4392-B87C-B7B0C0B1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C0A0-37D0-45BC-B9F1-3A86D57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4B5E-EBD6-41AF-8B1E-374A6B9C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090D-B5D6-4B46-A608-55962507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6057-8BC8-42DB-81EF-01B0894A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976D-F72E-4FDD-9B81-D16704D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8293-2BF8-4F3E-9576-EBD56E23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33004-DB64-4E3D-BA4F-02202FC3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D580-409E-4E8A-B97B-62897D8B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C16E-A5EA-4AA4-9496-C8A28AE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BDE9-B492-48AD-88CA-0D5640D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A00A-D3F0-4DAC-B676-2B40061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1CBE-4581-4614-8014-7CED09966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6000D-FD69-4E55-BA91-70183D5C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EE36-BBD4-4FE9-AB68-BF0C8025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9A15-CA53-41DE-8DFF-413E9ED8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3DBE-5034-4881-816B-7C9A6122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61A9-3485-4815-B3AC-23B733A1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463A-B89C-461D-A532-57BE36AB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1B7B2-AF43-41E9-BF7F-36FD9BC0E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7C939-93FB-4B99-B867-D27F2B67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352A1-4EBF-4454-93DE-FFCA3E7B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ADEC9-5EEA-498A-B4FF-7B640D74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9147-C3B0-4019-BEEB-293DC2D1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B61EC-2443-4EAA-986B-3C3AEE22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0ADA-25D6-42CD-9099-BFB203FB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6989B-48A4-4DF0-BF86-939C3756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8B94-9EB2-486E-8050-9E478EF1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FD3C3-9BF4-46BB-BCAE-D42A4038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C6F87-170A-474F-BD94-93A4B04A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D1956-7925-4B1C-BC6A-5B00DF15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DBFD3-8563-4504-8699-A31C5870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6AD4-2E9C-4A50-A55E-0F6C874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0737-F54D-4D98-B109-3839D55A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797D1-80DD-42A7-8740-2053EB8CD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5EC-2BF8-48E8-92E6-2335F578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D733-204C-4946-8F94-AB24CF3A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A558-B7AD-43B8-8F4F-7A1FFC5C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6FBA-F6F8-4C41-B4F3-8E7302A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A2B34-768F-4A99-86AD-F3F99636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3C98B-7800-430A-9B94-5F02224D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5D60-9D26-40D7-B621-45D106E3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7E4A-7DE9-4D2C-BC21-18147225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3FAB0-F20B-47F2-AC84-5B5E01EA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DDC3C-F2E6-41F1-9FA1-DFAF6EEA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70269-FD01-46C6-AD74-510C5CEE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A651-5256-4F29-8D63-B77FFE4F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36D2-A5F1-4BA2-ADC7-9614C2114E1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2D50-97B2-4324-84F8-9741D0769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0B7B-F361-400A-A3F6-C9F4C466E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8DA2-5FA1-4D28-8250-DDAC67F3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70F59-ECFE-46EE-9B2E-EFE02E793377}"/>
              </a:ext>
            </a:extLst>
          </p:cNvPr>
          <p:cNvSpPr txBox="1"/>
          <p:nvPr/>
        </p:nvSpPr>
        <p:spPr>
          <a:xfrm>
            <a:off x="473336" y="252805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C1A2871-B3C2-4CB9-B891-5A9BF4387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701236"/>
              </p:ext>
            </p:extLst>
          </p:nvPr>
        </p:nvGraphicFramePr>
        <p:xfrm>
          <a:off x="656216" y="978944"/>
          <a:ext cx="1715845" cy="261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8508BAE-E1C2-4AE7-9968-E02317D51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834128"/>
              </p:ext>
            </p:extLst>
          </p:nvPr>
        </p:nvGraphicFramePr>
        <p:xfrm>
          <a:off x="3153782" y="964601"/>
          <a:ext cx="2289587" cy="269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71EA12F-BC7A-4F32-AD9A-6750FD7F9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386573"/>
              </p:ext>
            </p:extLst>
          </p:nvPr>
        </p:nvGraphicFramePr>
        <p:xfrm>
          <a:off x="6329079" y="978944"/>
          <a:ext cx="1529381" cy="193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4CFF02B-5B55-448A-886A-CFB43B181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770001"/>
              </p:ext>
            </p:extLst>
          </p:nvPr>
        </p:nvGraphicFramePr>
        <p:xfrm>
          <a:off x="8638389" y="978942"/>
          <a:ext cx="1258646" cy="962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BB5CD78-D229-40E3-975B-18C5351F8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705039"/>
              </p:ext>
            </p:extLst>
          </p:nvPr>
        </p:nvGraphicFramePr>
        <p:xfrm>
          <a:off x="10474360" y="978942"/>
          <a:ext cx="1258646" cy="962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B31ECD2-C760-4379-92DF-ACEF78BF9188}"/>
              </a:ext>
            </a:extLst>
          </p:cNvPr>
          <p:cNvCxnSpPr/>
          <p:nvPr/>
        </p:nvCxnSpPr>
        <p:spPr>
          <a:xfrm>
            <a:off x="2372061" y="1538344"/>
            <a:ext cx="781721" cy="484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35ECC0E-8364-4457-AE4E-8193FA1F853A}"/>
              </a:ext>
            </a:extLst>
          </p:cNvPr>
          <p:cNvCxnSpPr/>
          <p:nvPr/>
        </p:nvCxnSpPr>
        <p:spPr>
          <a:xfrm flipV="1">
            <a:off x="5443369" y="1460348"/>
            <a:ext cx="930537" cy="102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DD1EA1-3918-4B8C-B4CC-C98EF53E249B}"/>
              </a:ext>
            </a:extLst>
          </p:cNvPr>
          <p:cNvCxnSpPr>
            <a:cxnSpLocks/>
          </p:cNvCxnSpPr>
          <p:nvPr/>
        </p:nvCxnSpPr>
        <p:spPr>
          <a:xfrm>
            <a:off x="7884458" y="1414631"/>
            <a:ext cx="859712" cy="45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D05C14-0125-4DBB-B286-650E60A967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817252" y="1454973"/>
            <a:ext cx="657108" cy="53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2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balasubramanian</dc:creator>
  <cp:lastModifiedBy>ram balasubramanian</cp:lastModifiedBy>
  <cp:revision>3</cp:revision>
  <dcterms:created xsi:type="dcterms:W3CDTF">2017-11-22T14:45:19Z</dcterms:created>
  <dcterms:modified xsi:type="dcterms:W3CDTF">2017-11-22T14:57:39Z</dcterms:modified>
</cp:coreProperties>
</file>