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8" r:id="rId13"/>
    <p:sldId id="26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9" r:id="rId23"/>
    <p:sldId id="308" r:id="rId24"/>
    <p:sldId id="307" r:id="rId25"/>
    <p:sldId id="269" r:id="rId26"/>
    <p:sldId id="270" r:id="rId27"/>
    <p:sldId id="272" r:id="rId28"/>
    <p:sldId id="276" r:id="rId29"/>
    <p:sldId id="277" r:id="rId30"/>
    <p:sldId id="278" r:id="rId31"/>
    <p:sldId id="279" r:id="rId32"/>
    <p:sldId id="280" r:id="rId33"/>
    <p:sldId id="275" r:id="rId34"/>
    <p:sldId id="281" r:id="rId35"/>
    <p:sldId id="282" r:id="rId36"/>
    <p:sldId id="283" r:id="rId37"/>
    <p:sldId id="284" r:id="rId38"/>
    <p:sldId id="273" r:id="rId39"/>
    <p:sldId id="274" r:id="rId40"/>
    <p:sldId id="28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5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script: code runs in browser after page is sent back from server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this code manipulates the page or responds to user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on the page has a corresponding DOM object access/modify the attributes of the DOM object with </a:t>
            </a:r>
            <a:r>
              <a:rPr lang="en-US" i="1" dirty="0" err="1" smtClean="0"/>
              <a:t>objectName</a:t>
            </a:r>
            <a:r>
              <a:rPr lang="en-US" dirty="0" err="1" smtClean="0"/>
              <a:t>.</a:t>
            </a:r>
            <a:r>
              <a:rPr lang="en-US" i="1" dirty="0" err="1" smtClean="0"/>
              <a:t>attributeName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span.innerHTML</a:t>
            </a:r>
            <a:r>
              <a:rPr lang="en-US" dirty="0" smtClean="0"/>
              <a:t> = </a:t>
            </a:r>
            <a:r>
              <a:rPr lang="en-US" dirty="0" err="1" smtClean="0"/>
              <a:t>textBox.value</a:t>
            </a:r>
            <a:r>
              <a:rPr lang="en-US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Reset</a:t>
            </a:r>
            <a:r>
              <a:rPr lang="en-US" baseline="0" dirty="0" smtClean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EDC4B60-7EB2-41AB-BE53-E9D2767C2DE4}" type="datetime1">
              <a:rPr lang="en-US" smtClean="0"/>
              <a:t>1/9/2021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850E2C-696B-40AF-90BF-A6E1C7CCEC7F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3CBDBDE2-3115-4468-83A9-EF556315FFEA}" type="datetime1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AFDEC-079D-404D-BCFF-836CA422FA59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EC47D-3C75-418C-BFDD-01E41E481FF6}" type="datetime1">
              <a:rPr lang="en-US" smtClean="0"/>
              <a:t>1/9/2021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BA73DE-3522-418F-B2DE-5E6AB53789C3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E65004-DE67-4E0D-9545-AF4F7A515744}" type="datetime1">
              <a:rPr lang="en-US" smtClean="0"/>
              <a:t>1/9/2021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1DD022-12ED-4DD1-88EF-87D15300C6AD}" type="datetime1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26A70-4E7E-42D1-8117-16AB4F9ACAAD}" type="datetime1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77AC9-3067-4A11-A858-493698703076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A9945575-E52C-4255-AD08-20196C6B3D71}" type="datetime1">
              <a:rPr lang="en-US" smtClean="0"/>
              <a:t>1/9/2021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6B885B27-225E-44C3-9776-E594FB50B5AD}" type="datetime1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differences:</a:t>
            </a:r>
          </a:p>
          <a:p>
            <a:pPr lvl="1"/>
            <a:r>
              <a:rPr lang="en-US" sz="2800" dirty="0"/>
              <a:t>JS is more object-oriented: </a:t>
            </a:r>
            <a:r>
              <a:rPr lang="en-US" sz="2800" dirty="0" err="1"/>
              <a:t>noun.verb</a:t>
            </a:r>
            <a:r>
              <a:rPr lang="en-US" sz="2800" dirty="0"/>
              <a:t>(), less procedural: verb(noun)</a:t>
            </a:r>
          </a:p>
          <a:p>
            <a:pPr lvl="1"/>
            <a:r>
              <a:rPr lang="en-US" sz="2800" dirty="0"/>
              <a:t>JS focuses on user interfaces and interacting with a document; PHP is geared </a:t>
            </a:r>
            <a:r>
              <a:rPr lang="en-US" sz="2800" dirty="0" smtClean="0"/>
              <a:t>toward HTML </a:t>
            </a:r>
            <a:r>
              <a:rPr lang="en-US" sz="2800" dirty="0"/>
              <a:t>output and file/form processing</a:t>
            </a:r>
          </a:p>
          <a:p>
            <a:pPr lvl="1"/>
            <a:r>
              <a:rPr lang="en-US" sz="2800" dirty="0"/>
              <a:t>JS code runs on the client's browser; PHP code runs on the web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610225"/>
            <a:ext cx="1638300" cy="91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5816025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JS &lt;3</a:t>
            </a:r>
          </a:p>
        </p:txBody>
      </p:sp>
    </p:spTree>
    <p:extLst>
      <p:ext uri="{BB962C8B-B14F-4D97-AF65-F5344CB8AC3E}">
        <p14:creationId xmlns:p14="http://schemas.microsoft.com/office/powerpoint/2010/main" val="9468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1219200"/>
          </a:xfrm>
        </p:spPr>
        <p:txBody>
          <a:bodyPr/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219200"/>
          </a:xfrm>
        </p:spPr>
        <p:txBody>
          <a:bodyPr/>
          <a:lstStyle/>
          <a:p>
            <a:r>
              <a:rPr lang="en-US" dirty="0"/>
              <a:t>a JS command that pops up a dialog box with a 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90775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2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used to programs start with a main method (or implicit main like in PHP)</a:t>
            </a:r>
          </a:p>
          <a:p>
            <a:r>
              <a:rPr lang="en-US" dirty="0"/>
              <a:t>JavaScript 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  <a:p>
            <a:r>
              <a:rPr lang="en-US" dirty="0"/>
              <a:t>Let's write a page with a clickable button that pops up a "Hello, World" window...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33600"/>
            <a:ext cx="8153400" cy="1219200"/>
          </a:xfrm>
        </p:spPr>
        <p:txBody>
          <a:bodyPr/>
          <a:lstStyle/>
          <a:p>
            <a:r>
              <a:rPr lang="en-US" dirty="0"/>
              <a:t>button's text appears inside tag; can also contain images</a:t>
            </a:r>
          </a:p>
          <a:p>
            <a:r>
              <a:rPr lang="en-US" dirty="0"/>
              <a:t>To make a responsive button or other UI </a:t>
            </a:r>
            <a:r>
              <a:rPr lang="en-US" dirty="0" smtClean="0"/>
              <a:t>control: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the control (e.g. button) and event (e.g. mouse 1. click) of </a:t>
            </a:r>
            <a:r>
              <a:rPr lang="en-US" dirty="0" smtClean="0"/>
              <a:t>interest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JavaScript function to run when the event </a:t>
            </a:r>
            <a:r>
              <a:rPr lang="en-US" dirty="0" smtClean="0"/>
              <a:t>occurs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attach </a:t>
            </a:r>
            <a:r>
              <a:rPr lang="en-US" dirty="0"/>
              <a:t>the function to the event on the control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190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could be the contents of example.js linked to our HTML page</a:t>
            </a:r>
          </a:p>
          <a:p>
            <a:r>
              <a:rPr lang="en-US" dirty="0"/>
              <a:t>statements placed into functions can be evaluated in response to user events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5107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sz="2800" dirty="0"/>
              <a:t>JavaScript functions can be set as event handlers</a:t>
            </a:r>
          </a:p>
          <a:p>
            <a:pPr lvl="1"/>
            <a:r>
              <a:rPr lang="en-US" sz="2400" dirty="0"/>
              <a:t>when you interact with the element, the function will execute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we'll use</a:t>
            </a:r>
          </a:p>
          <a:p>
            <a:r>
              <a:rPr lang="en-US" sz="2800" dirty="0"/>
              <a:t>but popping up an alert window is disruptive and annoying</a:t>
            </a:r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4645152" cy="1219200"/>
          </a:xfrm>
        </p:spPr>
        <p:txBody>
          <a:bodyPr/>
          <a:lstStyle/>
          <a:p>
            <a:r>
              <a:rPr lang="en-US" sz="2800" dirty="0"/>
              <a:t>most JS code manipulates elements on an </a:t>
            </a:r>
            <a:r>
              <a:rPr lang="en-US" sz="2800" dirty="0" smtClean="0"/>
              <a:t>HTML page</a:t>
            </a:r>
            <a:endParaRPr lang="en-US" sz="2800" dirty="0"/>
          </a:p>
          <a:p>
            <a:r>
              <a:rPr lang="en-US" sz="2800" dirty="0"/>
              <a:t>we can examine elements' state</a:t>
            </a:r>
          </a:p>
          <a:p>
            <a:pPr lvl="1"/>
            <a:r>
              <a:rPr lang="en-US" sz="2500" dirty="0"/>
              <a:t>e.g. see whether a box is checked</a:t>
            </a:r>
          </a:p>
          <a:p>
            <a:r>
              <a:rPr lang="en-US" sz="2800" dirty="0"/>
              <a:t>we can change state</a:t>
            </a:r>
          </a:p>
          <a:p>
            <a:pPr lvl="1"/>
            <a:r>
              <a:rPr lang="en-US" sz="2500" dirty="0"/>
              <a:t>e.g. insert some new text into a div</a:t>
            </a:r>
          </a:p>
          <a:p>
            <a:r>
              <a:rPr lang="en-US" sz="2800" dirty="0"/>
              <a:t>we can change styles</a:t>
            </a:r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19200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5486"/>
            <a:ext cx="9144001" cy="52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3528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"red";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document.getElementById</a:t>
            </a:r>
            <a:r>
              <a:rPr lang="en-US" dirty="0" smtClean="0"/>
              <a:t> </a:t>
            </a:r>
            <a:r>
              <a:rPr lang="en-US" dirty="0"/>
              <a:t>returns the DOM object for an element with a </a:t>
            </a:r>
            <a:r>
              <a:rPr lang="en-US" dirty="0" smtClean="0"/>
              <a:t>given id</a:t>
            </a:r>
            <a:endParaRPr lang="en-US" dirty="0"/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element style: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62622"/>
              </p:ext>
            </p:extLst>
          </p:nvPr>
        </p:nvGraphicFramePr>
        <p:xfrm>
          <a:off x="609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Property</a:t>
                      </a:r>
                      <a:r>
                        <a:rPr lang="en-US" sz="2400" b="1" baseline="0" dirty="0" smtClean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Preetify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or pink?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 err="1" smtClean="0"/>
              <a:t>Javascript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1219200"/>
          </a:xfrm>
        </p:spPr>
        <p:txBody>
          <a:bodyPr/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Null, Undefined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integers and real numbers are the same type (no </a:t>
            </a:r>
            <a:r>
              <a:rPr lang="en-US" dirty="0" err="1"/>
              <a:t>int</a:t>
            </a:r>
            <a:r>
              <a:rPr lang="en-US" dirty="0"/>
              <a:t> vs. double)</a:t>
            </a:r>
          </a:p>
          <a:p>
            <a:r>
              <a:rPr lang="en-US" dirty="0"/>
              <a:t>same operators: + - * / % ++ -- = += -= *= /= %=</a:t>
            </a:r>
          </a:p>
          <a:p>
            <a:r>
              <a:rPr lang="en-US" dirty="0"/>
              <a:t>similar precedence to Java</a:t>
            </a:r>
          </a:p>
          <a:p>
            <a:r>
              <a:rPr lang="en-US" dirty="0"/>
              <a:t>many operators auto-convert types: "2" * 3 is 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 smtClean="0"/>
              <a:t>HTML: &lt;!-- </a:t>
            </a:r>
            <a:r>
              <a:rPr lang="en-US" dirty="0"/>
              <a:t>comment --&gt;</a:t>
            </a:r>
          </a:p>
          <a:p>
            <a:pPr lvl="1"/>
            <a:r>
              <a:rPr lang="en-US" dirty="0" smtClean="0"/>
              <a:t>CSS/JS/PHP: /* </a:t>
            </a:r>
            <a:r>
              <a:rPr lang="en-US" dirty="0"/>
              <a:t>comment */</a:t>
            </a:r>
          </a:p>
          <a:p>
            <a:pPr lvl="1"/>
            <a:r>
              <a:rPr lang="en-US" dirty="0" smtClean="0"/>
              <a:t>Java/JS/PHP: // </a:t>
            </a:r>
            <a:r>
              <a:rPr lang="en-US" dirty="0"/>
              <a:t>comment</a:t>
            </a:r>
          </a:p>
          <a:p>
            <a:pPr lvl="1"/>
            <a:r>
              <a:rPr lang="en-US" dirty="0" smtClean="0"/>
              <a:t>PHP: # </a:t>
            </a:r>
            <a:r>
              <a:rPr lang="en-US" dirty="0"/>
              <a:t>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sin,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already allows us to create dynamic web pages. Why also use client-side scripting?</a:t>
            </a:r>
          </a:p>
          <a:p>
            <a:r>
              <a:rPr lang="en-US" dirty="0"/>
              <a:t>client-side scripting (JavaScript) benefits:</a:t>
            </a:r>
          </a:p>
          <a:p>
            <a:pPr lvl="1"/>
            <a:r>
              <a:rPr lang="en-US" b="1" dirty="0"/>
              <a:t>usability</a:t>
            </a:r>
            <a:r>
              <a:rPr lang="en-US" dirty="0"/>
              <a:t>: can modify a page without having to post back to the server (faster UI)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can make small, quick changes to page without waiting for server</a:t>
            </a:r>
          </a:p>
          <a:p>
            <a:pPr lvl="1"/>
            <a:r>
              <a:rPr lang="en-US" b="1" dirty="0"/>
              <a:t>event-driven</a:t>
            </a:r>
            <a:r>
              <a:rPr lang="en-US" dirty="0"/>
              <a:t>: can respond to user actions like clicks and key </a:t>
            </a:r>
            <a:r>
              <a:rPr lang="en-US" dirty="0" smtClean="0"/>
              <a:t>presses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2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048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can be used as a Boolean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falsey</a:t>
            </a:r>
            <a:r>
              <a:rPr lang="en-US" dirty="0"/>
              <a:t>" values: 0, 0.0, </a:t>
            </a:r>
            <a:r>
              <a:rPr lang="en-US" dirty="0" err="1"/>
              <a:t>NaN</a:t>
            </a:r>
            <a:r>
              <a:rPr lang="en-US" dirty="0"/>
              <a:t>, "", null, </a:t>
            </a:r>
            <a:r>
              <a:rPr lang="en-US" dirty="0" smtClean="0"/>
              <a:t>and undefined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truthy</a:t>
            </a:r>
            <a:r>
              <a:rPr lang="en-US" dirty="0"/>
              <a:t>" values: anything else</a:t>
            </a:r>
          </a:p>
          <a:p>
            <a:r>
              <a:rPr lang="en-US" dirty="0"/>
              <a:t>converting a value into a Boolean explicitly: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99067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253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["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Jason,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array serves as many data structures: list, queue, stack, ...</a:t>
            </a:r>
          </a:p>
          <a:p>
            <a:r>
              <a:rPr lang="en-US" sz="28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splice,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push and pop add / remove from back</a:t>
            </a:r>
          </a:p>
          <a:p>
            <a:pPr lvl="1"/>
            <a:r>
              <a:rPr lang="en-US" sz="2400" dirty="0" err="1"/>
              <a:t>unshift</a:t>
            </a:r>
            <a:r>
              <a:rPr lang="en-US" sz="2400" dirty="0"/>
              <a:t> and shift add / remove from front</a:t>
            </a:r>
          </a:p>
          <a:p>
            <a:pPr lvl="1"/>
            <a:r>
              <a:rPr lang="en-US" sz="2400" dirty="0"/>
              <a:t>shift and pop return the element that is removed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methods: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replace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split, substring,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charAt</a:t>
            </a:r>
            <a:r>
              <a:rPr lang="en-US" dirty="0"/>
              <a:t> returns a one-letter String (there is no char type)</a:t>
            </a:r>
          </a:p>
          <a:p>
            <a:r>
              <a:rPr lang="en-US" dirty="0"/>
              <a:t>length property (not a method as in Java)</a:t>
            </a:r>
          </a:p>
          <a:p>
            <a:r>
              <a:rPr lang="en-US" dirty="0"/>
              <a:t>Strings can be specified with "" or ''</a:t>
            </a:r>
          </a:p>
          <a:p>
            <a:r>
              <a:rPr lang="en-US" dirty="0"/>
              <a:t>concatenation with + :</a:t>
            </a:r>
          </a:p>
          <a:p>
            <a:pPr lvl="1"/>
            <a:r>
              <a:rPr lang="en-US" dirty="0"/>
              <a:t>1 + 1 is 2, but "1" + 1 is "11"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More about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219200"/>
          </a:xfrm>
        </p:spPr>
        <p:txBody>
          <a:bodyPr/>
          <a:lstStyle/>
          <a:p>
            <a:r>
              <a:rPr lang="en-US" dirty="0"/>
              <a:t>accessing the letters of a String: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"" + count; // "10"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count + "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("42 is the answer"); // 42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5048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escape sequences behave as in Java: \' \" \&amp; \n \t \\</a:t>
            </a:r>
          </a:p>
          <a:p>
            <a:r>
              <a:rPr lang="en-US" dirty="0" smtClean="0"/>
              <a:t>converting between numbers and Strings: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56074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s[0]; // fails in IE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 // does work in IE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- 1);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server-side programming (PHP) benefits: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has access to server's private data; client can't see source code</a:t>
            </a:r>
          </a:p>
          <a:p>
            <a:pPr lvl="1"/>
            <a:r>
              <a:rPr lang="en-US" b="1" dirty="0"/>
              <a:t>compatibility</a:t>
            </a:r>
            <a:r>
              <a:rPr lang="en-US" dirty="0"/>
              <a:t>: not subject to browser compatibility issues</a:t>
            </a:r>
          </a:p>
          <a:p>
            <a:pPr lvl="1"/>
            <a:r>
              <a:rPr lang="en-US" b="1" dirty="0"/>
              <a:t>power</a:t>
            </a:r>
            <a:r>
              <a:rPr lang="en-US" dirty="0"/>
              <a:t>: can write files, open connections to servers, connect to databases, </a:t>
            </a:r>
            <a:r>
              <a:rPr lang="en-US" dirty="0" smtClean="0"/>
              <a:t>...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strings: split and join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 standard (but not supported identically by all browsers)</a:t>
            </a:r>
          </a:p>
          <a:p>
            <a:r>
              <a:rPr lang="en-US" dirty="0"/>
              <a:t>NOT related to Java other than by name and some syntactic similarities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interpreted, not compiled</a:t>
            </a:r>
          </a:p>
          <a:p>
            <a:r>
              <a:rPr lang="en-US" dirty="0"/>
              <a:t>more relaxed syntax and rules</a:t>
            </a:r>
          </a:p>
          <a:p>
            <a:pPr lvl="1"/>
            <a:r>
              <a:rPr lang="en-US" dirty="0"/>
              <a:t>fewer and "looser" data types</a:t>
            </a:r>
          </a:p>
          <a:p>
            <a:pPr lvl="1"/>
            <a:r>
              <a:rPr lang="en-US" dirty="0"/>
              <a:t>variables don't need to be declared</a:t>
            </a:r>
          </a:p>
          <a:p>
            <a:pPr lvl="1"/>
            <a:r>
              <a:rPr lang="en-US" dirty="0"/>
              <a:t>errors often silent (few exceptions)</a:t>
            </a:r>
          </a:p>
          <a:p>
            <a:r>
              <a:rPr lang="en-US" dirty="0"/>
              <a:t>key construct is the function rather than the class</a:t>
            </a:r>
          </a:p>
          <a:p>
            <a:pPr lvl="1"/>
            <a:r>
              <a:rPr lang="en-US" dirty="0"/>
              <a:t>"first-class" functions are used in </a:t>
            </a:r>
            <a:r>
              <a:rPr lang="en-US" dirty="0" smtClean="0"/>
              <a:t>many situations</a:t>
            </a:r>
            <a:endParaRPr lang="en-US" dirty="0"/>
          </a:p>
          <a:p>
            <a:r>
              <a:rPr lang="en-US" dirty="0"/>
              <a:t>contained within a web page and integrates with its HTML/CSS content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1524001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1"/>
            <a:ext cx="2362200" cy="23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9800"/>
            <a:ext cx="1687753" cy="262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43200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3694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0800"/>
            <a:ext cx="2553849" cy="191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40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similarities:</a:t>
            </a:r>
          </a:p>
          <a:p>
            <a:pPr lvl="1"/>
            <a:r>
              <a:rPr lang="en-US" sz="2800" dirty="0"/>
              <a:t>both are interpreted, not compiled</a:t>
            </a:r>
          </a:p>
          <a:p>
            <a:pPr lvl="1"/>
            <a:r>
              <a:rPr lang="en-US" sz="2800" dirty="0"/>
              <a:t>both are relaxed about syntax, rules, and types</a:t>
            </a:r>
          </a:p>
          <a:p>
            <a:pPr lvl="1"/>
            <a:r>
              <a:rPr lang="en-US" sz="2800" dirty="0"/>
              <a:t>both are case-sensitive</a:t>
            </a:r>
          </a:p>
          <a:p>
            <a:pPr lvl="1"/>
            <a:r>
              <a:rPr lang="en-US" sz="2800" dirty="0"/>
              <a:t>both have built-in regular expressions for powerful </a:t>
            </a:r>
            <a:r>
              <a:rPr lang="en-US" sz="2800" dirty="0" smtClean="0"/>
              <a:t>text processing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5004</TotalTime>
  <Words>2210</Words>
  <Application>Microsoft Office PowerPoint</Application>
  <PresentationFormat>On-screen Show (4:3)</PresentationFormat>
  <Paragraphs>403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Consolas</vt:lpstr>
      <vt:lpstr>Courier New</vt:lpstr>
      <vt:lpstr>Tw Cen MT</vt:lpstr>
      <vt:lpstr>Wingdings</vt:lpstr>
      <vt:lpstr>Wingdings 2</vt:lpstr>
      <vt:lpstr>Theme2</vt:lpstr>
      <vt:lpstr>Intro to Javascript</vt:lpstr>
      <vt:lpstr>Client Side Scripting</vt:lpstr>
      <vt:lpstr>Why use client-side programming?</vt:lpstr>
      <vt:lpstr>Why use client-side programming?</vt:lpstr>
      <vt:lpstr>What is Javascript?</vt:lpstr>
      <vt:lpstr>What is Javascript?</vt:lpstr>
      <vt:lpstr>Javascript vs Java</vt:lpstr>
      <vt:lpstr>Javascript vs Java</vt:lpstr>
      <vt:lpstr>JavaScript vs. PHP</vt:lpstr>
      <vt:lpstr>JavaScript vs. PHP</vt:lpstr>
      <vt:lpstr>Linking to a JavaScript file: script</vt:lpstr>
      <vt:lpstr>Event-driven programming</vt:lpstr>
      <vt:lpstr>A JavaScript statement: alert</vt:lpstr>
      <vt:lpstr>Event-driven programming</vt:lpstr>
      <vt:lpstr>Buttons</vt:lpstr>
      <vt:lpstr>JavaScript functions</vt:lpstr>
      <vt:lpstr>Event handlers</vt:lpstr>
      <vt:lpstr>Document Object Model (DOM)</vt:lpstr>
      <vt:lpstr>DOM element objects</vt:lpstr>
      <vt:lpstr>Accessing elements: document.getElementById</vt:lpstr>
      <vt:lpstr>Accessing elements: document.getElementById</vt:lpstr>
      <vt:lpstr>Changing element style: element.style</vt:lpstr>
      <vt:lpstr>Preetify</vt:lpstr>
      <vt:lpstr>More Javascript Syntax</vt:lpstr>
      <vt:lpstr>Variables</vt:lpstr>
      <vt:lpstr>Number type</vt:lpstr>
      <vt:lpstr>Comments (same as Java)</vt:lpstr>
      <vt:lpstr> Math object</vt:lpstr>
      <vt:lpstr> Special values: null and undefined</vt:lpstr>
      <vt:lpstr> Logical operators</vt:lpstr>
      <vt:lpstr> if/else statement (same as Java)</vt:lpstr>
      <vt:lpstr>Boolean type</vt:lpstr>
      <vt:lpstr> for loop (same as Java)</vt:lpstr>
      <vt:lpstr>while loops (same as Java) </vt:lpstr>
      <vt:lpstr>Popup boxes</vt:lpstr>
      <vt:lpstr>Arrays</vt:lpstr>
      <vt:lpstr>Array methods</vt:lpstr>
      <vt:lpstr>String type</vt:lpstr>
      <vt:lpstr> More about String</vt:lpstr>
      <vt:lpstr>Splitting strings: split and join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Xenia Mountrouidou</dc:creator>
  <cp:lastModifiedBy>RAMBABU ENJAM</cp:lastModifiedBy>
  <cp:revision>87</cp:revision>
  <dcterms:created xsi:type="dcterms:W3CDTF">2011-09-04T19:18:10Z</dcterms:created>
  <dcterms:modified xsi:type="dcterms:W3CDTF">2021-01-09T09:34:45Z</dcterms:modified>
</cp:coreProperties>
</file>