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05a925d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005a925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3" name="Google Shape;73;p1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 Mapping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Merging both tain_data_iitm.csv and test_data_iitm.csv with taxi_zone_mapping.csv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pickup locationID becomes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PULocationID, PUBorough and PUservice_zone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drop locationID becomes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DOLocationID, DOBorough and DOservice_zone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660725" y="568900"/>
            <a:ext cx="3768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2.DataVisualization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Plot were used to discover insights for each column (insights included in .ipynb file)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Plots for following columns were investigated: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RatecodeID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store_and_fwd_flag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payment_type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PUBorough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DOBorough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PUservice_zone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DOservice_zone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fare_amount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trip_distance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9" name="Google Shape;89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684100" y="687400"/>
            <a:ext cx="3815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Feature Eng</a:t>
            </a: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ineering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2684100" y="1369700"/>
            <a:ext cx="3682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New feature columns were generated based on previous discoveries and added to both train_data_iitm.csv and test_data_iitm.csv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Important Features added :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ime_trip : time between pickup_time and dropoff_time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speed : trip_distance/time_trip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Dist_times_time : trip_distance*time_trip 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dist_am_time : (trip_distance+time_trip)/2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PU_LoationID : pickup location_id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DO_LoationID : dropoff location_id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day : pickup day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hour : pickup hour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Data Cleaning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2855550" y="1377473"/>
            <a:ext cx="34329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Outliers discovered from analysis are removed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Key points for identifying outlier :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NYC speed limit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average fare_amount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average fare_amount per mile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average fare_amount per minute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 u="sng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Google Shape;105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5. Data Modelling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855550" y="1377473"/>
            <a:ext cx="34329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Methods implemented to model data :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gbm regressor with optimised hyperparameters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KFold splits with n_splits=5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Lbg.plot_importance were plot to derive insights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