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2" r:id="rId5"/>
    <p:sldId id="281" r:id="rId6"/>
    <p:sldId id="28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34"/>
  </p:normalViewPr>
  <p:slideViewPr>
    <p:cSldViewPr snapToGrid="0" showGuides="1">
      <p:cViewPr>
        <p:scale>
          <a:sx n="96" d="100"/>
          <a:sy n="96" d="100"/>
        </p:scale>
        <p:origin x="-134" y="-1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23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Tyagi 12013195" userId="f62dfd1af4733740" providerId="LiveId" clId="{4F879E4B-F156-40D6-BC05-0ED27FE03911}"/>
    <pc:docChg chg="undo redo custSel addSld delSld modSld sldOrd">
      <pc:chgData name="Kunal Tyagi 12013195" userId="f62dfd1af4733740" providerId="LiveId" clId="{4F879E4B-F156-40D6-BC05-0ED27FE03911}" dt="2024-05-04T17:26:30.756" v="2032" actId="20577"/>
      <pc:docMkLst>
        <pc:docMk/>
      </pc:docMkLst>
      <pc:sldChg chg="modSp mod modTransition">
        <pc:chgData name="Kunal Tyagi 12013195" userId="f62dfd1af4733740" providerId="LiveId" clId="{4F879E4B-F156-40D6-BC05-0ED27FE03911}" dt="2024-01-06T04:32:47.566" v="885"/>
        <pc:sldMkLst>
          <pc:docMk/>
          <pc:sldMk cId="77554804" sldId="276"/>
        </pc:sldMkLst>
        <pc:spChg chg="mod">
          <ac:chgData name="Kunal Tyagi 12013195" userId="f62dfd1af4733740" providerId="LiveId" clId="{4F879E4B-F156-40D6-BC05-0ED27FE03911}" dt="2024-01-06T04:10:37.071" v="610" actId="14861"/>
          <ac:spMkLst>
            <pc:docMk/>
            <pc:sldMk cId="77554804" sldId="276"/>
            <ac:spMk id="5" creationId="{81D18537-D028-9E9C-FB87-93F24955DFC7}"/>
          </ac:spMkLst>
        </pc:spChg>
      </pc:sldChg>
      <pc:sldChg chg="modSp mod modTransition">
        <pc:chgData name="Kunal Tyagi 12013195" userId="f62dfd1af4733740" providerId="LiveId" clId="{4F879E4B-F156-40D6-BC05-0ED27FE03911}" dt="2024-01-06T04:32:53.808" v="886"/>
        <pc:sldMkLst>
          <pc:docMk/>
          <pc:sldMk cId="2478079616" sldId="277"/>
        </pc:sldMkLst>
        <pc:spChg chg="mod">
          <ac:chgData name="Kunal Tyagi 12013195" userId="f62dfd1af4733740" providerId="LiveId" clId="{4F879E4B-F156-40D6-BC05-0ED27FE03911}" dt="2024-01-06T03:39:20.095" v="83" actId="6549"/>
          <ac:spMkLst>
            <pc:docMk/>
            <pc:sldMk cId="2478079616" sldId="277"/>
            <ac:spMk id="6" creationId="{F988BFB7-055B-4477-9A55-E5CB01D90581}"/>
          </ac:spMkLst>
        </pc:spChg>
        <pc:spChg chg="mod">
          <ac:chgData name="Kunal Tyagi 12013195" userId="f62dfd1af4733740" providerId="LiveId" clId="{4F879E4B-F156-40D6-BC05-0ED27FE03911}" dt="2024-01-06T04:10:20.452" v="608" actId="14861"/>
          <ac:spMkLst>
            <pc:docMk/>
            <pc:sldMk cId="2478079616" sldId="277"/>
            <ac:spMk id="19" creationId="{FC101F03-8617-09D4-619B-F38E2F0A4F15}"/>
          </ac:spMkLst>
        </pc:spChg>
        <pc:picChg chg="mod">
          <ac:chgData name="Kunal Tyagi 12013195" userId="f62dfd1af4733740" providerId="LiveId" clId="{4F879E4B-F156-40D6-BC05-0ED27FE03911}" dt="2024-01-05T17:21:55.713" v="16" actId="208"/>
          <ac:picMkLst>
            <pc:docMk/>
            <pc:sldMk cId="2478079616" sldId="277"/>
            <ac:picMk id="48" creationId="{6D25AB81-B10A-BD11-E8FE-ECF8CB1B12F0}"/>
          </ac:picMkLst>
        </pc:picChg>
      </pc:sldChg>
      <pc:sldChg chg="modSp mod modTransition">
        <pc:chgData name="Kunal Tyagi 12013195" userId="f62dfd1af4733740" providerId="LiveId" clId="{4F879E4B-F156-40D6-BC05-0ED27FE03911}" dt="2024-01-06T04:32:34.159" v="883"/>
        <pc:sldMkLst>
          <pc:docMk/>
          <pc:sldMk cId="2107888131" sldId="281"/>
        </pc:sldMkLst>
        <pc:spChg chg="mod">
          <ac:chgData name="Kunal Tyagi 12013195" userId="f62dfd1af4733740" providerId="LiveId" clId="{4F879E4B-F156-40D6-BC05-0ED27FE03911}" dt="2024-01-06T04:11:00.602" v="613" actId="2711"/>
          <ac:spMkLst>
            <pc:docMk/>
            <pc:sldMk cId="2107888131" sldId="281"/>
            <ac:spMk id="31" creationId="{446CC6CC-33D7-4181-9969-72896FDB1901}"/>
          </ac:spMkLst>
        </pc:spChg>
        <pc:picChg chg="mod">
          <ac:chgData name="Kunal Tyagi 12013195" userId="f62dfd1af4733740" providerId="LiveId" clId="{4F879E4B-F156-40D6-BC05-0ED27FE03911}" dt="2024-01-05T17:21:25.915" v="6" actId="208"/>
          <ac:picMkLst>
            <pc:docMk/>
            <pc:sldMk cId="2107888131" sldId="281"/>
            <ac:picMk id="46" creationId="{51777469-AD50-4BAD-6B31-B56D669485CE}"/>
          </ac:picMkLst>
        </pc:picChg>
        <pc:picChg chg="mod">
          <ac:chgData name="Kunal Tyagi 12013195" userId="f62dfd1af4733740" providerId="LiveId" clId="{4F879E4B-F156-40D6-BC05-0ED27FE03911}" dt="2024-01-05T17:21:27.955" v="7" actId="208"/>
          <ac:picMkLst>
            <pc:docMk/>
            <pc:sldMk cId="2107888131" sldId="281"/>
            <ac:picMk id="49" creationId="{554A63EA-7896-2DED-D661-BA5C81B77241}"/>
          </ac:picMkLst>
        </pc:picChg>
        <pc:picChg chg="mod">
          <ac:chgData name="Kunal Tyagi 12013195" userId="f62dfd1af4733740" providerId="LiveId" clId="{4F879E4B-F156-40D6-BC05-0ED27FE03911}" dt="2024-01-05T17:21:14.859" v="3" actId="208"/>
          <ac:picMkLst>
            <pc:docMk/>
            <pc:sldMk cId="2107888131" sldId="281"/>
            <ac:picMk id="52" creationId="{6FA36B7F-14F3-90DF-9E76-191C5C5FAC68}"/>
          </ac:picMkLst>
        </pc:picChg>
        <pc:picChg chg="mod">
          <ac:chgData name="Kunal Tyagi 12013195" userId="f62dfd1af4733740" providerId="LiveId" clId="{4F879E4B-F156-40D6-BC05-0ED27FE03911}" dt="2024-01-05T17:21:13.151" v="2" actId="208"/>
          <ac:picMkLst>
            <pc:docMk/>
            <pc:sldMk cId="2107888131" sldId="281"/>
            <ac:picMk id="55" creationId="{4B0A05F6-A265-D617-87EB-C8B6D39D74EB}"/>
          </ac:picMkLst>
        </pc:picChg>
      </pc:sldChg>
      <pc:sldChg chg="modSp mod modTransition">
        <pc:chgData name="Kunal Tyagi 12013195" userId="f62dfd1af4733740" providerId="LiveId" clId="{4F879E4B-F156-40D6-BC05-0ED27FE03911}" dt="2024-05-04T13:25:58.388" v="965" actId="14826"/>
        <pc:sldMkLst>
          <pc:docMk/>
          <pc:sldMk cId="3157109385" sldId="282"/>
        </pc:sldMkLst>
        <pc:spChg chg="mod">
          <ac:chgData name="Kunal Tyagi 12013195" userId="f62dfd1af4733740" providerId="LiveId" clId="{4F879E4B-F156-40D6-BC05-0ED27FE03911}" dt="2024-01-06T04:10:43.913" v="611" actId="14861"/>
          <ac:spMkLst>
            <pc:docMk/>
            <pc:sldMk cId="3157109385" sldId="282"/>
            <ac:spMk id="56" creationId="{19576725-5FD5-0E5D-4FD3-2E35020D8306}"/>
          </ac:spMkLst>
        </pc:spChg>
        <pc:spChg chg="mod">
          <ac:chgData name="Kunal Tyagi 12013195" userId="f62dfd1af4733740" providerId="LiveId" clId="{4F879E4B-F156-40D6-BC05-0ED27FE03911}" dt="2024-05-04T13:24:52.760" v="964" actId="20577"/>
          <ac:spMkLst>
            <pc:docMk/>
            <pc:sldMk cId="3157109385" sldId="282"/>
            <ac:spMk id="108" creationId="{9DD2EF71-C588-557C-6805-3BA27A14E29B}"/>
          </ac:spMkLst>
        </pc:spChg>
        <pc:spChg chg="mod">
          <ac:chgData name="Kunal Tyagi 12013195" userId="f62dfd1af4733740" providerId="LiveId" clId="{4F879E4B-F156-40D6-BC05-0ED27FE03911}" dt="2024-05-04T13:24:38.557" v="946" actId="20577"/>
          <ac:spMkLst>
            <pc:docMk/>
            <pc:sldMk cId="3157109385" sldId="282"/>
            <ac:spMk id="130" creationId="{D7A3F7B8-39FC-A0C3-B527-8DD7897C3C2A}"/>
          </ac:spMkLst>
        </pc:spChg>
        <pc:picChg chg="mod">
          <ac:chgData name="Kunal Tyagi 12013195" userId="f62dfd1af4733740" providerId="LiveId" clId="{4F879E4B-F156-40D6-BC05-0ED27FE03911}" dt="2024-01-05T17:21:31.804" v="8" actId="208"/>
          <ac:picMkLst>
            <pc:docMk/>
            <pc:sldMk cId="3157109385" sldId="282"/>
            <ac:picMk id="21" creationId="{7EF79273-63D1-7688-D687-A3A054320DA3}"/>
          </ac:picMkLst>
        </pc:picChg>
        <pc:picChg chg="mod">
          <ac:chgData name="Kunal Tyagi 12013195" userId="f62dfd1af4733740" providerId="LiveId" clId="{4F879E4B-F156-40D6-BC05-0ED27FE03911}" dt="2024-01-05T17:21:33.689" v="9" actId="208"/>
          <ac:picMkLst>
            <pc:docMk/>
            <pc:sldMk cId="3157109385" sldId="282"/>
            <ac:picMk id="22" creationId="{ACE3EAF4-4C1D-9470-70D6-9A59B64FE831}"/>
          </ac:picMkLst>
        </pc:picChg>
        <pc:picChg chg="mod">
          <ac:chgData name="Kunal Tyagi 12013195" userId="f62dfd1af4733740" providerId="LiveId" clId="{4F879E4B-F156-40D6-BC05-0ED27FE03911}" dt="2024-01-05T17:21:36.091" v="10" actId="208"/>
          <ac:picMkLst>
            <pc:docMk/>
            <pc:sldMk cId="3157109385" sldId="282"/>
            <ac:picMk id="23" creationId="{85E109E0-6F43-BF42-1334-8F71F2737F6E}"/>
          </ac:picMkLst>
        </pc:picChg>
        <pc:picChg chg="mod">
          <ac:chgData name="Kunal Tyagi 12013195" userId="f62dfd1af4733740" providerId="LiveId" clId="{4F879E4B-F156-40D6-BC05-0ED27FE03911}" dt="2024-01-05T17:21:38.437" v="11" actId="208"/>
          <ac:picMkLst>
            <pc:docMk/>
            <pc:sldMk cId="3157109385" sldId="282"/>
            <ac:picMk id="24" creationId="{62A14532-44B7-EB47-8708-7A06F11CA9A5}"/>
          </ac:picMkLst>
        </pc:picChg>
        <pc:picChg chg="mod">
          <ac:chgData name="Kunal Tyagi 12013195" userId="f62dfd1af4733740" providerId="LiveId" clId="{4F879E4B-F156-40D6-BC05-0ED27FE03911}" dt="2024-01-05T17:21:41.139" v="12" actId="208"/>
          <ac:picMkLst>
            <pc:docMk/>
            <pc:sldMk cId="3157109385" sldId="282"/>
            <ac:picMk id="25" creationId="{C4278EDC-F728-808C-D295-E0C0DFC531C6}"/>
          </ac:picMkLst>
        </pc:picChg>
        <pc:picChg chg="mod">
          <ac:chgData name="Kunal Tyagi 12013195" userId="f62dfd1af4733740" providerId="LiveId" clId="{4F879E4B-F156-40D6-BC05-0ED27FE03911}" dt="2024-05-04T13:25:58.388" v="965" actId="14826"/>
          <ac:picMkLst>
            <pc:docMk/>
            <pc:sldMk cId="3157109385" sldId="282"/>
            <ac:picMk id="26" creationId="{8E1094DB-5DC4-C284-A95B-F7BB4F7FC964}"/>
          </ac:picMkLst>
        </pc:picChg>
        <pc:picChg chg="mod">
          <ac:chgData name="Kunal Tyagi 12013195" userId="f62dfd1af4733740" providerId="LiveId" clId="{4F879E4B-F156-40D6-BC05-0ED27FE03911}" dt="2024-01-05T17:21:45.812" v="14" actId="208"/>
          <ac:picMkLst>
            <pc:docMk/>
            <pc:sldMk cId="3157109385" sldId="282"/>
            <ac:picMk id="27" creationId="{9E9B9737-3575-C7D7-9424-7312C762D7E8}"/>
          </ac:picMkLst>
        </pc:picChg>
        <pc:picChg chg="mod">
          <ac:chgData name="Kunal Tyagi 12013195" userId="f62dfd1af4733740" providerId="LiveId" clId="{4F879E4B-F156-40D6-BC05-0ED27FE03911}" dt="2024-01-05T17:21:48.275" v="15" actId="208"/>
          <ac:picMkLst>
            <pc:docMk/>
            <pc:sldMk cId="3157109385" sldId="282"/>
            <ac:picMk id="28" creationId="{C6F50B64-6066-B1E5-0198-28BA84695F33}"/>
          </ac:picMkLst>
        </pc:picChg>
      </pc:sldChg>
      <pc:sldChg chg="modSp mod modTransition">
        <pc:chgData name="Kunal Tyagi 12013195" userId="f62dfd1af4733740" providerId="LiveId" clId="{4F879E4B-F156-40D6-BC05-0ED27FE03911}" dt="2024-01-06T04:33:02.068" v="887"/>
        <pc:sldMkLst>
          <pc:docMk/>
          <pc:sldMk cId="2517140333" sldId="283"/>
        </pc:sldMkLst>
        <pc:spChg chg="mod">
          <ac:chgData name="Kunal Tyagi 12013195" userId="f62dfd1af4733740" providerId="LiveId" clId="{4F879E4B-F156-40D6-BC05-0ED27FE03911}" dt="2024-01-06T04:10:24.618" v="609" actId="115"/>
          <ac:spMkLst>
            <pc:docMk/>
            <pc:sldMk cId="2517140333" sldId="283"/>
            <ac:spMk id="86" creationId="{1E3F7726-AC85-55B8-BDED-51E7BA85CD1C}"/>
          </ac:spMkLst>
        </pc:spChg>
      </pc:sldChg>
      <pc:sldChg chg="del">
        <pc:chgData name="Kunal Tyagi 12013195" userId="f62dfd1af4733740" providerId="LiveId" clId="{4F879E4B-F156-40D6-BC05-0ED27FE03911}" dt="2024-01-05T17:22:11.689" v="19" actId="47"/>
        <pc:sldMkLst>
          <pc:docMk/>
          <pc:sldMk cId="2624021206" sldId="284"/>
        </pc:sldMkLst>
      </pc:sldChg>
      <pc:sldChg chg="del">
        <pc:chgData name="Kunal Tyagi 12013195" userId="f62dfd1af4733740" providerId="LiveId" clId="{4F879E4B-F156-40D6-BC05-0ED27FE03911}" dt="2024-01-05T17:22:12.676" v="20" actId="47"/>
        <pc:sldMkLst>
          <pc:docMk/>
          <pc:sldMk cId="3760906987" sldId="285"/>
        </pc:sldMkLst>
      </pc:sldChg>
      <pc:sldChg chg="modSp mod ord modTransition">
        <pc:chgData name="Kunal Tyagi 12013195" userId="f62dfd1af4733740" providerId="LiveId" clId="{4F879E4B-F156-40D6-BC05-0ED27FE03911}" dt="2024-01-06T04:33:09.141" v="888"/>
        <pc:sldMkLst>
          <pc:docMk/>
          <pc:sldMk cId="4157533387" sldId="288"/>
        </pc:sldMkLst>
        <pc:spChg chg="mod">
          <ac:chgData name="Kunal Tyagi 12013195" userId="f62dfd1af4733740" providerId="LiveId" clId="{4F879E4B-F156-40D6-BC05-0ED27FE03911}" dt="2024-01-06T04:10:06.570" v="606" actId="14861"/>
          <ac:spMkLst>
            <pc:docMk/>
            <pc:sldMk cId="4157533387" sldId="288"/>
            <ac:spMk id="6" creationId="{4EFA9173-F892-5C7D-99AF-4C5FFB1532B4}"/>
          </ac:spMkLst>
        </pc:spChg>
      </pc:sldChg>
      <pc:sldChg chg="addSp delSp modSp mod modTransition">
        <pc:chgData name="Kunal Tyagi 12013195" userId="f62dfd1af4733740" providerId="LiveId" clId="{4F879E4B-F156-40D6-BC05-0ED27FE03911}" dt="2024-01-06T04:33:34.071" v="891"/>
        <pc:sldMkLst>
          <pc:docMk/>
          <pc:sldMk cId="529279411" sldId="289"/>
        </pc:sldMkLst>
        <pc:spChg chg="mod">
          <ac:chgData name="Kunal Tyagi 12013195" userId="f62dfd1af4733740" providerId="LiveId" clId="{4F879E4B-F156-40D6-BC05-0ED27FE03911}" dt="2024-01-06T04:31:40.749" v="875" actId="1035"/>
          <ac:spMkLst>
            <pc:docMk/>
            <pc:sldMk cId="529279411" sldId="289"/>
            <ac:spMk id="24" creationId="{AD2C8D04-263D-9589-1CFF-A5968D7C33D7}"/>
          </ac:spMkLst>
        </pc:spChg>
        <pc:spChg chg="mod">
          <ac:chgData name="Kunal Tyagi 12013195" userId="f62dfd1af4733740" providerId="LiveId" clId="{4F879E4B-F156-40D6-BC05-0ED27FE03911}" dt="2024-01-06T04:30:56.566" v="868" actId="20577"/>
          <ac:spMkLst>
            <pc:docMk/>
            <pc:sldMk cId="529279411" sldId="289"/>
            <ac:spMk id="25" creationId="{B993E4D5-4AD0-4740-096D-6822944C8FF6}"/>
          </ac:spMkLst>
        </pc:spChg>
        <pc:inkChg chg="add del">
          <ac:chgData name="Kunal Tyagi 12013195" userId="f62dfd1af4733740" providerId="LiveId" clId="{4F879E4B-F156-40D6-BC05-0ED27FE03911}" dt="2024-01-06T04:31:25.894" v="870" actId="9405"/>
          <ac:inkMkLst>
            <pc:docMk/>
            <pc:sldMk cId="529279411" sldId="289"/>
            <ac:inkMk id="2" creationId="{0605466C-9FB6-2786-DE3E-F8C1AB9DF28D}"/>
          </ac:inkMkLst>
        </pc:inkChg>
        <pc:inkChg chg="add">
          <ac:chgData name="Kunal Tyagi 12013195" userId="f62dfd1af4733740" providerId="LiveId" clId="{4F879E4B-F156-40D6-BC05-0ED27FE03911}" dt="2024-01-06T04:31:30.249" v="871" actId="9405"/>
          <ac:inkMkLst>
            <pc:docMk/>
            <pc:sldMk cId="529279411" sldId="289"/>
            <ac:inkMk id="3" creationId="{468DA533-FFF0-771B-4ECA-EB054DDDED2C}"/>
          </ac:inkMkLst>
        </pc:inkChg>
      </pc:sldChg>
      <pc:sldChg chg="modSp mod modTransition">
        <pc:chgData name="Kunal Tyagi 12013195" userId="f62dfd1af4733740" providerId="LiveId" clId="{4F879E4B-F156-40D6-BC05-0ED27FE03911}" dt="2024-01-06T04:32:28.235" v="882"/>
        <pc:sldMkLst>
          <pc:docMk/>
          <pc:sldMk cId="3898447929" sldId="292"/>
        </pc:sldMkLst>
        <pc:spChg chg="mod">
          <ac:chgData name="Kunal Tyagi 12013195" userId="f62dfd1af4733740" providerId="LiveId" clId="{4F879E4B-F156-40D6-BC05-0ED27FE03911}" dt="2024-01-06T04:11:07.415" v="614" actId="14861"/>
          <ac:spMkLst>
            <pc:docMk/>
            <pc:sldMk cId="3898447929" sldId="292"/>
            <ac:spMk id="7" creationId="{93A3B864-5E85-99D2-93E5-5CA1F4F35DC7}"/>
          </ac:spMkLst>
        </pc:spChg>
        <pc:picChg chg="mod">
          <ac:chgData name="Kunal Tyagi 12013195" userId="f62dfd1af4733740" providerId="LiveId" clId="{4F879E4B-F156-40D6-BC05-0ED27FE03911}" dt="2024-01-05T17:22:02.277" v="17" actId="208"/>
          <ac:picMkLst>
            <pc:docMk/>
            <pc:sldMk cId="3898447929" sldId="292"/>
            <ac:picMk id="30" creationId="{18C88B4D-F554-49C2-A23C-DFE94D4C835B}"/>
          </ac:picMkLst>
        </pc:picChg>
      </pc:sldChg>
      <pc:sldChg chg="addSp delSp modSp mod modTransition">
        <pc:chgData name="Kunal Tyagi 12013195" userId="f62dfd1af4733740" providerId="LiveId" clId="{4F879E4B-F156-40D6-BC05-0ED27FE03911}" dt="2024-05-04T17:26:30.756" v="2032" actId="20577"/>
        <pc:sldMkLst>
          <pc:docMk/>
          <pc:sldMk cId="4182148033" sldId="293"/>
        </pc:sldMkLst>
        <pc:spChg chg="add del">
          <ac:chgData name="Kunal Tyagi 12013195" userId="f62dfd1af4733740" providerId="LiveId" clId="{4F879E4B-F156-40D6-BC05-0ED27FE03911}" dt="2024-01-06T03:44:09.723" v="85"/>
          <ac:spMkLst>
            <pc:docMk/>
            <pc:sldMk cId="4182148033" sldId="293"/>
            <ac:spMk id="2" creationId="{DE2F9965-0A28-39A8-85D7-B6196678F4EB}"/>
          </ac:spMkLst>
        </pc:spChg>
        <pc:spChg chg="add del mod">
          <ac:chgData name="Kunal Tyagi 12013195" userId="f62dfd1af4733740" providerId="LiveId" clId="{4F879E4B-F156-40D6-BC05-0ED27FE03911}" dt="2024-01-06T03:44:38.494" v="90" actId="478"/>
          <ac:spMkLst>
            <pc:docMk/>
            <pc:sldMk cId="4182148033" sldId="293"/>
            <ac:spMk id="7" creationId="{79A59435-9D9E-B46E-CE0B-C6FAD07A5AC3}"/>
          </ac:spMkLst>
        </pc:spChg>
        <pc:spChg chg="add del mod">
          <ac:chgData name="Kunal Tyagi 12013195" userId="f62dfd1af4733740" providerId="LiveId" clId="{4F879E4B-F156-40D6-BC05-0ED27FE03911}" dt="2024-01-06T03:44:41.710" v="92" actId="478"/>
          <ac:spMkLst>
            <pc:docMk/>
            <pc:sldMk cId="4182148033" sldId="293"/>
            <ac:spMk id="9" creationId="{32C1CB7D-AD68-119B-72C7-A2F568E031F1}"/>
          </ac:spMkLst>
        </pc:spChg>
        <pc:spChg chg="del">
          <ac:chgData name="Kunal Tyagi 12013195" userId="f62dfd1af4733740" providerId="LiveId" clId="{4F879E4B-F156-40D6-BC05-0ED27FE03911}" dt="2024-01-06T03:44:36.660" v="89" actId="478"/>
          <ac:spMkLst>
            <pc:docMk/>
            <pc:sldMk cId="4182148033" sldId="293"/>
            <ac:spMk id="35" creationId="{2C8E94EA-2767-D144-C1BB-32AA2C99723B}"/>
          </ac:spMkLst>
        </pc:spChg>
        <pc:spChg chg="mod">
          <ac:chgData name="Kunal Tyagi 12013195" userId="f62dfd1af4733740" providerId="LiveId" clId="{4F879E4B-F156-40D6-BC05-0ED27FE03911}" dt="2024-05-04T17:26:30.756" v="2032" actId="20577"/>
          <ac:spMkLst>
            <pc:docMk/>
            <pc:sldMk cId="4182148033" sldId="293"/>
            <ac:spMk id="37" creationId="{16D3C8BC-FB28-3127-D29E-D4195120A3CA}"/>
          </ac:spMkLst>
        </pc:spChg>
        <pc:spChg chg="del mod">
          <ac:chgData name="Kunal Tyagi 12013195" userId="f62dfd1af4733740" providerId="LiveId" clId="{4F879E4B-F156-40D6-BC05-0ED27FE03911}" dt="2024-01-06T03:44:34.095" v="88" actId="478"/>
          <ac:spMkLst>
            <pc:docMk/>
            <pc:sldMk cId="4182148033" sldId="293"/>
            <ac:spMk id="43" creationId="{520E98B6-7B33-8FD4-A662-31DD4B85E22E}"/>
          </ac:spMkLst>
        </pc:spChg>
        <pc:spChg chg="del">
          <ac:chgData name="Kunal Tyagi 12013195" userId="f62dfd1af4733740" providerId="LiveId" clId="{4F879E4B-F156-40D6-BC05-0ED27FE03911}" dt="2024-01-06T03:44:40.119" v="91" actId="478"/>
          <ac:spMkLst>
            <pc:docMk/>
            <pc:sldMk cId="4182148033" sldId="293"/>
            <ac:spMk id="44" creationId="{78466807-A2DA-EC5D-ACDE-B83D6F7169EA}"/>
          </ac:spMkLst>
        </pc:spChg>
        <pc:spChg chg="mod">
          <ac:chgData name="Kunal Tyagi 12013195" userId="f62dfd1af4733740" providerId="LiveId" clId="{4F879E4B-F156-40D6-BC05-0ED27FE03911}" dt="2024-05-04T14:02:07.035" v="1719" actId="1035"/>
          <ac:spMkLst>
            <pc:docMk/>
            <pc:sldMk cId="4182148033" sldId="293"/>
            <ac:spMk id="60" creationId="{0031CE36-F77D-3964-C169-771DBA49D28A}"/>
          </ac:spMkLst>
        </pc:spChg>
        <pc:picChg chg="mod">
          <ac:chgData name="Kunal Tyagi 12013195" userId="f62dfd1af4733740" providerId="LiveId" clId="{4F879E4B-F156-40D6-BC05-0ED27FE03911}" dt="2024-05-04T14:02:11.483" v="1739" actId="1036"/>
          <ac:picMkLst>
            <pc:docMk/>
            <pc:sldMk cId="4182148033" sldId="293"/>
            <ac:picMk id="3" creationId="{92B9C49E-EFDB-FC0C-9EFD-00FD0A89DA43}"/>
          </ac:picMkLst>
        </pc:picChg>
        <pc:picChg chg="mod">
          <ac:chgData name="Kunal Tyagi 12013195" userId="f62dfd1af4733740" providerId="LiveId" clId="{4F879E4B-F156-40D6-BC05-0ED27FE03911}" dt="2024-05-04T14:02:16.726" v="1763" actId="1036"/>
          <ac:picMkLst>
            <pc:docMk/>
            <pc:sldMk cId="4182148033" sldId="293"/>
            <ac:picMk id="6" creationId="{E388D8AA-E414-42F3-7EED-2DF3C0F54B86}"/>
          </ac:picMkLst>
        </pc:picChg>
      </pc:sldChg>
      <pc:sldChg chg="del">
        <pc:chgData name="Kunal Tyagi 12013195" userId="f62dfd1af4733740" providerId="LiveId" clId="{4F879E4B-F156-40D6-BC05-0ED27FE03911}" dt="2024-01-05T17:22:09.741" v="18" actId="47"/>
        <pc:sldMkLst>
          <pc:docMk/>
          <pc:sldMk cId="32955924" sldId="294"/>
        </pc:sldMkLst>
      </pc:sldChg>
      <pc:sldChg chg="addSp delSp modSp new mod modTransition">
        <pc:chgData name="Kunal Tyagi 12013195" userId="f62dfd1af4733740" providerId="LiveId" clId="{4F879E4B-F156-40D6-BC05-0ED27FE03911}" dt="2024-01-06T04:52:13.697" v="930"/>
        <pc:sldMkLst>
          <pc:docMk/>
          <pc:sldMk cId="750883194" sldId="294"/>
        </pc:sldMkLst>
        <pc:spChg chg="del">
          <ac:chgData name="Kunal Tyagi 12013195" userId="f62dfd1af4733740" providerId="LiveId" clId="{4F879E4B-F156-40D6-BC05-0ED27FE03911}" dt="2024-01-06T03:53:37.886" v="376" actId="478"/>
          <ac:spMkLst>
            <pc:docMk/>
            <pc:sldMk cId="750883194" sldId="294"/>
            <ac:spMk id="2" creationId="{7FED14E9-0667-786B-0A79-0812FE1536CF}"/>
          </ac:spMkLst>
        </pc:spChg>
        <pc:spChg chg="del">
          <ac:chgData name="Kunal Tyagi 12013195" userId="f62dfd1af4733740" providerId="LiveId" clId="{4F879E4B-F156-40D6-BC05-0ED27FE03911}" dt="2024-01-06T03:53:39.100" v="377" actId="478"/>
          <ac:spMkLst>
            <pc:docMk/>
            <pc:sldMk cId="750883194" sldId="294"/>
            <ac:spMk id="3" creationId="{86481E44-42FA-52D5-CE4C-03A230601966}"/>
          </ac:spMkLst>
        </pc:spChg>
        <pc:spChg chg="del">
          <ac:chgData name="Kunal Tyagi 12013195" userId="f62dfd1af4733740" providerId="LiveId" clId="{4F879E4B-F156-40D6-BC05-0ED27FE03911}" dt="2024-01-06T03:53:47.255" v="378" actId="931"/>
          <ac:spMkLst>
            <pc:docMk/>
            <pc:sldMk cId="750883194" sldId="294"/>
            <ac:spMk id="4" creationId="{F036B7F3-1FDF-C186-8E47-1793D6E727BB}"/>
          </ac:spMkLst>
        </pc:spChg>
        <pc:spChg chg="mod">
          <ac:chgData name="Kunal Tyagi 12013195" userId="f62dfd1af4733740" providerId="LiveId" clId="{4F879E4B-F156-40D6-BC05-0ED27FE03911}" dt="2024-01-06T04:13:58.211" v="725" actId="2711"/>
          <ac:spMkLst>
            <pc:docMk/>
            <pc:sldMk cId="750883194" sldId="294"/>
            <ac:spMk id="5" creationId="{330C9381-1369-629F-D8E9-0AFA78A40BD5}"/>
          </ac:spMkLst>
        </pc:spChg>
        <pc:spChg chg="del">
          <ac:chgData name="Kunal Tyagi 12013195" userId="f62dfd1af4733740" providerId="LiveId" clId="{4F879E4B-F156-40D6-BC05-0ED27FE03911}" dt="2024-01-06T03:53:31.375" v="373" actId="478"/>
          <ac:spMkLst>
            <pc:docMk/>
            <pc:sldMk cId="750883194" sldId="294"/>
            <ac:spMk id="6" creationId="{64BE0EC5-5D67-75C7-1EFE-6CF769962D0C}"/>
          </ac:spMkLst>
        </pc:spChg>
        <pc:spChg chg="del">
          <ac:chgData name="Kunal Tyagi 12013195" userId="f62dfd1af4733740" providerId="LiveId" clId="{4F879E4B-F156-40D6-BC05-0ED27FE03911}" dt="2024-01-06T03:53:32.990" v="374" actId="478"/>
          <ac:spMkLst>
            <pc:docMk/>
            <pc:sldMk cId="750883194" sldId="294"/>
            <ac:spMk id="7" creationId="{5883C314-8A77-6DF1-065D-6A70C4F16497}"/>
          </ac:spMkLst>
        </pc:spChg>
        <pc:graphicFrameChg chg="add mod">
          <ac:chgData name="Kunal Tyagi 12013195" userId="f62dfd1af4733740" providerId="LiveId" clId="{4F879E4B-F156-40D6-BC05-0ED27FE03911}" dt="2024-01-06T04:52:13.697" v="930"/>
          <ac:graphicFrameMkLst>
            <pc:docMk/>
            <pc:sldMk cId="750883194" sldId="294"/>
            <ac:graphicFrameMk id="9" creationId="{AF52B60E-1DBC-C6B9-92D2-5C07317B8D22}"/>
          </ac:graphicFrameMkLst>
        </pc:graphicFrameChg>
        <pc:picChg chg="add mod modCrop">
          <ac:chgData name="Kunal Tyagi 12013195" userId="f62dfd1af4733740" providerId="LiveId" clId="{4F879E4B-F156-40D6-BC05-0ED27FE03911}" dt="2024-01-06T03:54:19.230" v="384" actId="18131"/>
          <ac:picMkLst>
            <pc:docMk/>
            <pc:sldMk cId="750883194" sldId="294"/>
            <ac:picMk id="11" creationId="{33356E32-1462-5C23-683D-9695371ED607}"/>
          </ac:picMkLst>
        </pc:picChg>
        <pc:picChg chg="add del mod">
          <ac:chgData name="Kunal Tyagi 12013195" userId="f62dfd1af4733740" providerId="LiveId" clId="{4F879E4B-F156-40D6-BC05-0ED27FE03911}" dt="2024-01-06T04:05:49.117" v="519" actId="478"/>
          <ac:picMkLst>
            <pc:docMk/>
            <pc:sldMk cId="750883194" sldId="294"/>
            <ac:picMk id="12" creationId="{90908472-D565-DA82-2844-0767FE79C511}"/>
          </ac:picMkLst>
        </pc:picChg>
        <pc:picChg chg="add del mod">
          <ac:chgData name="Kunal Tyagi 12013195" userId="f62dfd1af4733740" providerId="LiveId" clId="{4F879E4B-F156-40D6-BC05-0ED27FE03911}" dt="2024-01-06T04:06:13.293" v="528" actId="478"/>
          <ac:picMkLst>
            <pc:docMk/>
            <pc:sldMk cId="750883194" sldId="294"/>
            <ac:picMk id="13" creationId="{C12AEFED-0774-FB0B-260B-2B25C3198EB8}"/>
          </ac:picMkLst>
        </pc:picChg>
        <pc:picChg chg="add mod">
          <ac:chgData name="Kunal Tyagi 12013195" userId="f62dfd1af4733740" providerId="LiveId" clId="{4F879E4B-F156-40D6-BC05-0ED27FE03911}" dt="2024-01-06T04:08:44.080" v="603" actId="1440"/>
          <ac:picMkLst>
            <pc:docMk/>
            <pc:sldMk cId="750883194" sldId="294"/>
            <ac:picMk id="2050" creationId="{629C4C4A-0FA5-00DB-E1C1-BB10893AB514}"/>
          </ac:picMkLst>
        </pc:picChg>
      </pc:sldChg>
      <pc:sldChg chg="addSp delSp modSp new mod modTransition">
        <pc:chgData name="Kunal Tyagi 12013195" userId="f62dfd1af4733740" providerId="LiveId" clId="{4F879E4B-F156-40D6-BC05-0ED27FE03911}" dt="2024-01-06T04:33:23.409" v="890"/>
        <pc:sldMkLst>
          <pc:docMk/>
          <pc:sldMk cId="2318189369" sldId="295"/>
        </pc:sldMkLst>
        <pc:spChg chg="del">
          <ac:chgData name="Kunal Tyagi 12013195" userId="f62dfd1af4733740" providerId="LiveId" clId="{4F879E4B-F156-40D6-BC05-0ED27FE03911}" dt="2024-01-06T04:24:07.781" v="740" actId="478"/>
          <ac:spMkLst>
            <pc:docMk/>
            <pc:sldMk cId="2318189369" sldId="295"/>
            <ac:spMk id="2" creationId="{7DD806C8-2C75-B592-3082-37459C0C68F6}"/>
          </ac:spMkLst>
        </pc:spChg>
        <pc:spChg chg="del">
          <ac:chgData name="Kunal Tyagi 12013195" userId="f62dfd1af4733740" providerId="LiveId" clId="{4F879E4B-F156-40D6-BC05-0ED27FE03911}" dt="2024-01-06T04:24:06.461" v="739" actId="478"/>
          <ac:spMkLst>
            <pc:docMk/>
            <pc:sldMk cId="2318189369" sldId="295"/>
            <ac:spMk id="3" creationId="{FCDF888A-8435-5A79-1487-D946F3B5BA2B}"/>
          </ac:spMkLst>
        </pc:spChg>
        <pc:spChg chg="del">
          <ac:chgData name="Kunal Tyagi 12013195" userId="f62dfd1af4733740" providerId="LiveId" clId="{4F879E4B-F156-40D6-BC05-0ED27FE03911}" dt="2024-01-06T04:24:14.637" v="747" actId="478"/>
          <ac:spMkLst>
            <pc:docMk/>
            <pc:sldMk cId="2318189369" sldId="295"/>
            <ac:spMk id="4" creationId="{D60B9F4A-2F10-0AC2-DFCB-A8491D011AE6}"/>
          </ac:spMkLst>
        </pc:spChg>
        <pc:spChg chg="del">
          <ac:chgData name="Kunal Tyagi 12013195" userId="f62dfd1af4733740" providerId="LiveId" clId="{4F879E4B-F156-40D6-BC05-0ED27FE03911}" dt="2024-01-06T04:24:11.933" v="744" actId="478"/>
          <ac:spMkLst>
            <pc:docMk/>
            <pc:sldMk cId="2318189369" sldId="295"/>
            <ac:spMk id="5" creationId="{D0105868-AB9B-AE6E-F110-435F9376B656}"/>
          </ac:spMkLst>
        </pc:spChg>
        <pc:spChg chg="del">
          <ac:chgData name="Kunal Tyagi 12013195" userId="f62dfd1af4733740" providerId="LiveId" clId="{4F879E4B-F156-40D6-BC05-0ED27FE03911}" dt="2024-01-06T04:24:11.326" v="743" actId="478"/>
          <ac:spMkLst>
            <pc:docMk/>
            <pc:sldMk cId="2318189369" sldId="295"/>
            <ac:spMk id="6" creationId="{9E6B3007-AD9A-AFE8-AD7D-AE5FF2CB6379}"/>
          </ac:spMkLst>
        </pc:spChg>
        <pc:spChg chg="del">
          <ac:chgData name="Kunal Tyagi 12013195" userId="f62dfd1af4733740" providerId="LiveId" clId="{4F879E4B-F156-40D6-BC05-0ED27FE03911}" dt="2024-01-06T04:24:09.262" v="741" actId="478"/>
          <ac:spMkLst>
            <pc:docMk/>
            <pc:sldMk cId="2318189369" sldId="295"/>
            <ac:spMk id="7" creationId="{19A0C28F-F9F8-A5A2-EA7D-33D9BC423993}"/>
          </ac:spMkLst>
        </pc:spChg>
        <pc:spChg chg="mod">
          <ac:chgData name="Kunal Tyagi 12013195" userId="f62dfd1af4733740" providerId="LiveId" clId="{4F879E4B-F156-40D6-BC05-0ED27FE03911}" dt="2024-01-06T04:30:30.298" v="845" actId="1076"/>
          <ac:spMkLst>
            <pc:docMk/>
            <pc:sldMk cId="2318189369" sldId="295"/>
            <ac:spMk id="8" creationId="{D29007AB-FEA2-FFEE-607D-F32D0D5AA37F}"/>
          </ac:spMkLst>
        </pc:spChg>
        <pc:spChg chg="del">
          <ac:chgData name="Kunal Tyagi 12013195" userId="f62dfd1af4733740" providerId="LiveId" clId="{4F879E4B-F156-40D6-BC05-0ED27FE03911}" dt="2024-01-06T04:28:30.862" v="818" actId="478"/>
          <ac:spMkLst>
            <pc:docMk/>
            <pc:sldMk cId="2318189369" sldId="295"/>
            <ac:spMk id="9" creationId="{4869105F-5D4C-5A07-0804-15265038195A}"/>
          </ac:spMkLst>
        </pc:spChg>
        <pc:spChg chg="del">
          <ac:chgData name="Kunal Tyagi 12013195" userId="f62dfd1af4733740" providerId="LiveId" clId="{4F879E4B-F156-40D6-BC05-0ED27FE03911}" dt="2024-01-06T04:24:15.741" v="748" actId="478"/>
          <ac:spMkLst>
            <pc:docMk/>
            <pc:sldMk cId="2318189369" sldId="295"/>
            <ac:spMk id="10" creationId="{CD2F3922-5A9E-7599-45DA-2777238680EA}"/>
          </ac:spMkLst>
        </pc:spChg>
        <pc:spChg chg="del">
          <ac:chgData name="Kunal Tyagi 12013195" userId="f62dfd1af4733740" providerId="LiveId" clId="{4F879E4B-F156-40D6-BC05-0ED27FE03911}" dt="2024-01-06T04:26:10.319" v="765" actId="478"/>
          <ac:spMkLst>
            <pc:docMk/>
            <pc:sldMk cId="2318189369" sldId="295"/>
            <ac:spMk id="11" creationId="{9851A547-6590-86D2-1DC0-28261E58EE33}"/>
          </ac:spMkLst>
        </pc:spChg>
        <pc:picChg chg="add mod">
          <ac:chgData name="Kunal Tyagi 12013195" userId="f62dfd1af4733740" providerId="LiveId" clId="{4F879E4B-F156-40D6-BC05-0ED27FE03911}" dt="2024-01-06T04:29:24.451" v="833" actId="1076"/>
          <ac:picMkLst>
            <pc:docMk/>
            <pc:sldMk cId="2318189369" sldId="295"/>
            <ac:picMk id="13" creationId="{C6D04197-D657-3461-AE57-C3628F901631}"/>
          </ac:picMkLst>
        </pc:picChg>
        <pc:picChg chg="add del mod">
          <ac:chgData name="Kunal Tyagi 12013195" userId="f62dfd1af4733740" providerId="LiveId" clId="{4F879E4B-F156-40D6-BC05-0ED27FE03911}" dt="2024-01-06T04:28:26.062" v="817" actId="478"/>
          <ac:picMkLst>
            <pc:docMk/>
            <pc:sldMk cId="2318189369" sldId="295"/>
            <ac:picMk id="14" creationId="{6300CB24-E1C6-3706-E514-2FE64480712B}"/>
          </ac:picMkLst>
        </pc:picChg>
        <pc:picChg chg="add del mod">
          <ac:chgData name="Kunal Tyagi 12013195" userId="f62dfd1af4733740" providerId="LiveId" clId="{4F879E4B-F156-40D6-BC05-0ED27FE03911}" dt="2024-01-06T04:25:36.102" v="755" actId="478"/>
          <ac:picMkLst>
            <pc:docMk/>
            <pc:sldMk cId="2318189369" sldId="295"/>
            <ac:picMk id="15" creationId="{45FA8DE5-7712-46EE-F91E-D866BF8759CB}"/>
          </ac:picMkLst>
        </pc:picChg>
        <pc:picChg chg="add mod">
          <ac:chgData name="Kunal Tyagi 12013195" userId="f62dfd1af4733740" providerId="LiveId" clId="{4F879E4B-F156-40D6-BC05-0ED27FE03911}" dt="2024-01-06T04:29:21.511" v="831" actId="1076"/>
          <ac:picMkLst>
            <pc:docMk/>
            <pc:sldMk cId="2318189369" sldId="295"/>
            <ac:picMk id="16" creationId="{7C5D2A19-2B47-F9D5-999E-146B786CE1F1}"/>
          </ac:picMkLst>
        </pc:picChg>
        <pc:picChg chg="add del mod">
          <ac:chgData name="Kunal Tyagi 12013195" userId="f62dfd1af4733740" providerId="LiveId" clId="{4F879E4B-F156-40D6-BC05-0ED27FE03911}" dt="2024-01-06T04:25:55.822" v="762" actId="478"/>
          <ac:picMkLst>
            <pc:docMk/>
            <pc:sldMk cId="2318189369" sldId="295"/>
            <ac:picMk id="17" creationId="{598E09E7-9C9B-56A3-3BF4-8EE592C5FE94}"/>
          </ac:picMkLst>
        </pc:picChg>
        <pc:picChg chg="add del mod">
          <ac:chgData name="Kunal Tyagi 12013195" userId="f62dfd1af4733740" providerId="LiveId" clId="{4F879E4B-F156-40D6-BC05-0ED27FE03911}" dt="2024-01-06T04:25:53.125" v="760" actId="478"/>
          <ac:picMkLst>
            <pc:docMk/>
            <pc:sldMk cId="2318189369" sldId="295"/>
            <ac:picMk id="19" creationId="{B751AEFB-E14D-F9BC-98CB-94A77653959B}"/>
          </ac:picMkLst>
        </pc:picChg>
        <pc:picChg chg="add del mod">
          <ac:chgData name="Kunal Tyagi 12013195" userId="f62dfd1af4733740" providerId="LiveId" clId="{4F879E4B-F156-40D6-BC05-0ED27FE03911}" dt="2024-01-06T04:25:27.589" v="752" actId="478"/>
          <ac:picMkLst>
            <pc:docMk/>
            <pc:sldMk cId="2318189369" sldId="295"/>
            <ac:picMk id="20" creationId="{C18A80E0-FAEB-EB3C-76DC-4799325B1CA1}"/>
          </ac:picMkLst>
        </pc:picChg>
        <pc:picChg chg="add mod">
          <ac:chgData name="Kunal Tyagi 12013195" userId="f62dfd1af4733740" providerId="LiveId" clId="{4F879E4B-F156-40D6-BC05-0ED27FE03911}" dt="2024-01-06T04:29:14.911" v="828" actId="1076"/>
          <ac:picMkLst>
            <pc:docMk/>
            <pc:sldMk cId="2318189369" sldId="295"/>
            <ac:picMk id="21" creationId="{AA217B9B-0729-EE27-B880-2539F4F98D3C}"/>
          </ac:picMkLst>
        </pc:picChg>
        <pc:picChg chg="add mod">
          <ac:chgData name="Kunal Tyagi 12013195" userId="f62dfd1af4733740" providerId="LiveId" clId="{4F879E4B-F156-40D6-BC05-0ED27FE03911}" dt="2024-01-06T04:29:17.100" v="829" actId="1076"/>
          <ac:picMkLst>
            <pc:docMk/>
            <pc:sldMk cId="2318189369" sldId="295"/>
            <ac:picMk id="22" creationId="{D23F0893-8E7D-1B26-501C-32D76BF81E4D}"/>
          </ac:picMkLst>
        </pc:picChg>
        <pc:picChg chg="add mod">
          <ac:chgData name="Kunal Tyagi 12013195" userId="f62dfd1af4733740" providerId="LiveId" clId="{4F879E4B-F156-40D6-BC05-0ED27FE03911}" dt="2024-01-06T04:29:19.510" v="830" actId="1076"/>
          <ac:picMkLst>
            <pc:docMk/>
            <pc:sldMk cId="2318189369" sldId="295"/>
            <ac:picMk id="23" creationId="{CC9D6D0D-643E-835F-DC84-BB10C39A178F}"/>
          </ac:picMkLst>
        </pc:picChg>
      </pc:sldChg>
      <pc:sldChg chg="del">
        <pc:chgData name="Kunal Tyagi 12013195" userId="f62dfd1af4733740" providerId="LiveId" clId="{4F879E4B-F156-40D6-BC05-0ED27FE03911}" dt="2024-01-05T17:22:17.240" v="21" actId="47"/>
        <pc:sldMkLst>
          <pc:docMk/>
          <pc:sldMk cId="2519727083" sldId="295"/>
        </pc:sldMkLst>
      </pc:sldChg>
      <pc:sldChg chg="addSp delSp modSp new del mod">
        <pc:chgData name="Kunal Tyagi 12013195" userId="f62dfd1af4733740" providerId="LiveId" clId="{4F879E4B-F156-40D6-BC05-0ED27FE03911}" dt="2024-05-04T14:05:54.675" v="2023" actId="47"/>
        <pc:sldMkLst>
          <pc:docMk/>
          <pc:sldMk cId="3427233667" sldId="296"/>
        </pc:sldMkLst>
        <pc:spChg chg="del">
          <ac:chgData name="Kunal Tyagi 12013195" userId="f62dfd1af4733740" providerId="LiveId" clId="{4F879E4B-F156-40D6-BC05-0ED27FE03911}" dt="2024-05-04T13:41:01.981" v="1022" actId="478"/>
          <ac:spMkLst>
            <pc:docMk/>
            <pc:sldMk cId="3427233667" sldId="296"/>
            <ac:spMk id="2" creationId="{C333E03D-1990-5528-5948-7657453781C2}"/>
          </ac:spMkLst>
        </pc:spChg>
        <pc:spChg chg="del">
          <ac:chgData name="Kunal Tyagi 12013195" userId="f62dfd1af4733740" providerId="LiveId" clId="{4F879E4B-F156-40D6-BC05-0ED27FE03911}" dt="2024-05-04T13:41:03.338" v="1023" actId="478"/>
          <ac:spMkLst>
            <pc:docMk/>
            <pc:sldMk cId="3427233667" sldId="296"/>
            <ac:spMk id="3" creationId="{4CBDF95A-EFFF-7577-8222-63989BEBECE0}"/>
          </ac:spMkLst>
        </pc:spChg>
        <pc:spChg chg="del">
          <ac:chgData name="Kunal Tyagi 12013195" userId="f62dfd1af4733740" providerId="LiveId" clId="{4F879E4B-F156-40D6-BC05-0ED27FE03911}" dt="2024-05-04T13:40:52.132" v="1021" actId="478"/>
          <ac:spMkLst>
            <pc:docMk/>
            <pc:sldMk cId="3427233667" sldId="296"/>
            <ac:spMk id="4" creationId="{D627B7C3-B5F8-562E-A0B2-15C27ED47BF5}"/>
          </ac:spMkLst>
        </pc:spChg>
        <pc:spChg chg="mod">
          <ac:chgData name="Kunal Tyagi 12013195" userId="f62dfd1af4733740" providerId="LiveId" clId="{4F879E4B-F156-40D6-BC05-0ED27FE03911}" dt="2024-05-04T13:41:16.635" v="1057" actId="1035"/>
          <ac:spMkLst>
            <pc:docMk/>
            <pc:sldMk cId="3427233667" sldId="296"/>
            <ac:spMk id="5" creationId="{BC30F3DD-54F7-0CAD-3686-82D071800CE3}"/>
          </ac:spMkLst>
        </pc:spChg>
        <pc:spChg chg="del">
          <ac:chgData name="Kunal Tyagi 12013195" userId="f62dfd1af4733740" providerId="LiveId" clId="{4F879E4B-F156-40D6-BC05-0ED27FE03911}" dt="2024-05-04T13:41:04.451" v="1024" actId="478"/>
          <ac:spMkLst>
            <pc:docMk/>
            <pc:sldMk cId="3427233667" sldId="296"/>
            <ac:spMk id="6" creationId="{36DC752E-39E2-6A5E-5D5C-75F9A3CB17C0}"/>
          </ac:spMkLst>
        </pc:spChg>
        <pc:spChg chg="del">
          <ac:chgData name="Kunal Tyagi 12013195" userId="f62dfd1af4733740" providerId="LiveId" clId="{4F879E4B-F156-40D6-BC05-0ED27FE03911}" dt="2024-05-04T13:41:11.261" v="1025" actId="478"/>
          <ac:spMkLst>
            <pc:docMk/>
            <pc:sldMk cId="3427233667" sldId="296"/>
            <ac:spMk id="7" creationId="{ABD7C429-57CE-47FC-F3AB-ABF9FCBE2E34}"/>
          </ac:spMkLst>
        </pc:spChg>
        <pc:spChg chg="add mod">
          <ac:chgData name="Kunal Tyagi 12013195" userId="f62dfd1af4733740" providerId="LiveId" clId="{4F879E4B-F156-40D6-BC05-0ED27FE03911}" dt="2024-05-04T13:57:47.628" v="1591" actId="20577"/>
          <ac:spMkLst>
            <pc:docMk/>
            <pc:sldMk cId="3427233667" sldId="296"/>
            <ac:spMk id="9" creationId="{EC1E2647-7036-868D-8C0F-507872E72C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5T05:52:53.466"/>
    </inkml:context>
    <inkml:brush xml:id="br0">
      <inkml:brushProperty name="width" value="0.2" units="cm"/>
      <inkml:brushProperty name="height" value="0.2" units="cm"/>
      <inkml:brushProperty name="color" value="#FF0000"/>
      <inkml:brushProperty name="ignorePressure" value="1"/>
    </inkml:brush>
  </inkml:definitions>
  <inkml:trace contextRef="#ctx0" brushRef="#br0">0 0,'0'4821,"0"-4809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xmlns="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xmlns="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52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xmlns="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xmlns="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xmlns="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xmlns="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xmlns="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xmlns="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xmlns="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xmlns="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xmlns="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xmlns="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xmlns="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xmlns="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xmlns="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xmlns="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xmlns="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xmlns="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xmlns="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xmlns="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xmlns="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xmlns="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xmlns="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xmlns="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xmlns="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xmlns="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xmlns="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xmlns="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xmlns="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xmlns="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xmlns="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xmlns="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xmlns="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xmlns="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xmlns="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xmlns="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xmlns="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xmlns="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xmlns="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xmlns="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xmlns="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xmlns="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xmlns="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xmlns="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xmlns="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xmlns="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xmlns="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xmlns="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xmlns="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xmlns="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xmlns="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xmlns="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xmlns="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xmlns="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xmlns="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xmlns="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xmlns="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xmlns="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xmlns="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xmlns="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xmlns="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xmlns="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xmlns="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xmlns="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xmlns="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xmlns="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xmlns="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xmlns="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xmlns="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xmlns="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xmlns="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xmlns="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xmlns="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xmlns="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xmlns="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xmlns="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xmlns="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xmlns="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xmlns="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xmlns="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xmlns="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xmlns="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xmlns="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xmlns="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xmlns="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xmlns="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xmlns="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xmlns="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xmlns="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xmlns="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xmlns="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xmlns="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xmlns="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xmlns="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xmlns="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xmlns="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xmlns="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xmlns="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10" Type="http://schemas.openxmlformats.org/officeDocument/2006/relationships/image" Target="../media/image5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>
                <a:latin typeface="Copperplate Gothic Bold" panose="020E0705020206020404" pitchFamily="34" charset="0"/>
              </a:rPr>
              <a:t>Syke India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369744" cy="760288"/>
          </a:xfrm>
        </p:spPr>
        <p:txBody>
          <a:bodyPr/>
          <a:lstStyle/>
          <a:p>
            <a:r>
              <a:rPr lang="en-US" dirty="0"/>
              <a:t>Kunal Tyagi </a:t>
            </a:r>
          </a:p>
          <a:p>
            <a:r>
              <a:rPr lang="en-US" dirty="0"/>
              <a:t>12013195</a:t>
            </a:r>
          </a:p>
          <a:p>
            <a:r>
              <a:rPr lang="en-US" dirty="0"/>
              <a:t>Analyst Intern </a:t>
            </a:r>
          </a:p>
          <a:p>
            <a:r>
              <a:rPr lang="en-US" dirty="0"/>
              <a:t>(August 23 – Present)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xmlns="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2988" r="22988"/>
          <a:stretch/>
        </p:blipFill>
        <p:spPr>
          <a:xfrm>
            <a:off x="6742557" y="821836"/>
            <a:ext cx="4405503" cy="5066346"/>
          </a:xfrm>
          <a:ln>
            <a:solidFill>
              <a:schemeClr val="tx1"/>
            </a:solidFill>
          </a:ln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xmlns="" id="{01A79B69-242C-3AEB-4A42-7A606A54C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292400" y="1173522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xmlns="" id="{E5D4DE6D-89C8-6FFF-287D-3F3BAD416C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F216074-DF59-3B05-272B-3940F723140C}"/>
                  </a:ext>
                </a:extLst>
              </p14:cNvPr>
              <p14:cNvContentPartPr/>
              <p14:nvPr/>
            </p14:nvContentPartPr>
            <p14:xfrm>
              <a:off x="1527300" y="4125125"/>
              <a:ext cx="360" cy="174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216074-DF59-3B05-272B-3940F72314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300" y="4089125"/>
                <a:ext cx="72000" cy="18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xmlns="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our Leadership team</a:t>
            </a:r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xmlns="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>
          <a:xfrm>
            <a:off x="1079765" y="2560353"/>
            <a:ext cx="2368061" cy="2203936"/>
          </a:xfr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6BD53F-D255-3797-F9DC-749DBF8EDF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Alistair Maiden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4736" y="5199386"/>
            <a:ext cx="4136571" cy="506399"/>
          </a:xfrm>
        </p:spPr>
        <p:txBody>
          <a:bodyPr/>
          <a:lstStyle/>
          <a:p>
            <a:r>
              <a:rPr lang="en-US" dirty="0"/>
              <a:t>Global Advisory Lead – Consilio and SYKE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xmlns="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3658372" y="1840730"/>
            <a:ext cx="2368061" cy="2203936"/>
          </a:xfrm>
          <a:ln>
            <a:solidFill>
              <a:schemeClr val="tx1"/>
            </a:solidFill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C77216C-99F2-F20D-361E-FC77B2A1C2D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46567" y="4045832"/>
            <a:ext cx="2098039" cy="506399"/>
          </a:xfrm>
        </p:spPr>
        <p:txBody>
          <a:bodyPr/>
          <a:lstStyle/>
          <a:p>
            <a:r>
              <a:rPr lang="en-US" altLang="zh-CN" dirty="0"/>
              <a:t>Tom Mellor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673DA38-7DA2-CC40-82FC-BFB56BC10FC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46567" y="4576723"/>
            <a:ext cx="2098038" cy="5063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Chief Operations Officer</a:t>
            </a:r>
          </a:p>
        </p:txBody>
      </p:sp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xmlns="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6226618" y="2560353"/>
            <a:ext cx="2368061" cy="2203936"/>
          </a:xfrm>
          <a:ln>
            <a:solidFill>
              <a:schemeClr val="tx1"/>
            </a:solidFill>
          </a:ln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A386226D-550B-455D-862A-19F0F7E85FD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88382" y="4764289"/>
            <a:ext cx="2098039" cy="506399"/>
          </a:xfrm>
        </p:spPr>
        <p:txBody>
          <a:bodyPr/>
          <a:lstStyle/>
          <a:p>
            <a:r>
              <a:rPr lang="en-US" altLang="zh-CN" dirty="0"/>
              <a:t>Claire Mcmullin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517DFAED-4F69-372D-790F-14ABD197D92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305800" y="5295180"/>
            <a:ext cx="2098038" cy="506399"/>
          </a:xfrm>
        </p:spPr>
        <p:txBody>
          <a:bodyPr/>
          <a:lstStyle/>
          <a:p>
            <a:r>
              <a:rPr lang="en-US" dirty="0"/>
              <a:t>VP – People and Talent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xmlns="" id="{51777469-AD50-4BAD-6B31-B56D669485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/>
          <a:stretch/>
        </p:blipFill>
        <p:spPr>
          <a:xfrm>
            <a:off x="8744174" y="1836331"/>
            <a:ext cx="2368061" cy="2203936"/>
          </a:xfrm>
          <a:ln>
            <a:solidFill>
              <a:schemeClr val="tx1"/>
            </a:solidFill>
          </a:ln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D32E8129-4557-FB4F-128A-16770815B5B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879180" y="4045832"/>
            <a:ext cx="2098039" cy="506399"/>
          </a:xfrm>
        </p:spPr>
        <p:txBody>
          <a:bodyPr/>
          <a:lstStyle/>
          <a:p>
            <a:r>
              <a:rPr lang="en-US" altLang="zh-CN" dirty="0"/>
              <a:t>Jonny Badrock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xmlns="" id="{78DDF0BA-462B-C044-14AF-F2FD2BFBAE3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59936" y="4576723"/>
            <a:ext cx="3544388" cy="506399"/>
          </a:xfrm>
        </p:spPr>
        <p:txBody>
          <a:bodyPr/>
          <a:lstStyle/>
          <a:p>
            <a:r>
              <a:rPr lang="en-US" altLang="zh-CN" dirty="0"/>
              <a:t>Senior VP – Chief Legal Engineer</a:t>
            </a:r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xmlns="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806" y="3096884"/>
            <a:ext cx="4537166" cy="135792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our Leaders</a:t>
            </a:r>
            <a:r>
              <a:rPr lang="en-US" sz="4000" dirty="0">
                <a:latin typeface="Copperplate Gothic Bold" panose="020E0705020206020404" pitchFamily="34" charset="0"/>
              </a:rPr>
              <a:t/>
            </a:r>
            <a:br>
              <a:rPr lang="en-US" sz="4000" dirty="0">
                <a:latin typeface="Copperplate Gothic Bold" panose="020E0705020206020404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7EF79273-63D1-7688-D687-A3A054320DA3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6799" r="6799"/>
          <a:stretch/>
        </p:blipFill>
        <p:spPr>
          <a:ln>
            <a:solidFill>
              <a:schemeClr val="tx1"/>
            </a:solidFill>
          </a:ln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ACE3EAF4-4C1D-9470-70D6-9A59B64FE831}"/>
              </a:ext>
            </a:extLst>
          </p:cNvPr>
          <p:cNvPicPr>
            <a:picLocks noGrp="1" noChangeAspect="1"/>
          </p:cNvPicPr>
          <p:nvPr>
            <p:ph type="pic" sz="quarter" idx="69"/>
          </p:nvPr>
        </p:nvPicPr>
        <p:blipFill>
          <a:blip r:embed="rId4"/>
          <a:srcRect l="6799" r="6799"/>
          <a:stretch/>
        </p:blipFill>
        <p:spPr>
          <a:ln>
            <a:solidFill>
              <a:schemeClr val="tx1"/>
            </a:solidFill>
          </a:ln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85E109E0-6F43-BF42-1334-8F71F2737F6E}"/>
              </a:ext>
            </a:extLst>
          </p:cNvPr>
          <p:cNvPicPr>
            <a:picLocks noGrp="1" noChangeAspect="1"/>
          </p:cNvPicPr>
          <p:nvPr>
            <p:ph type="pic" sz="quarter" idx="70"/>
          </p:nvPr>
        </p:nvPicPr>
        <p:blipFill>
          <a:blip r:embed="rId5"/>
          <a:srcRect l="6799" r="6799"/>
          <a:stretch/>
        </p:blipFill>
        <p:spPr>
          <a:ln>
            <a:solidFill>
              <a:schemeClr val="tx1"/>
            </a:solidFill>
          </a:ln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xmlns="" id="{62A14532-44B7-EB47-8708-7A06F11CA9A5}"/>
              </a:ext>
            </a:extLst>
          </p:cNvPr>
          <p:cNvPicPr>
            <a:picLocks noGrp="1" noChangeAspect="1"/>
          </p:cNvPicPr>
          <p:nvPr>
            <p:ph type="pic" sz="quarter" idx="71"/>
          </p:nvPr>
        </p:nvPicPr>
        <p:blipFill>
          <a:blip r:embed="rId6"/>
          <a:srcRect l="6799" r="6799"/>
          <a:stretch/>
        </p:blipFill>
        <p:spPr>
          <a:ln>
            <a:solidFill>
              <a:schemeClr val="tx1"/>
            </a:solidFill>
          </a:ln>
        </p:spPr>
      </p:pic>
      <p:sp>
        <p:nvSpPr>
          <p:cNvPr id="134" name="Text Placeholder 133">
            <a:extLst>
              <a:ext uri="{FF2B5EF4-FFF2-40B4-BE49-F238E27FC236}">
                <a16:creationId xmlns:a16="http://schemas.microsoft.com/office/drawing/2014/main" xmlns="" id="{EF408C39-F36B-8A49-1F7E-837E3596933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Alistair Maiden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xmlns="" id="{18AF0A56-DD67-89FC-BFA3-15B61F65CDD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Global Advisory Lead – Consilio and SYKE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xmlns="" id="{9BEF75AB-A2CF-6495-E59F-B961022728C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zh-CN" dirty="0"/>
              <a:t>Tom Mellor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xmlns="" id="{DA3CD37D-77A2-AD3B-C73E-09D174DD754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Chief Operations Officer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xmlns="" id="{204E9DAA-AA37-4F2D-9A54-5AA8DCEAB89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altLang="zh-CN" dirty="0"/>
              <a:t>Claire Mcmullin</a:t>
            </a:r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xmlns="" id="{F6ED7D00-5342-1D60-DDDB-D53A1710D96C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VP – People and Talent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xmlns="" id="{E919136D-3B44-DA2F-E7D4-D6EEF99678A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altLang="zh-CN" dirty="0"/>
              <a:t>Atul Arora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xmlns="" id="{00CC9081-1965-5E10-5A66-018337A9F4F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altLang="zh-CN" dirty="0"/>
              <a:t>MD and Country Head - India</a:t>
            </a:r>
          </a:p>
          <a:p>
            <a:endParaRPr lang="zh-CN" altLang="en-US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xmlns="" id="{C4278EDC-F728-808C-D295-E0C0DFC531C6}"/>
              </a:ext>
            </a:extLst>
          </p:cNvPr>
          <p:cNvPicPr>
            <a:picLocks noGrp="1" noChangeAspect="1"/>
          </p:cNvPicPr>
          <p:nvPr>
            <p:ph type="pic" sz="quarter" idx="72"/>
          </p:nvPr>
        </p:nvPicPr>
        <p:blipFill>
          <a:blip r:embed="rId7"/>
          <a:srcRect l="6799" r="6799"/>
          <a:stretch/>
        </p:blipFill>
        <p:spPr>
          <a:ln>
            <a:solidFill>
              <a:schemeClr val="tx1"/>
            </a:solidFill>
          </a:ln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xmlns="" id="{8E1094DB-5DC4-C284-A95B-F7BB4F7FC964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8"/>
          <a:srcRect l="6799" r="6799"/>
          <a:stretch/>
        </p:blipFill>
        <p:spPr>
          <a:ln>
            <a:solidFill>
              <a:schemeClr val="tx1"/>
            </a:solidFill>
          </a:ln>
        </p:spPr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xmlns="" id="{9E9B9737-3575-C7D7-9424-7312C762D7E8}"/>
              </a:ext>
            </a:extLst>
          </p:cNvPr>
          <p:cNvPicPr>
            <a:picLocks noGrp="1" noChangeAspect="1"/>
          </p:cNvPicPr>
          <p:nvPr>
            <p:ph type="pic" sz="quarter" idx="74"/>
          </p:nvPr>
        </p:nvPicPr>
        <p:blipFill>
          <a:blip r:embed="rId9"/>
          <a:srcRect l="6799" r="6799"/>
          <a:stretch/>
        </p:blipFill>
        <p:spPr>
          <a:ln>
            <a:solidFill>
              <a:schemeClr val="tx1"/>
            </a:solidFill>
          </a:ln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xmlns="" id="{C6F50B64-6066-B1E5-0198-28BA84695F33}"/>
              </a:ext>
            </a:extLst>
          </p:cNvPr>
          <p:cNvPicPr>
            <a:picLocks noGrp="1" noChangeAspect="1"/>
          </p:cNvPicPr>
          <p:nvPr>
            <p:ph type="pic" sz="quarter" idx="75"/>
          </p:nvPr>
        </p:nvPicPr>
        <p:blipFill>
          <a:blip r:embed="rId10"/>
          <a:srcRect l="6799" r="6799"/>
          <a:stretch/>
        </p:blipFill>
        <p:spPr>
          <a:ln>
            <a:solidFill>
              <a:schemeClr val="tx1"/>
            </a:solidFill>
          </a:ln>
        </p:spPr>
      </p:pic>
      <p:sp>
        <p:nvSpPr>
          <p:cNvPr id="132" name="Text Placeholder 131">
            <a:extLst>
              <a:ext uri="{FF2B5EF4-FFF2-40B4-BE49-F238E27FC236}">
                <a16:creationId xmlns:a16="http://schemas.microsoft.com/office/drawing/2014/main" xmlns="" id="{86CBC7CA-4E3E-1E11-06FC-F3D5FEF919A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Jamie Goldrich</a:t>
            </a:r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xmlns="" id="{A8D8F964-5152-933F-0FD8-0441EF137004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VP Legal Operations Technology</a:t>
            </a:r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xmlns="" id="{D7A3F7B8-39FC-A0C3-B527-8DD7897C3C2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CN" dirty="0"/>
              <a:t>Bartu Gundogdu</a:t>
            </a:r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xmlns="" id="{9DD2EF71-C588-557C-6805-3BA27A14E29B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309890" y="2746408"/>
            <a:ext cx="2540146" cy="499712"/>
          </a:xfrm>
        </p:spPr>
        <p:txBody>
          <a:bodyPr/>
          <a:lstStyle/>
          <a:p>
            <a:r>
              <a:rPr lang="en-US" altLang="zh-CN" dirty="0"/>
              <a:t>Senior Associate – BRYTER - Legal Operations Technology</a:t>
            </a:r>
          </a:p>
          <a:p>
            <a:endParaRPr lang="zh-CN" alt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xmlns="" id="{F2B4F3E8-0A71-10C7-4719-C9FB478A912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pPr algn="l" fontAlgn="ctr"/>
            <a:endParaRPr lang="en-IN" dirty="0">
              <a:solidFill>
                <a:schemeClr val="tx1"/>
              </a:solidFill>
              <a:latin typeface="-apple-system"/>
            </a:endParaRPr>
          </a:p>
          <a:p>
            <a:r>
              <a:rPr lang="en-IN" dirty="0">
                <a:solidFill>
                  <a:schemeClr val="tx1"/>
                </a:solidFill>
                <a:latin typeface="-apple-system"/>
              </a:rPr>
              <a:t> Scott Quinlivan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xmlns="" id="{C3F4B58A-E166-D531-6B68-03C6AC16DFE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358880" y="4312077"/>
            <a:ext cx="2540146" cy="553722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Delivery Director - Legal Operations Technology</a:t>
            </a:r>
            <a:endParaRPr lang="zh-CN" altLang="en-US" dirty="0"/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xmlns="" id="{2528F54A-A46A-9326-2193-943237532FC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altLang="zh-CN" dirty="0"/>
              <a:t>Jonny Badrock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xmlns="" id="{518FD4E8-9A30-D19A-0CE1-E025FDE22A18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altLang="zh-CN" dirty="0"/>
              <a:t>Senior VP – Chief Legal Engineer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3F816F-E557-EF17-FA3D-67F4F647CA3C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11CC4F-9590-4E3D-AB54-84A87CA5C543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923</TotalTime>
  <Words>113</Words>
  <Application>Microsoft Office PowerPoint</Application>
  <PresentationFormat>Custom</PresentationFormat>
  <Paragraphs>37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Custom​​</vt:lpstr>
      <vt:lpstr>Syke India</vt:lpstr>
      <vt:lpstr>Meet our Leadership team</vt:lpstr>
      <vt:lpstr>Meet our Leaders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Syke India</dc:title>
  <dc:creator>Kunal Tyagi 12013195</dc:creator>
  <cp:lastModifiedBy>PC</cp:lastModifiedBy>
  <cp:revision>2</cp:revision>
  <dcterms:created xsi:type="dcterms:W3CDTF">2024-01-05T05:49:50Z</dcterms:created>
  <dcterms:modified xsi:type="dcterms:W3CDTF">2024-06-12T10:31:23Z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