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0CB0-E9C3-4BCC-9E1B-930236C6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2243-4125-4F2F-B02C-05E36C64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B623-C1B1-40C7-847D-BA5A657C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7811-D011-4CEC-A8B6-34AE8068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02AC-15D9-4C8B-92EF-CB577A6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9192-FBD5-4DFD-8BC1-285277A2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807C-C522-4B59-A51F-AFCF7AFC1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EF0E-911E-4599-98D1-73037C48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9C-0070-4A18-996E-A9DC3A67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4B1C-8440-44A2-B0BB-253DFC06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4C63-8C9E-4E3A-85BF-BCBFB382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06BA-C964-477E-A587-1EDAF5220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60BD-988F-4E05-A4ED-78377446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0AFE-B243-486A-8557-B1E1EF13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D7A0-6687-4556-9762-E1C6C45F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C94-270D-46A7-B210-E13660C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4A0F-FDC4-49A7-8D89-609BC440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B95B-461E-4705-8E26-D4438678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5E96-523F-4349-8FEA-73D4FD7B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2203-3B0D-42FE-BD5C-DACA0699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5F55-0618-4ED2-8DFF-DC527807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EC6D-EA74-4F2C-81E7-7A5429BE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5B30-3D30-4DBC-ABDE-8C1743E3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DC0C-CDF2-4E13-9F8E-50A8D34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9EF6-A4C4-49DA-B089-2AF5F227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859-AD6D-43AB-A69C-F5178D1B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A757-D6C8-48EA-B27B-760ACA64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69289-F334-46EE-A500-A732D66F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AE82-E18C-4D62-B0F0-229DD44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788EC-3D1E-4655-9988-C3036AC7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B868-A7F7-4ED8-9C2C-78CD659B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6DB0-5250-4E3A-A542-C841F14D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BCB3-83C5-45F2-BA6E-8D5891C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F1A76-325A-46FC-B61E-B2F23E31F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981A5-A06D-4F26-9230-67D0796F4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48A91-FD9A-40FD-90A6-D24C1E2B4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7F86-8E8E-438D-937A-3C723C2B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42AF8-149C-4CEF-86CC-4915C104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5ECAF-37A5-4FF8-8E9D-788DA300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6760-9680-4A76-A91A-D91A90D7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31807-9DF5-4E69-9807-46F498F1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10BD0-D14B-4C0D-BCAF-531EDB80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B3F1-3028-45E5-97DC-B7E5520E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C1B12-1610-4DDC-8AC7-11E0EB75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1BDCD-6707-429C-A510-2EEE996F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DB8E0-FD08-4A3C-87D0-9057B5ED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BEFD-1006-4239-9D39-F6074C0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6C89-D6EC-46DE-921C-528347C6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D21C-FFCD-425E-8D5D-8ED656D6E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F9F1-6862-4952-A522-5DA3EF7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C368-43F5-46F9-BB02-AEAAB7DF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31C2-5A75-48FC-99D7-AFA5856A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DF00-72B0-4298-B1D0-122C7C0C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2B455-713F-4CC0-8789-55F6B89FA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65046-3690-4D84-936A-BCA6B85F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0AB4-D31C-4AE9-862D-BCB1301E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5EA91-A112-4C66-B970-773E4AC4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09AD-2380-4D28-813C-91C42E1E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070F4-2908-49C7-96D1-580CC02F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8619-C65B-481C-9358-D352C70D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FF37-4B19-4426-BB81-D90A57E45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7361-6B02-447B-8780-D1BC8B0D76B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6FB3-8BC6-437B-B21A-0FB36B40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B398-7232-4C3C-9D2F-BD831ECD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2D5D-0AAA-4319-ABC0-DF2F4F33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72F221-5DF1-40F6-B839-6D1AA998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2172" y="5166189"/>
            <a:ext cx="8774659" cy="12645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5100" dirty="0"/>
              <a:t>                        </a:t>
            </a:r>
            <a:r>
              <a:rPr lang="en-US" sz="5100" dirty="0">
                <a:solidFill>
                  <a:schemeClr val="bg1"/>
                </a:solidFill>
                <a:latin typeface="Arial Black" panose="020B0A04020102020204" pitchFamily="34" charset="0"/>
              </a:rPr>
              <a:t>SKILL TRACKER</a:t>
            </a:r>
            <a:br>
              <a:rPr lang="en-US" sz="5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IN" sz="2700" dirty="0">
                <a:solidFill>
                  <a:schemeClr val="bg1"/>
                </a:solidFill>
              </a:rPr>
              <a:t>A Single Application to View and Manage Your Employees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C7753-915B-4A4C-B37A-65DEF610C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0" b="3393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6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214E-E305-4347-840F-FD33630E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935" y="2297164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139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4528-EF7C-4F05-8C4B-B8B2B067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9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Needs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7C45-38DB-409D-B77F-39FA75A89B2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IN" dirty="0"/>
              <a:t>A skill tracker application to keep track of individual employees which would allow admin to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Search for employee information using name or mobile number or email-id or strong skills.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new employees.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Edit, view, delete employee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skills to employee.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9126-DB54-487E-90D8-F82B9B47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SKILL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5EA8-335B-46E3-A4C5-C3124EA6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LOGIN:      </a:t>
            </a:r>
          </a:p>
          <a:p>
            <a:pPr marL="0" indent="0">
              <a:buNone/>
            </a:pPr>
            <a:r>
              <a:rPr lang="en-US" dirty="0"/>
              <a:t>User Email     : __________________</a:t>
            </a:r>
            <a:br>
              <a:rPr lang="en-US" dirty="0"/>
            </a:br>
            <a:r>
              <a:rPr lang="en-US" dirty="0"/>
              <a:t>Password       : _________________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A2BB3-B289-4DAA-AB90-30519A9DD7FE}"/>
              </a:ext>
            </a:extLst>
          </p:cNvPr>
          <p:cNvSpPr/>
          <p:nvPr/>
        </p:nvSpPr>
        <p:spPr>
          <a:xfrm>
            <a:off x="1748790" y="3577590"/>
            <a:ext cx="144018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3998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C740-E6DB-44F2-9817-7BB71022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A811-B497-45CA-8119-189D4E0E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Sign 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Email                :__________</a:t>
            </a:r>
          </a:p>
          <a:p>
            <a:pPr marL="0" indent="0">
              <a:buNone/>
            </a:pPr>
            <a:r>
              <a:rPr lang="en-US" dirty="0"/>
              <a:t>Password                  :__________</a:t>
            </a:r>
          </a:p>
          <a:p>
            <a:pPr marL="0" indent="0">
              <a:buNone/>
            </a:pPr>
            <a:r>
              <a:rPr lang="en-US" dirty="0"/>
              <a:t>Security Question   :__________</a:t>
            </a:r>
          </a:p>
          <a:p>
            <a:pPr marL="0" indent="0">
              <a:buNone/>
            </a:pPr>
            <a:r>
              <a:rPr lang="en-US" dirty="0"/>
              <a:t>Security Answer      :__________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57956-E331-44BD-8AFA-59903108D165}"/>
              </a:ext>
            </a:extLst>
          </p:cNvPr>
          <p:cNvSpPr/>
          <p:nvPr/>
        </p:nvSpPr>
        <p:spPr>
          <a:xfrm>
            <a:off x="2148840" y="4549140"/>
            <a:ext cx="144018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8292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BB97-B2F1-4FC8-A4B4-A30D82CB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Admin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C651-5A8C-4000-B784-E2263054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Associate By</a:t>
            </a:r>
          </a:p>
          <a:p>
            <a:r>
              <a:rPr lang="en-US" dirty="0"/>
              <a:t>Add New Associate</a:t>
            </a:r>
          </a:p>
          <a:p>
            <a:r>
              <a:rPr lang="en-US" dirty="0"/>
              <a:t>Add New Skill</a:t>
            </a:r>
          </a:p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46624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98F6-259D-4BA4-8CD4-3087346F96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2970" y="937260"/>
            <a:ext cx="10439154" cy="53638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XYZ ABC</a:t>
            </a:r>
          </a:p>
          <a:p>
            <a:pPr marL="0" indent="0">
              <a:buNone/>
            </a:pPr>
            <a:r>
              <a:rPr lang="en-US" dirty="0"/>
              <a:t>abc@in.ibm.com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PQR DEF</a:t>
            </a:r>
          </a:p>
          <a:p>
            <a:pPr marL="0" indent="0">
              <a:buNone/>
            </a:pPr>
            <a:r>
              <a:rPr lang="en-US" dirty="0"/>
              <a:t>def@in.ibm.com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STU GHI</a:t>
            </a:r>
          </a:p>
          <a:p>
            <a:pPr marL="0" indent="0">
              <a:buNone/>
            </a:pPr>
            <a:r>
              <a:rPr lang="en-US" dirty="0"/>
              <a:t>ghi@in.ibm.com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JKL MNO</a:t>
            </a:r>
          </a:p>
          <a:p>
            <a:pPr marL="0" indent="0">
              <a:buNone/>
            </a:pPr>
            <a:r>
              <a:rPr lang="en-US" dirty="0"/>
              <a:t>mno@in.ibm.com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8F2EF1D-B273-49DA-BB89-912637E8B1C0}"/>
              </a:ext>
            </a:extLst>
          </p:cNvPr>
          <p:cNvSpPr/>
          <p:nvPr/>
        </p:nvSpPr>
        <p:spPr>
          <a:xfrm>
            <a:off x="902970" y="917718"/>
            <a:ext cx="327414" cy="3052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4FBF8D7-60C0-4AAA-A6D8-A7DBDD9D5287}"/>
              </a:ext>
            </a:extLst>
          </p:cNvPr>
          <p:cNvSpPr/>
          <p:nvPr/>
        </p:nvSpPr>
        <p:spPr>
          <a:xfrm>
            <a:off x="902970" y="2083763"/>
            <a:ext cx="327414" cy="3052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115C29D-A3BE-44E0-9DE4-4B6DD5D22198}"/>
              </a:ext>
            </a:extLst>
          </p:cNvPr>
          <p:cNvSpPr/>
          <p:nvPr/>
        </p:nvSpPr>
        <p:spPr>
          <a:xfrm>
            <a:off x="902970" y="3353527"/>
            <a:ext cx="327414" cy="3052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53BDE79-487A-4D42-8631-21B9BCB14AA3}"/>
              </a:ext>
            </a:extLst>
          </p:cNvPr>
          <p:cNvSpPr/>
          <p:nvPr/>
        </p:nvSpPr>
        <p:spPr>
          <a:xfrm>
            <a:off x="898791" y="4567698"/>
            <a:ext cx="327414" cy="3052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0BC57-EEC7-4211-A2A5-409E0E492655}"/>
              </a:ext>
            </a:extLst>
          </p:cNvPr>
          <p:cNvCxnSpPr>
            <a:cxnSpLocks/>
          </p:cNvCxnSpPr>
          <p:nvPr/>
        </p:nvCxnSpPr>
        <p:spPr>
          <a:xfrm>
            <a:off x="594360" y="178308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C6BC91-4C11-462F-A298-1F6BADC6FF93}"/>
              </a:ext>
            </a:extLst>
          </p:cNvPr>
          <p:cNvSpPr/>
          <p:nvPr/>
        </p:nvSpPr>
        <p:spPr>
          <a:xfrm>
            <a:off x="582930" y="417196"/>
            <a:ext cx="9029700" cy="5177787"/>
          </a:xfrm>
          <a:prstGeom prst="roundRect">
            <a:avLst/>
          </a:prstGeom>
          <a:solidFill>
            <a:schemeClr val="bg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A7FC20-DB02-4531-AE6C-F06893C43E9A}"/>
              </a:ext>
            </a:extLst>
          </p:cNvPr>
          <p:cNvCxnSpPr/>
          <p:nvPr/>
        </p:nvCxnSpPr>
        <p:spPr>
          <a:xfrm>
            <a:off x="594360" y="300609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9A0624-C777-49AF-8486-D43F4CC8383F}"/>
              </a:ext>
            </a:extLst>
          </p:cNvPr>
          <p:cNvCxnSpPr/>
          <p:nvPr/>
        </p:nvCxnSpPr>
        <p:spPr>
          <a:xfrm>
            <a:off x="594360" y="430911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8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BA50-698C-4C7D-A66C-EA2A9125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87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Search by Name , Mobile No or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8190-EE8F-424C-8860-9E10CF4E0D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</a:t>
            </a:r>
          </a:p>
          <a:p>
            <a:r>
              <a:rPr lang="en-US" dirty="0"/>
              <a:t>__________________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F7025-2537-441D-97E9-C58EF32FE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</a:t>
            </a:r>
          </a:p>
          <a:p>
            <a:r>
              <a:rPr lang="en-US" dirty="0"/>
              <a:t>_________________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03A29-BF65-4486-99D0-230DFD61016E}"/>
              </a:ext>
            </a:extLst>
          </p:cNvPr>
          <p:cNvSpPr/>
          <p:nvPr/>
        </p:nvSpPr>
        <p:spPr>
          <a:xfrm>
            <a:off x="1794510" y="4903470"/>
            <a:ext cx="14287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view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FE8D00-6AD4-4550-94B2-2393CFF87017}"/>
              </a:ext>
            </a:extLst>
          </p:cNvPr>
          <p:cNvSpPr/>
          <p:nvPr/>
        </p:nvSpPr>
        <p:spPr>
          <a:xfrm>
            <a:off x="1051560" y="2125980"/>
            <a:ext cx="742950" cy="914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EA234C-5104-492F-BB4D-24B55F2A773F}"/>
              </a:ext>
            </a:extLst>
          </p:cNvPr>
          <p:cNvSpPr/>
          <p:nvPr/>
        </p:nvSpPr>
        <p:spPr>
          <a:xfrm>
            <a:off x="7334250" y="4832985"/>
            <a:ext cx="14287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view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D1C064C-5F29-42F5-BD0C-7C916F3B3DCE}"/>
              </a:ext>
            </a:extLst>
          </p:cNvPr>
          <p:cNvSpPr/>
          <p:nvPr/>
        </p:nvSpPr>
        <p:spPr>
          <a:xfrm>
            <a:off x="6591300" y="2025015"/>
            <a:ext cx="742950" cy="914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C6687-6E50-4F02-8F3E-ECC421146C16}"/>
              </a:ext>
            </a:extLst>
          </p:cNvPr>
          <p:cNvSpPr txBox="1"/>
          <p:nvPr/>
        </p:nvSpPr>
        <p:spPr>
          <a:xfrm>
            <a:off x="708660" y="1825625"/>
            <a:ext cx="3874770" cy="4060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D5AC4-494F-48E7-8EE8-97AEE676C040}"/>
              </a:ext>
            </a:extLst>
          </p:cNvPr>
          <p:cNvSpPr txBox="1"/>
          <p:nvPr/>
        </p:nvSpPr>
        <p:spPr>
          <a:xfrm>
            <a:off x="5749290" y="1825625"/>
            <a:ext cx="4217670" cy="4060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8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8BFB-38A2-41AA-92E7-92693A19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-82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 more 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AC2BD-8E73-4CD6-9CBE-D4320A6F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</a:t>
            </a:r>
          </a:p>
          <a:p>
            <a:r>
              <a:rPr lang="en-US" dirty="0"/>
              <a:t>______________________________</a:t>
            </a:r>
          </a:p>
          <a:p>
            <a:r>
              <a:rPr lang="en-US" dirty="0"/>
              <a:t>______________________________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0C1416AC-D38B-469E-9736-AFC38DD315AE}"/>
              </a:ext>
            </a:extLst>
          </p:cNvPr>
          <p:cNvSpPr/>
          <p:nvPr/>
        </p:nvSpPr>
        <p:spPr>
          <a:xfrm>
            <a:off x="988142" y="4498258"/>
            <a:ext cx="1415845" cy="5014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EF26149-5C4E-46E5-A411-C036B40F8753}"/>
              </a:ext>
            </a:extLst>
          </p:cNvPr>
          <p:cNvSpPr/>
          <p:nvPr/>
        </p:nvSpPr>
        <p:spPr>
          <a:xfrm>
            <a:off x="2914650" y="4498259"/>
            <a:ext cx="925830" cy="48718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1930807-0B5C-4FED-8827-D21D7B18EAC8}"/>
              </a:ext>
            </a:extLst>
          </p:cNvPr>
          <p:cNvSpPr/>
          <p:nvPr/>
        </p:nvSpPr>
        <p:spPr>
          <a:xfrm>
            <a:off x="4902241" y="5456903"/>
            <a:ext cx="618449" cy="50144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FEB6CAA9-B6F1-4E45-811F-C73EC54468F3}"/>
              </a:ext>
            </a:extLst>
          </p:cNvPr>
          <p:cNvSpPr/>
          <p:nvPr/>
        </p:nvSpPr>
        <p:spPr>
          <a:xfrm>
            <a:off x="4827270" y="4484002"/>
            <a:ext cx="1268730" cy="50144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F7C4C59-146C-4848-A512-E29EE85FFBED}"/>
              </a:ext>
            </a:extLst>
          </p:cNvPr>
          <p:cNvSpPr/>
          <p:nvPr/>
        </p:nvSpPr>
        <p:spPr>
          <a:xfrm>
            <a:off x="2754630" y="5500996"/>
            <a:ext cx="1268730" cy="50144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76F95B7-74F4-44F4-88E8-6BCB407F2DD4}"/>
              </a:ext>
            </a:extLst>
          </p:cNvPr>
          <p:cNvSpPr/>
          <p:nvPr/>
        </p:nvSpPr>
        <p:spPr>
          <a:xfrm>
            <a:off x="988142" y="5456903"/>
            <a:ext cx="887607" cy="50144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7EAC1CA-92F6-4D61-BD2A-B50AD01B564D}"/>
              </a:ext>
            </a:extLst>
          </p:cNvPr>
          <p:cNvSpPr/>
          <p:nvPr/>
        </p:nvSpPr>
        <p:spPr>
          <a:xfrm>
            <a:off x="1314450" y="1417320"/>
            <a:ext cx="880110" cy="115443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9F8F5-34B2-4CA4-8560-CCD2C0659B25}"/>
              </a:ext>
            </a:extLst>
          </p:cNvPr>
          <p:cNvSpPr txBox="1"/>
          <p:nvPr/>
        </p:nvSpPr>
        <p:spPr>
          <a:xfrm>
            <a:off x="712470" y="1054878"/>
            <a:ext cx="6332220" cy="49034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8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B2B-FD4E-4BC9-B568-0C96E39D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48C8-D88E-42DA-A92B-11C96283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5C5CD6D9-8197-4418-AA29-176A7D50FB69}"/>
              </a:ext>
            </a:extLst>
          </p:cNvPr>
          <p:cNvSpPr/>
          <p:nvPr/>
        </p:nvSpPr>
        <p:spPr>
          <a:xfrm>
            <a:off x="838200" y="681037"/>
            <a:ext cx="10283190" cy="679133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Search skill to  add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087AA21D-F4D3-4751-92CF-D8AD0646AAAD}"/>
              </a:ext>
            </a:extLst>
          </p:cNvPr>
          <p:cNvSpPr/>
          <p:nvPr/>
        </p:nvSpPr>
        <p:spPr>
          <a:xfrm>
            <a:off x="7940040" y="2816026"/>
            <a:ext cx="3108960" cy="553720"/>
          </a:xfrm>
          <a:prstGeom prst="round1Rect">
            <a:avLst/>
          </a:prstGeom>
          <a:solidFill>
            <a:schemeClr val="bg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562AB867-B23B-49B2-9152-D605E6D51695}"/>
              </a:ext>
            </a:extLst>
          </p:cNvPr>
          <p:cNvSpPr/>
          <p:nvPr/>
        </p:nvSpPr>
        <p:spPr>
          <a:xfrm>
            <a:off x="1143000" y="2816026"/>
            <a:ext cx="3108960" cy="553720"/>
          </a:xfrm>
          <a:prstGeom prst="round1Rect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6C78A101-58DB-4013-BE3D-9C1587770219}"/>
              </a:ext>
            </a:extLst>
          </p:cNvPr>
          <p:cNvSpPr/>
          <p:nvPr/>
        </p:nvSpPr>
        <p:spPr>
          <a:xfrm>
            <a:off x="4556760" y="2816026"/>
            <a:ext cx="3108960" cy="553720"/>
          </a:xfrm>
          <a:prstGeom prst="round1Rect">
            <a:avLst/>
          </a:prstGeom>
          <a:solidFill>
            <a:schemeClr val="bg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E71E2F6C-5128-487C-8046-403123C51DFD}"/>
              </a:ext>
            </a:extLst>
          </p:cNvPr>
          <p:cNvSpPr/>
          <p:nvPr/>
        </p:nvSpPr>
        <p:spPr>
          <a:xfrm>
            <a:off x="1143000" y="3842226"/>
            <a:ext cx="3108960" cy="553720"/>
          </a:xfrm>
          <a:prstGeom prst="round1Rect">
            <a:avLst/>
          </a:prstGeom>
          <a:solidFill>
            <a:schemeClr val="bg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.NET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C3710ABF-2787-4CC4-937D-8069DDEAB6F8}"/>
              </a:ext>
            </a:extLst>
          </p:cNvPr>
          <p:cNvSpPr/>
          <p:nvPr/>
        </p:nvSpPr>
        <p:spPr>
          <a:xfrm>
            <a:off x="4564380" y="3862387"/>
            <a:ext cx="3108960" cy="553720"/>
          </a:xfrm>
          <a:prstGeom prst="round1Rect">
            <a:avLst/>
          </a:prstGeom>
          <a:solidFill>
            <a:schemeClr val="bg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BIGDATA</a:t>
            </a: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3D41A385-69A5-4981-B2EC-4649329C2744}"/>
              </a:ext>
            </a:extLst>
          </p:cNvPr>
          <p:cNvSpPr/>
          <p:nvPr/>
        </p:nvSpPr>
        <p:spPr>
          <a:xfrm>
            <a:off x="8069580" y="3835400"/>
            <a:ext cx="3108960" cy="553720"/>
          </a:xfrm>
          <a:prstGeom prst="round1Rect">
            <a:avLst/>
          </a:prstGeom>
          <a:solidFill>
            <a:schemeClr val="bg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ORACLE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4D796541-B368-432B-801D-385AEF283B53}"/>
              </a:ext>
            </a:extLst>
          </p:cNvPr>
          <p:cNvSpPr/>
          <p:nvPr/>
        </p:nvSpPr>
        <p:spPr>
          <a:xfrm>
            <a:off x="1122045" y="5019675"/>
            <a:ext cx="3108960" cy="553720"/>
          </a:xfrm>
          <a:prstGeom prst="round1Rect">
            <a:avLst/>
          </a:prstGeom>
          <a:solidFill>
            <a:schemeClr val="bg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7E5EA22-D631-4E36-B029-7713DC4DE240}"/>
              </a:ext>
            </a:extLst>
          </p:cNvPr>
          <p:cNvSpPr/>
          <p:nvPr/>
        </p:nvSpPr>
        <p:spPr>
          <a:xfrm>
            <a:off x="3531870" y="769420"/>
            <a:ext cx="297180" cy="26558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00231-222F-4D43-B9EF-01AB6C6677A6}"/>
              </a:ext>
            </a:extLst>
          </p:cNvPr>
          <p:cNvCxnSpPr>
            <a:cxnSpLocks/>
          </p:cNvCxnSpPr>
          <p:nvPr/>
        </p:nvCxnSpPr>
        <p:spPr>
          <a:xfrm>
            <a:off x="3753143" y="1006610"/>
            <a:ext cx="192111" cy="225943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6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                        SKILL TRACKER A Single Application to View and Manage Your Employees </vt:lpstr>
      <vt:lpstr>Project Needs</vt:lpstr>
      <vt:lpstr>SKILL TRACKER</vt:lpstr>
      <vt:lpstr>PowerPoint Presentation</vt:lpstr>
      <vt:lpstr>Admin Operations</vt:lpstr>
      <vt:lpstr>PowerPoint Presentation</vt:lpstr>
      <vt:lpstr>Search by Name , Mobile No or ID</vt:lpstr>
      <vt:lpstr>Add more skills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SKILL TRACKER</dc:title>
  <dc:creator>Pallavi Mathukumalli</dc:creator>
  <cp:lastModifiedBy>Priya Mittal</cp:lastModifiedBy>
  <cp:revision>21</cp:revision>
  <dcterms:created xsi:type="dcterms:W3CDTF">2019-08-07T07:09:42Z</dcterms:created>
  <dcterms:modified xsi:type="dcterms:W3CDTF">2019-08-08T06:51:04Z</dcterms:modified>
</cp:coreProperties>
</file>