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GPU Tic-Tac-Toe: A Battle of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Simulated Game Replay and Code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simulates a Tic-Tac-Toe game between two GPU players:</a:t>
            </a:r>
          </a:p>
          <a:p>
            <a:r>
              <a:t>- GPU 1 uses a random move strategy.</a:t>
            </a:r>
          </a:p>
          <a:p>
            <a:r>
              <a:t>- GPU 2 uses a minimax strategy.</a:t>
            </a:r>
          </a:p>
          <a:p>
            <a:r>
              <a:t>The game board is updated after each move and saved for replay.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code consists of:</a:t>
            </a:r>
          </a:p>
          <a:p>
            <a:r>
              <a:t>- A game engine managing the board and turns.</a:t>
            </a:r>
          </a:p>
          <a:p>
            <a:r>
              <a:t>- GPU 1 kernel for random move selection.</a:t>
            </a:r>
          </a:p>
          <a:p>
            <a:r>
              <a:t>- GPU 2 algorithm using minimax for optimal play.</a:t>
            </a:r>
          </a:p>
          <a:p>
            <a:r>
              <a:t>- JSON output storing board states for replay.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by GPU 1 at [0, 0]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7" name="Rectangle 6"/>
          <p:cNvSpPr/>
          <p:nvPr/>
        </p:nvSpPr>
        <p:spPr>
          <a:xfrm>
            <a:off x="27432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8" name="Rectangle 7"/>
          <p:cNvSpPr/>
          <p:nvPr/>
        </p:nvSpPr>
        <p:spPr>
          <a:xfrm>
            <a:off x="36576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8288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27432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by GPU 2 at [1, 1]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7" name="Rectangle 6"/>
          <p:cNvSpPr/>
          <p:nvPr/>
        </p:nvSpPr>
        <p:spPr>
          <a:xfrm>
            <a:off x="27432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8288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27432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by GPU 1 at [0, 1]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7" name="Rectangle 6"/>
          <p:cNvSpPr/>
          <p:nvPr/>
        </p:nvSpPr>
        <p:spPr>
          <a:xfrm>
            <a:off x="27432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8288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27432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by GPU 2 at [2, 1]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7" name="Rectangle 6"/>
          <p:cNvSpPr/>
          <p:nvPr/>
        </p:nvSpPr>
        <p:spPr>
          <a:xfrm>
            <a:off x="27432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8288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27432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Move by GPU 1 at [0, 2]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0" y="13716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X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7" name="Rectangle 6"/>
          <p:cNvSpPr/>
          <p:nvPr/>
        </p:nvSpPr>
        <p:spPr>
          <a:xfrm>
            <a:off x="27432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22860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9" name="Rectangle 8"/>
          <p:cNvSpPr/>
          <p:nvPr/>
        </p:nvSpPr>
        <p:spPr>
          <a:xfrm>
            <a:off x="18288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0" name="Rectangle 9"/>
          <p:cNvSpPr/>
          <p:nvPr/>
        </p:nvSpPr>
        <p:spPr>
          <a:xfrm>
            <a:off x="27432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3600" b="1"/>
              <a:t>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57600" y="3200400"/>
            <a:ext cx="914400" cy="9144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simulation demonstrates how two GPU strategies can compete in a simple game.</a:t>
            </a:r>
          </a:p>
          <a:p>
            <a:r>
              <a:t>GPU 1 (Random) vs GPU 2 (Minimax).</a:t>
            </a:r>
          </a:p>
          <a:p>
            <a:r>
              <a:t>The game history was recorded and replayed using PowerPoint slides.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