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5" r:id="rId5"/>
    <p:sldId id="287" r:id="rId6"/>
    <p:sldId id="297" r:id="rId7"/>
    <p:sldId id="288" r:id="rId8"/>
    <p:sldId id="289" r:id="rId9"/>
    <p:sldId id="290" r:id="rId10"/>
    <p:sldId id="292" r:id="rId11"/>
    <p:sldId id="291" r:id="rId12"/>
    <p:sldId id="293" r:id="rId13"/>
    <p:sldId id="294" r:id="rId14"/>
    <p:sldId id="298" r:id="rId15"/>
    <p:sldId id="299" r:id="rId16"/>
    <p:sldId id="295" r:id="rId17"/>
    <p:sldId id="29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TVS Interview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Ramakrishnan </a:t>
            </a:r>
            <a:r>
              <a:rPr lang="en-US" sz="1600" dirty="0" err="1"/>
              <a:t>thiyagu</a:t>
            </a:r>
            <a:endParaRPr lang="en-US" sz="16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000B5-0F28-4018-A674-08FFE2CB1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Parameters that would reduce trip 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745DB-919B-4E85-95DF-3853EE74D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092505" cy="3760891"/>
          </a:xfrm>
        </p:spPr>
        <p:txBody>
          <a:bodyPr/>
          <a:lstStyle/>
          <a:p>
            <a:r>
              <a:rPr lang="en-IN" dirty="0"/>
              <a:t>By this result SR Transports are making more successful on time deliveries.</a:t>
            </a:r>
          </a:p>
          <a:p>
            <a:r>
              <a:rPr lang="en-IN" dirty="0"/>
              <a:t>so we can make more </a:t>
            </a:r>
            <a:r>
              <a:rPr lang="en-IN" dirty="0" err="1"/>
              <a:t>ontime</a:t>
            </a:r>
            <a:r>
              <a:rPr lang="en-IN" dirty="0"/>
              <a:t> deliveries by analysing these top suppliers and finding how they differs from other suppliers.</a:t>
            </a:r>
          </a:p>
          <a:p>
            <a:r>
              <a:rPr lang="en-IN" dirty="0"/>
              <a:t>And in future we can go for these suppliers.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E665C0-0640-4886-A94E-01314A241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2108201"/>
            <a:ext cx="5730826" cy="369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1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28D49-27EC-4B17-9866-58732D74D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Parameters that would reduce trip cost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3ADB32-E0C7-4AD2-B2A9-52B1DC92B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71" y="1995742"/>
            <a:ext cx="5577928" cy="30604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A2C1AF-BC03-42C0-BCFD-82B296817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1931299"/>
            <a:ext cx="5650524" cy="31893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83E021-5817-4B8E-AD91-4CD830C6EEDA}"/>
              </a:ext>
            </a:extLst>
          </p:cNvPr>
          <p:cNvSpPr txBox="1"/>
          <p:nvPr/>
        </p:nvSpPr>
        <p:spPr>
          <a:xfrm>
            <a:off x="648872" y="5056198"/>
            <a:ext cx="10955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are using vehicles from Haryana, Karnataka and many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But other state vehicles are not making more </a:t>
            </a:r>
            <a:r>
              <a:rPr lang="en-IN" dirty="0" err="1"/>
              <a:t>ontime</a:t>
            </a:r>
            <a:r>
              <a:rPr lang="en-IN" dirty="0"/>
              <a:t> deliveries.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May be the drivers are not much aware of routes. Or we can do further analysis over this issue to reduce the trip cost </a:t>
            </a:r>
          </a:p>
        </p:txBody>
      </p:sp>
    </p:spTree>
    <p:extLst>
      <p:ext uri="{BB962C8B-B14F-4D97-AF65-F5344CB8AC3E}">
        <p14:creationId xmlns:p14="http://schemas.microsoft.com/office/powerpoint/2010/main" val="2105520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28D49-27EC-4B17-9866-58732D74D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Parameters that would reduce trip cost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83E021-5817-4B8E-AD91-4CD830C6EEDA}"/>
              </a:ext>
            </a:extLst>
          </p:cNvPr>
          <p:cNvSpPr txBox="1"/>
          <p:nvPr/>
        </p:nvSpPr>
        <p:spPr>
          <a:xfrm>
            <a:off x="648871" y="5759583"/>
            <a:ext cx="10955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Most of out deliveries are inside T</a:t>
            </a:r>
            <a:r>
              <a:rPr lang="en-IN"/>
              <a:t>amilnadu</a:t>
            </a:r>
            <a:r>
              <a:rPr lang="en-IN" dirty="0"/>
              <a:t> only, this is </a:t>
            </a:r>
            <a:r>
              <a:rPr lang="en-IN" dirty="0" err="1"/>
              <a:t>probabily</a:t>
            </a:r>
            <a:r>
              <a:rPr lang="en-IN" dirty="0"/>
              <a:t> the reason for the delay for other state vehicles and drivers. Better we will go with suggesting shortest path to reduce trip cost and </a:t>
            </a:r>
            <a:r>
              <a:rPr lang="en-IN" dirty="0" err="1"/>
              <a:t>ontime</a:t>
            </a:r>
            <a:r>
              <a:rPr lang="en-IN" dirty="0"/>
              <a:t> delivery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B353E8-A45B-40AE-9571-39AC5DCCD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431" y="1931467"/>
            <a:ext cx="9034096" cy="373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894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07033-CC57-4B55-9B92-A9F21862D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F9EBC-019F-4CD6-94D7-9EBD4CB75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suggest shortest route and between origin and destination to the drivers by finding it from google maps API and google distance matrix API by using personal client API.</a:t>
            </a:r>
          </a:p>
          <a:p>
            <a:r>
              <a:rPr lang="en-IN" dirty="0"/>
              <a:t>By using the same we can find shortest duration and finetune our </a:t>
            </a:r>
            <a:r>
              <a:rPr lang="en-IN" dirty="0" err="1"/>
              <a:t>planned_ETA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8984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9D073-8767-49EB-8211-6784D3A18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736D1-CB2F-4F77-B874-64986BE77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115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91680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8E73C-2E82-4704-B1CE-670266B66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5D5F8-401F-434E-B44A-0661F369C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Logistics company it is necessary to provide effective trip experience to the customer in an optimized cost.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To provide an effective service we need to identify the parameters that impact the on time arrival of the truck.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With the pattern formed we need to formulate the data points that would help reduce the trip cost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812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67BE5-CFDD-405F-9184-1E512E943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21772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IN" sz="4000" dirty="0"/>
              <a:t>Logistic Regression vs Random Forest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714FDC-4045-4509-B0A4-A77E63F01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28111"/>
            <a:ext cx="5542817" cy="4038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BA2CC2-8137-4806-8E00-D36814241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08" y="2166684"/>
            <a:ext cx="5542818" cy="396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945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C3EF6-EA42-4B8D-883B-831EF998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62" y="286603"/>
            <a:ext cx="11646876" cy="1450757"/>
          </a:xfrm>
        </p:spPr>
        <p:txBody>
          <a:bodyPr>
            <a:normAutofit/>
          </a:bodyPr>
          <a:lstStyle/>
          <a:p>
            <a:r>
              <a:rPr lang="en-US" sz="3400" dirty="0"/>
              <a:t>Parameters that impact the on time arrival of the truck</a:t>
            </a:r>
            <a:endParaRPr lang="en-IN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475A3-3AFA-4D6F-80C8-C3D2D6FFB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2108201"/>
            <a:ext cx="4633546" cy="3760891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Current location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Transportation distance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Vehicle 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Driver mobile number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Supplier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material shipped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Vehicle state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Destination state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684C11-1321-4F91-A36D-D655FA106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846" y="2108201"/>
            <a:ext cx="6028592" cy="4072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731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53D56-F462-4CE3-8DAB-6C58BB3B7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Parameters that would reduce trip 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0500D-DD3D-4D5F-9CB6-5E85FD526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D4E57C-7F8A-44B6-9274-943BF206B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616" y="2235746"/>
            <a:ext cx="9721727" cy="381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732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E5390-1B55-4DCD-B34D-7610BAE97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Parameters that would reduce trip cost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874911-9FE6-4CF3-A1C4-D48B0827A6A8}"/>
              </a:ext>
            </a:extLst>
          </p:cNvPr>
          <p:cNvSpPr txBox="1"/>
          <p:nvPr/>
        </p:nvSpPr>
        <p:spPr>
          <a:xfrm>
            <a:off x="6374524" y="5792917"/>
            <a:ext cx="405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Possibly Fraudulent entries by suppliers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1C29A5E-543C-4ED4-BE80-D764706D7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595" y="2030517"/>
            <a:ext cx="5953125" cy="3838575"/>
          </a:xfrm>
          <a:prstGeom prst="rect">
            <a:avLst/>
          </a:prstGeom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AAE06AA0-248A-47F5-B57F-7C552809F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044315" cy="37608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Destination and origin location are same.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There are some kms mentioned in Transportation distance.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Possibly suppliers entered fraudulent data. If not we need to concentrate on it more.</a:t>
            </a:r>
          </a:p>
        </p:txBody>
      </p:sp>
    </p:spTree>
    <p:extLst>
      <p:ext uri="{BB962C8B-B14F-4D97-AF65-F5344CB8AC3E}">
        <p14:creationId xmlns:p14="http://schemas.microsoft.com/office/powerpoint/2010/main" val="3355578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6B85C-1D5B-4132-B8F8-B82E93F0C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Parameters that would reduce trip 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912E8-A4C0-431C-AF37-9F0B2CECD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881489" cy="37608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Suppliers who are making more number of on time deliveries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Supplier name and their respective on time deliveries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If our trip cost and profit is based on count of deliveries we can analyse the counts or if it is based on kms we can analyse the same by kms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5316F-EB71-452D-9203-237AF7519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769" y="2108201"/>
            <a:ext cx="5176911" cy="371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237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0EE35-A079-4C93-B5C7-82E9A229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Parameters that would reduce trip 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ABA5B-6B80-416F-98BE-521EBDB36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3750581" cy="3760891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Suppliers who are making more number of delay deliveries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Supplier name and their respective on time deliveries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If our trip cost and profit is based on count of deliveries we can analyse the counts or if it is based on kms we can analyse the same by kms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We have some unknown names. We need to make sure that we are recording transportations with suppliers name to get best result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62C968-97D7-4664-9B9D-DA1137F94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861" y="2108200"/>
            <a:ext cx="6509235" cy="376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002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28D49-27EC-4B17-9866-58732D74D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Parameters that would reduce trip 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3D67-5930-4FD5-8D6B-99636F1DF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998720" cy="3760891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Here we are having more unknown names for vehicle type.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And those are making more successful </a:t>
            </a:r>
            <a:r>
              <a:rPr lang="en-IN" dirty="0" err="1"/>
              <a:t>ontime</a:t>
            </a:r>
            <a:r>
              <a:rPr lang="en-IN" dirty="0"/>
              <a:t> deliveries.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We should make sure the we are always having vehicle name also in out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Next to unknow we have </a:t>
            </a:r>
            <a:r>
              <a:rPr lang="da-DK" b="1" dirty="0"/>
              <a:t>'32 FT Multi-Axle 14MT - HCV</a:t>
            </a:r>
            <a:r>
              <a:rPr lang="da-DK" dirty="0"/>
              <a:t>’. This type vehicles are making ontime deliveries more so we can go for suppliers who are having this vehicle with them more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2BA905-C252-4776-B871-672FFB021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57717"/>
            <a:ext cx="5809957" cy="44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1268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F503EC-3FFF-4193-A86F-39150E2BAC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26AAF5-6CFC-4C52-B7DF-08410EDE6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{F587B709-205A-4797-B9D0-1A07FBB78C51}tf11429527_win32</Template>
  <TotalTime>330</TotalTime>
  <Words>554</Words>
  <Application>Microsoft Office PowerPoint</Application>
  <PresentationFormat>Widescreen</PresentationFormat>
  <Paragraphs>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Bookman Old Style</vt:lpstr>
      <vt:lpstr>Calibri</vt:lpstr>
      <vt:lpstr>Franklin Gothic Book</vt:lpstr>
      <vt:lpstr>1_RetrospectVTI</vt:lpstr>
      <vt:lpstr>TVS Interview project</vt:lpstr>
      <vt:lpstr>Problem Statement</vt:lpstr>
      <vt:lpstr>Logistic Regression vs Random Forest</vt:lpstr>
      <vt:lpstr>Parameters that impact the on time arrival of the truck</vt:lpstr>
      <vt:lpstr>Parameters that would reduce trip cost</vt:lpstr>
      <vt:lpstr>Parameters that would reduce trip cost</vt:lpstr>
      <vt:lpstr>Parameters that would reduce trip cost</vt:lpstr>
      <vt:lpstr>Parameters that would reduce trip cost</vt:lpstr>
      <vt:lpstr>Parameters that would reduce trip cost</vt:lpstr>
      <vt:lpstr>Parameters that would reduce trip cost</vt:lpstr>
      <vt:lpstr>Parameters that would reduce trip cost</vt:lpstr>
      <vt:lpstr>Parameters that would reduce trip cost</vt:lpstr>
      <vt:lpstr>Future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TVS Interview project</dc:title>
  <dc:creator>Ram Thiyagu</dc:creator>
  <cp:lastModifiedBy>Ram Thiyagu</cp:lastModifiedBy>
  <cp:revision>12</cp:revision>
  <dcterms:created xsi:type="dcterms:W3CDTF">2021-01-27T07:24:34Z</dcterms:created>
  <dcterms:modified xsi:type="dcterms:W3CDTF">2021-01-27T12:55:15Z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