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0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7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1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6C40-3D05-4711-8F6D-5FEAF35FD20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3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0109/HR-Analytics-Dashboar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18950-5460-97CC-4A20-5F79FC3343E5}"/>
              </a:ext>
            </a:extLst>
          </p:cNvPr>
          <p:cNvSpPr txBox="1"/>
          <p:nvPr/>
        </p:nvSpPr>
        <p:spPr>
          <a:xfrm>
            <a:off x="4173793" y="394138"/>
            <a:ext cx="3844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HR Analytics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2FE83-7AAB-AC0C-A556-78F73C1E8AE8}"/>
              </a:ext>
            </a:extLst>
          </p:cNvPr>
          <p:cNvSpPr txBox="1"/>
          <p:nvPr/>
        </p:nvSpPr>
        <p:spPr>
          <a:xfrm>
            <a:off x="10422194" y="255638"/>
            <a:ext cx="1484671" cy="40011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/>
              <a:t>Ram Prasad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DBF2-0D78-8683-1547-223A7BE1EA1F}"/>
              </a:ext>
            </a:extLst>
          </p:cNvPr>
          <p:cNvSpPr txBox="1"/>
          <p:nvPr/>
        </p:nvSpPr>
        <p:spPr>
          <a:xfrm>
            <a:off x="1125793" y="1275254"/>
            <a:ext cx="9493046" cy="2162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Introduction</a:t>
            </a:r>
          </a:p>
          <a:p>
            <a:endParaRPr lang="en-US" sz="1050" b="1" u="sng" dirty="0"/>
          </a:p>
          <a:p>
            <a:r>
              <a:rPr lang="en-US" sz="2000" b="1" dirty="0"/>
              <a:t>Objective: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an interactive HR Analytics Dashboard to analyze and visualize workforce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data-driven decision-making by providing insights into employee attrition, demographics, and other key HR indicators.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561F2-FDD2-CF01-724F-9E862EFC0402}"/>
              </a:ext>
            </a:extLst>
          </p:cNvPr>
          <p:cNvSpPr txBox="1"/>
          <p:nvPr/>
        </p:nvSpPr>
        <p:spPr>
          <a:xfrm>
            <a:off x="1125793" y="3795280"/>
            <a:ext cx="9163665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Technologies Used</a:t>
            </a:r>
          </a:p>
          <a:p>
            <a:endParaRPr lang="en-IN" sz="900" b="1" dirty="0"/>
          </a:p>
          <a:p>
            <a:r>
              <a:rPr lang="en-IN" sz="2000" b="1" dirty="0"/>
              <a:t>Tools and Technologies: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MS Excel: Data processing and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Pivot Tables: Dynamic data summaries.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Excel Formulas: Complex mathematical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Slicers: Interactive data filtering.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KPIs: Key performance indicators for quick insights.</a:t>
            </a:r>
          </a:p>
        </p:txBody>
      </p:sp>
    </p:spTree>
    <p:extLst>
      <p:ext uri="{BB962C8B-B14F-4D97-AF65-F5344CB8AC3E}">
        <p14:creationId xmlns:p14="http://schemas.microsoft.com/office/powerpoint/2010/main" val="16562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684644-C7D3-5438-6952-938F495C1151}"/>
              </a:ext>
            </a:extLst>
          </p:cNvPr>
          <p:cNvSpPr txBox="1"/>
          <p:nvPr/>
        </p:nvSpPr>
        <p:spPr>
          <a:xfrm>
            <a:off x="639097" y="427985"/>
            <a:ext cx="105991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Data Preparation</a:t>
            </a:r>
          </a:p>
          <a:p>
            <a:endParaRPr lang="en-IN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Data Import: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Imported raw HR data from MS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Data Cleaning: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Removed duplicates, handled missing values, and corrected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Data Processing: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Organized and categorized data for effective analysis (e.g., by department, job role).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4B6D3-8C6C-63A8-1852-1636CD329EDD}"/>
              </a:ext>
            </a:extLst>
          </p:cNvPr>
          <p:cNvSpPr txBox="1"/>
          <p:nvPr/>
        </p:nvSpPr>
        <p:spPr>
          <a:xfrm>
            <a:off x="639097" y="3095857"/>
            <a:ext cx="11198942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Dashboard Implementation</a:t>
            </a:r>
          </a:p>
          <a:p>
            <a:endParaRPr lang="en-US" sz="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Interactive Visualizations: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bar charts, line graphs, and pie charts for key HR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KPI Cards: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KPI cards to display total employees, attrition rate, and average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Slicers: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Added slicers for filtering data by gender, education field, and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Pivot Tables: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pivot tables to create dynamic summaries linked to visual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Formula-Based Calculations: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complex calculations (e.g., attrition rate, average age) using Excel formulas.</a:t>
            </a:r>
          </a:p>
        </p:txBody>
      </p:sp>
    </p:spTree>
    <p:extLst>
      <p:ext uri="{BB962C8B-B14F-4D97-AF65-F5344CB8AC3E}">
        <p14:creationId xmlns:p14="http://schemas.microsoft.com/office/powerpoint/2010/main" val="377243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9C822-E041-4F38-E157-465AD6283E80}"/>
              </a:ext>
            </a:extLst>
          </p:cNvPr>
          <p:cNvSpPr txBox="1"/>
          <p:nvPr/>
        </p:nvSpPr>
        <p:spPr>
          <a:xfrm>
            <a:off x="639096" y="466975"/>
            <a:ext cx="4581833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Key Metrics and Visualizations</a:t>
            </a:r>
          </a:p>
          <a:p>
            <a:endParaRPr lang="en-IN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Total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Attrition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Employee Demographics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Education-Wise Attrition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Department-Wise Analysis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CB24C-B94A-1CDD-3AA1-45E05C10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345" y="2724010"/>
            <a:ext cx="10283348" cy="398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5CEC1-6152-0374-87D3-12CCB3FFF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29" y="287874"/>
            <a:ext cx="2024807" cy="737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9F4A97-2899-3522-2431-0B80528B6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11" y="287874"/>
            <a:ext cx="1888678" cy="73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3AD265-1ED9-AB4F-0EC0-0299D707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28" y="1234288"/>
            <a:ext cx="2024807" cy="737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92B2F8-EAB5-1448-8899-3D44CF439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12" y="1226152"/>
            <a:ext cx="1888677" cy="7455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768635-57D6-031F-3D74-90BABCF4F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64" y="287874"/>
            <a:ext cx="1622323" cy="737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970F4E-24E6-12B5-DAEA-CB23A89A3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64" y="1241719"/>
            <a:ext cx="1622323" cy="7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6783D-DF99-87BA-6B07-33B931B21D52}"/>
              </a:ext>
            </a:extLst>
          </p:cNvPr>
          <p:cNvSpPr txBox="1"/>
          <p:nvPr/>
        </p:nvSpPr>
        <p:spPr>
          <a:xfrm>
            <a:off x="678425" y="633612"/>
            <a:ext cx="820010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Learning and Takeaways</a:t>
            </a:r>
          </a:p>
          <a:p>
            <a:endParaRPr lang="en-US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000" b="1" dirty="0"/>
              <a:t>Technical Skills: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Advanced expertise in Excel (pivot tables, slicers, formulas).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Analytical Skills: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Deepened understanding of HR metrics and their implications.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Presentation Skills: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Ability to present complex data in a clear, actionable format.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40A823-CAA1-409A-8CE2-C3D145D5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3686141"/>
            <a:ext cx="1088431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/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HR Analytics Dashboard significantly improved the HR team’s ability to monitor and analyze key metrics. The dashboard's interactive nature allowed for a detailed examination of various factors influencing employee attrition, enabling the HR team to identify trends and take proactive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facilitated data-driven decision-making, helping the organization to better understand its workforce dynamics and implement strategies to reduce attrition and improve employee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15933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F3547-423B-DD7A-B088-A451C3B1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7864C-9317-1033-878B-DE8DF7BA5397}"/>
              </a:ext>
            </a:extLst>
          </p:cNvPr>
          <p:cNvSpPr txBox="1"/>
          <p:nvPr/>
        </p:nvSpPr>
        <p:spPr>
          <a:xfrm>
            <a:off x="2871019" y="2696186"/>
            <a:ext cx="644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GitHub Link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https://github.com/ram0109/HR-Analytics-Dashboard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7E6CE-0DCC-9D3A-8357-8EAE1A57D04E}"/>
              </a:ext>
            </a:extLst>
          </p:cNvPr>
          <p:cNvSpPr txBox="1"/>
          <p:nvPr/>
        </p:nvSpPr>
        <p:spPr>
          <a:xfrm>
            <a:off x="4134465" y="3429000"/>
            <a:ext cx="39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Thankyou for your Attention!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2DE2F-7FD0-C9A1-6697-5C4BE8EC426F}"/>
              </a:ext>
            </a:extLst>
          </p:cNvPr>
          <p:cNvSpPr txBox="1"/>
          <p:nvPr/>
        </p:nvSpPr>
        <p:spPr>
          <a:xfrm>
            <a:off x="5333999" y="4254147"/>
            <a:ext cx="1524000" cy="40011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/>
              <a:t>Ram Prasad</a:t>
            </a:r>
          </a:p>
        </p:txBody>
      </p:sp>
    </p:spTree>
    <p:extLst>
      <p:ext uri="{BB962C8B-B14F-4D97-AF65-F5344CB8AC3E}">
        <p14:creationId xmlns:p14="http://schemas.microsoft.com/office/powerpoint/2010/main" val="309647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381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Prasad</dc:creator>
  <cp:lastModifiedBy>Ram Prasad</cp:lastModifiedBy>
  <cp:revision>2</cp:revision>
  <dcterms:created xsi:type="dcterms:W3CDTF">2024-08-26T09:17:50Z</dcterms:created>
  <dcterms:modified xsi:type="dcterms:W3CDTF">2024-08-31T12:11:47Z</dcterms:modified>
</cp:coreProperties>
</file>