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8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5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0109/Sales-Dashboard-Tableau/tree/mai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BCC0DF-8B8D-2B3E-F116-9EB93847D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878" y="800274"/>
            <a:ext cx="6270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Dashboard Project in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D7B03-B642-A83F-912F-8A87C594C73E}"/>
              </a:ext>
            </a:extLst>
          </p:cNvPr>
          <p:cNvSpPr txBox="1"/>
          <p:nvPr/>
        </p:nvSpPr>
        <p:spPr>
          <a:xfrm>
            <a:off x="1111044" y="1818968"/>
            <a:ext cx="996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developed an interactive Sales Dashboard using Tableau to provide actionable insights into sales performance. The project aimed to empower decision-making for sales teams and executives by visualizing key metrics and trends.</a:t>
            </a:r>
            <a:endParaRPr lang="en-I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BB3CF-5138-882A-725D-F13E48EA2C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40540" y="3874193"/>
            <a:ext cx="1044185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Sales Dashboard to provide actionable insights into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data-driven decision-making for sales teams and executives.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visualizations, complex calculations, and user-friendly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9727F-3F7F-DEDE-B00F-3BF4DBCC2961}"/>
              </a:ext>
            </a:extLst>
          </p:cNvPr>
          <p:cNvSpPr txBox="1"/>
          <p:nvPr/>
        </p:nvSpPr>
        <p:spPr>
          <a:xfrm>
            <a:off x="1111044" y="31689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B5980-E479-A395-BD6F-EA0D0BF72CF5}"/>
              </a:ext>
            </a:extLst>
          </p:cNvPr>
          <p:cNvSpPr txBox="1"/>
          <p:nvPr/>
        </p:nvSpPr>
        <p:spPr>
          <a:xfrm>
            <a:off x="10235381" y="116801"/>
            <a:ext cx="17009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Ram Prasad</a:t>
            </a:r>
          </a:p>
        </p:txBody>
      </p:sp>
    </p:spTree>
    <p:extLst>
      <p:ext uri="{BB962C8B-B14F-4D97-AF65-F5344CB8AC3E}">
        <p14:creationId xmlns:p14="http://schemas.microsoft.com/office/powerpoint/2010/main" val="20566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7439BF-85FB-54AB-4CE8-7838B6921ADA}"/>
              </a:ext>
            </a:extLst>
          </p:cNvPr>
          <p:cNvSpPr txBox="1"/>
          <p:nvPr/>
        </p:nvSpPr>
        <p:spPr>
          <a:xfrm>
            <a:off x="491612" y="468161"/>
            <a:ext cx="71283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Data Handling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Data Source: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Imported sales data from Microsoft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Data Cleaning and Preprocessing: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Addressed missing values and ensured data consistency for accurate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Tools Used: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Microsoft Excel, Tableau.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4BB5-12EB-7E73-FF99-D56F1B74D77E}"/>
              </a:ext>
            </a:extLst>
          </p:cNvPr>
          <p:cNvSpPr txBox="1"/>
          <p:nvPr/>
        </p:nvSpPr>
        <p:spPr>
          <a:xfrm>
            <a:off x="491612" y="3881286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Advanced Calculations</a:t>
            </a:r>
          </a:p>
          <a:p>
            <a:endParaRPr lang="en-US" sz="1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000" b="1" dirty="0"/>
              <a:t>LOD Expressions: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Used Level of Detail (LOD) expressions for complex calculations.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Enabled detailed analysis at different data granularity levels without altering visual representation.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3B11A-76DF-2C06-DBCC-F24BEA66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57" y="4223765"/>
            <a:ext cx="339151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CDA569-7402-F1F6-6E85-23822472D0E7}"/>
              </a:ext>
            </a:extLst>
          </p:cNvPr>
          <p:cNvSpPr txBox="1"/>
          <p:nvPr/>
        </p:nvSpPr>
        <p:spPr>
          <a:xfrm>
            <a:off x="953732" y="781945"/>
            <a:ext cx="6096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Visualizations</a:t>
            </a:r>
          </a:p>
          <a:p>
            <a:endParaRPr lang="en-IN" sz="11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sz="2000" b="1" dirty="0"/>
              <a:t>Sparklines:</a:t>
            </a:r>
          </a:p>
          <a:p>
            <a:r>
              <a:rPr lang="en-IN" sz="2000" b="1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Visualized trends over time, highlighting maximum and minimum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KPIs:</a:t>
            </a:r>
          </a:p>
          <a:p>
            <a:r>
              <a:rPr lang="en-IN" sz="2000" b="1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Developed KPIs to track key metrics like total sales, total profit, and total quantity.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Key Visuals:</a:t>
            </a:r>
          </a:p>
          <a:p>
            <a:r>
              <a:rPr lang="en-IN" sz="2000" b="1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Sparklines, KPI Cards, Graphs.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A02D3-4891-6ECB-A06B-B9AB48F2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2" y="4389455"/>
            <a:ext cx="10579510" cy="1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52E4D-5F00-BF4C-79E5-088FD97E70BF}"/>
              </a:ext>
            </a:extLst>
          </p:cNvPr>
          <p:cNvSpPr txBox="1"/>
          <p:nvPr/>
        </p:nvSpPr>
        <p:spPr>
          <a:xfrm>
            <a:off x="727587" y="50512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Interactivity and User Experience</a:t>
            </a:r>
          </a:p>
          <a:p>
            <a:endParaRPr lang="en-US" sz="1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000" b="1" dirty="0"/>
              <a:t>Filters and Parameters: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Added interactive filters to allow users to explore data dynamically.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Integrated parameters to enable flexible, user-driven data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Navigation: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Implemented light and dark mode switcher for improved accessibility and user experience.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FB579-7246-6487-1BE7-68B4E89BE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93" y="4211387"/>
            <a:ext cx="1724266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542FE-BDE5-B0E8-ED05-D87897DA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7" y="3975110"/>
            <a:ext cx="266737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73298-D840-130C-039F-CFB8BEFDED6C}"/>
              </a:ext>
            </a:extLst>
          </p:cNvPr>
          <p:cNvSpPr txBox="1"/>
          <p:nvPr/>
        </p:nvSpPr>
        <p:spPr>
          <a:xfrm>
            <a:off x="223662" y="634463"/>
            <a:ext cx="65802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Key Insights: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Sales and profit distribution by state, highlighting above/below-average performance.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Monthly sales trends by segment, with performance evaluation by location and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Impact:</a:t>
            </a:r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Empowered stakeholders to make informed decisions and optimize sales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CF883-F5E4-E83A-603F-944AFA6C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2" y="3940282"/>
            <a:ext cx="6098480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2B4D3-BCCF-1EBC-F862-ED3F2720D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1" y="373499"/>
            <a:ext cx="5313426" cy="56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057F1-8D81-9A77-A0C1-31C82937AF5B}"/>
              </a:ext>
            </a:extLst>
          </p:cNvPr>
          <p:cNvSpPr txBox="1"/>
          <p:nvPr/>
        </p:nvSpPr>
        <p:spPr>
          <a:xfrm>
            <a:off x="511276" y="764824"/>
            <a:ext cx="107564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Conclusion</a:t>
            </a:r>
          </a:p>
          <a:p>
            <a:endParaRPr lang="en-US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Summary: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Developed an interactive and dynamic sales dashboard that provides deep insights into sales performance.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Enhanced decision-making through advanced calculations, visualizations, and a user-centric design.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81697-97AA-B744-3D62-0656CF1CF839}"/>
              </a:ext>
            </a:extLst>
          </p:cNvPr>
          <p:cNvSpPr txBox="1"/>
          <p:nvPr/>
        </p:nvSpPr>
        <p:spPr>
          <a:xfrm>
            <a:off x="2192593" y="3429000"/>
            <a:ext cx="7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Link:  </a:t>
            </a:r>
            <a:r>
              <a:rPr lang="en-IN" dirty="0">
                <a:hlinkClick r:id="rId2"/>
              </a:rPr>
              <a:t>https://github.com/ram0109/Sales-Dashboard-Tableau/tree/main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FBDAD-0C78-9DFA-0F70-B73900727574}"/>
              </a:ext>
            </a:extLst>
          </p:cNvPr>
          <p:cNvSpPr txBox="1"/>
          <p:nvPr/>
        </p:nvSpPr>
        <p:spPr>
          <a:xfrm>
            <a:off x="5098024" y="5768730"/>
            <a:ext cx="158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Thankyou!</a:t>
            </a:r>
          </a:p>
          <a:p>
            <a:pPr algn="ctr"/>
            <a:r>
              <a:rPr lang="en-IN" sz="2000" b="1" dirty="0"/>
              <a:t>Ram Prasad</a:t>
            </a:r>
          </a:p>
        </p:txBody>
      </p:sp>
    </p:spTree>
    <p:extLst>
      <p:ext uri="{BB962C8B-B14F-4D97-AF65-F5344CB8AC3E}">
        <p14:creationId xmlns:p14="http://schemas.microsoft.com/office/powerpoint/2010/main" val="27272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CE37E-3C58-2437-2E3A-1A04F09A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5"/>
            <a:ext cx="12192000" cy="68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9D522-D3C7-8F5D-E81A-0C7C2407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" y="0"/>
            <a:ext cx="12186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6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358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Prasad</dc:creator>
  <cp:lastModifiedBy>Ram Prasad</cp:lastModifiedBy>
  <cp:revision>1</cp:revision>
  <dcterms:created xsi:type="dcterms:W3CDTF">2024-08-25T19:35:49Z</dcterms:created>
  <dcterms:modified xsi:type="dcterms:W3CDTF">2024-08-25T20:33:28Z</dcterms:modified>
</cp:coreProperties>
</file>