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0" r:id="rId2"/>
    <p:sldId id="5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766E-9BDC-A074-DB14-59AA717C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1EF0-77C5-56F0-6069-0C0209C92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428B-57A0-407D-6C6F-4BC6348C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73A7-7124-0A08-B51F-C09CA901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3757-5192-C5B8-4471-17C15889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C25D-F72D-F128-2A1B-ABE050B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505B9-7F47-D9D6-85C9-CD7E1E54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9989-5A77-2F85-081F-75AF16BE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D859-A9A6-E6EF-70E8-3C906F0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1FA2-DC52-8609-3959-686034F1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5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50069-0B4B-9213-2B94-BC9B629F5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5ECB5-AF77-3692-827F-5A1ABFC5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62BC-8255-2FB6-7ADF-183BE441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0E26-5548-7512-A97B-F68BCF1C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CEC8-6A82-F152-D604-D37B6400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05D2-2C7B-2180-E562-4A04AF32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2E18-A87F-12C7-7407-3D128549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4A56D-585B-A6AA-D096-B6E10BC6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310-35D8-E509-159E-B5F461D8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B9C0-553F-E2B6-0A57-22374A03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B063-382C-0DFA-FEC9-33E1D22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6943-D387-9884-DB80-E83C699D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1B7-0520-E36D-DD9A-0ECA83C4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EB5E-E366-7100-AFA7-E81371D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4E6C-399F-801F-BF7D-B14E5479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5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EEA8-19A1-DFB7-CD3E-5622D968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10AA-FA69-3089-6FCD-BA356F426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0A2D8-7BF0-1658-BBFB-9EF61940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50E6-78AC-B5B3-5F22-645C5D93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1619-4E0A-7A91-1EFE-BB2A6374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391F-2207-24C7-E71B-01FC9E2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C6B9-9215-831E-11E9-4857E99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DCC5-7DD0-8117-6065-59DB9D09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EE1AC-A93C-CF3D-BBFC-3FCCBA2F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2D9D7-8D41-C3E5-A26B-3F1D8877F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339F-56AE-0FB0-6E3B-EBC3C2F68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649A5-C358-F677-24AB-EF96AA5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01ECD-422F-FEBC-7FD0-4566AC79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6A0F-CAA7-EA94-2560-D1D462E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6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1177-443A-EF35-9F54-F139817D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046DF-C857-E396-52C3-530ADA60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2A15-1CDB-0140-08F7-94890544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666F-5CDE-19F7-82F9-606A2EA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8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39FE2-B61A-F36B-6746-95D2B1B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FA432-0135-F504-5D53-A3AA270A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2181B-67EF-DC31-904F-6328F396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A7D9-83B6-2A41-81E4-C3A15AE2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6631-F512-539A-00ED-7BD0C4E3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1EC7-E37A-EBF5-CB3F-1EA98F979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6D3-F180-7CE0-25B8-C32F8B00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DA4B-5643-54D5-48CF-18A1E7EB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7265-076E-5D99-B150-FE38458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A321-EB5A-9D59-BE9B-7DEBD09A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1528A-774D-08E1-C5F9-633698EE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3454E-030B-508B-0F3E-4556CD29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A6D3-C0CD-182E-8B2A-4E232623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3E0AC-1098-87FB-EA17-741885B4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8AE65-CEA8-1160-1333-CF0C54A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4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A40D1-DCFB-557B-5BB5-3F1640C8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A849-5007-657B-D08B-3CD09C68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80FC-EAB8-583E-8A75-6F95CEF0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8B8F-8A20-4E1F-9790-E7E29CA4A5B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733D-6605-1094-A3C0-003639C40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9ED6-B0A0-BB27-096E-A6E67D46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D99D-40E7-47FD-8D3C-4DEDDA783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6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49B598-51D2-462B-BD79-B7CAC0FBDB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97" y="1583607"/>
            <a:ext cx="3213267" cy="5384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8C16BE-4939-4E71-9F1E-A6466A41A2A3}"/>
              </a:ext>
            </a:extLst>
          </p:cNvPr>
          <p:cNvSpPr/>
          <p:nvPr/>
        </p:nvSpPr>
        <p:spPr>
          <a:xfrm>
            <a:off x="3934405" y="4166337"/>
            <a:ext cx="4349553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 Lt" pitchFamily="2" charset="0"/>
                <a:ea typeface="Roboto Lt" pitchFamily="2" charset="0"/>
                <a:cs typeface="+mn-cs"/>
              </a:rPr>
              <a:t>Solutions     |     Advisory     |     Managed Services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537364-F5F7-463D-977A-1BC68B075048}"/>
              </a:ext>
            </a:extLst>
          </p:cNvPr>
          <p:cNvGrpSpPr/>
          <p:nvPr/>
        </p:nvGrpSpPr>
        <p:grpSpPr>
          <a:xfrm>
            <a:off x="4803877" y="4863928"/>
            <a:ext cx="2585850" cy="400884"/>
            <a:chOff x="-13796" y="4863054"/>
            <a:chExt cx="1939388" cy="300663"/>
          </a:xfrm>
        </p:grpSpPr>
        <p:pic>
          <p:nvPicPr>
            <p:cNvPr id="5" name="Graphic 4" descr="Bar graph with upward trend">
              <a:extLst>
                <a:ext uri="{FF2B5EF4-FFF2-40B4-BE49-F238E27FC236}">
                  <a16:creationId xmlns:a16="http://schemas.microsoft.com/office/drawing/2014/main" id="{610A0742-CD37-40F3-9F4B-CD94BDF2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7784" y="4863054"/>
              <a:ext cx="168037" cy="168038"/>
            </a:xfrm>
            <a:prstGeom prst="rect">
              <a:avLst/>
            </a:prstGeom>
          </p:spPr>
        </p:pic>
        <p:pic>
          <p:nvPicPr>
            <p:cNvPr id="6" name="Graphic 5" descr="Bug under magnifying glass">
              <a:extLst>
                <a:ext uri="{FF2B5EF4-FFF2-40B4-BE49-F238E27FC236}">
                  <a16:creationId xmlns:a16="http://schemas.microsoft.com/office/drawing/2014/main" id="{63454D21-8C38-4596-BBFD-4B83DF573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2696" y="4863054"/>
              <a:ext cx="168037" cy="168038"/>
            </a:xfrm>
            <a:prstGeom prst="rect">
              <a:avLst/>
            </a:prstGeom>
          </p:spPr>
        </p:pic>
        <p:pic>
          <p:nvPicPr>
            <p:cNvPr id="7" name="Graphic 6" descr="Brain in head">
              <a:extLst>
                <a:ext uri="{FF2B5EF4-FFF2-40B4-BE49-F238E27FC236}">
                  <a16:creationId xmlns:a16="http://schemas.microsoft.com/office/drawing/2014/main" id="{DB1ED6C7-EF54-4E53-94EB-A861C4A1E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52871" y="4863054"/>
              <a:ext cx="168037" cy="168038"/>
            </a:xfrm>
            <a:prstGeom prst="rect">
              <a:avLst/>
            </a:prstGeom>
          </p:spPr>
        </p:pic>
        <p:pic>
          <p:nvPicPr>
            <p:cNvPr id="8" name="Graphic 7" descr="Chess pieces">
              <a:extLst>
                <a:ext uri="{FF2B5EF4-FFF2-40B4-BE49-F238E27FC236}">
                  <a16:creationId xmlns:a16="http://schemas.microsoft.com/office/drawing/2014/main" id="{B2BEA8B3-1C2C-4A70-A6F9-834EF49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432" y="4863054"/>
              <a:ext cx="168037" cy="168038"/>
            </a:xfrm>
            <a:prstGeom prst="rect">
              <a:avLst/>
            </a:prstGeom>
          </p:spPr>
        </p:pic>
        <p:pic>
          <p:nvPicPr>
            <p:cNvPr id="9" name="Graphic 8" descr="Robot">
              <a:extLst>
                <a:ext uri="{FF2B5EF4-FFF2-40B4-BE49-F238E27FC236}">
                  <a16:creationId xmlns:a16="http://schemas.microsoft.com/office/drawing/2014/main" id="{3D6F7567-FECA-411E-A05B-0BDBF3B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7608" y="4863054"/>
              <a:ext cx="168037" cy="168038"/>
            </a:xfrm>
            <a:prstGeom prst="rect">
              <a:avLst/>
            </a:prstGeom>
          </p:spPr>
        </p:pic>
        <p:pic>
          <p:nvPicPr>
            <p:cNvPr id="10" name="Graphic 9" descr="Syncing cloud">
              <a:extLst>
                <a:ext uri="{FF2B5EF4-FFF2-40B4-BE49-F238E27FC236}">
                  <a16:creationId xmlns:a16="http://schemas.microsoft.com/office/drawing/2014/main" id="{FFB452F6-3517-43E3-A9D4-4542CC8A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520" y="4863054"/>
              <a:ext cx="168037" cy="1680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75D387-C249-448C-8E4A-47B53C48BEC3}"/>
                </a:ext>
              </a:extLst>
            </p:cNvPr>
            <p:cNvSpPr txBox="1"/>
            <p:nvPr/>
          </p:nvSpPr>
          <p:spPr>
            <a:xfrm>
              <a:off x="-13796" y="5017473"/>
              <a:ext cx="38015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Strategy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E9F616-9470-426A-93BA-9EF393930D08}"/>
                </a:ext>
              </a:extLst>
            </p:cNvPr>
            <p:cNvSpPr txBox="1"/>
            <p:nvPr/>
          </p:nvSpPr>
          <p:spPr>
            <a:xfrm>
              <a:off x="338148" y="5017473"/>
              <a:ext cx="308018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Cloud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354A33-CC2C-496F-9733-14A40BB25AC1}"/>
                </a:ext>
              </a:extLst>
            </p:cNvPr>
            <p:cNvSpPr txBox="1"/>
            <p:nvPr/>
          </p:nvSpPr>
          <p:spPr>
            <a:xfrm>
              <a:off x="585494" y="5017473"/>
              <a:ext cx="465512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Automation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7E3CD3-1654-49C3-936E-8DEAE8AE1664}"/>
                </a:ext>
              </a:extLst>
            </p:cNvPr>
            <p:cNvSpPr txBox="1"/>
            <p:nvPr/>
          </p:nvSpPr>
          <p:spPr>
            <a:xfrm>
              <a:off x="988066" y="5017474"/>
              <a:ext cx="372938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Security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397F55-E361-4E52-BA45-7534CD2529A8}"/>
                </a:ext>
              </a:extLst>
            </p:cNvPr>
            <p:cNvSpPr txBox="1"/>
            <p:nvPr/>
          </p:nvSpPr>
          <p:spPr>
            <a:xfrm>
              <a:off x="1272539" y="5017474"/>
              <a:ext cx="398186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Analytics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28DFB-DB05-477D-AE32-0CCCB9F4504D}"/>
                </a:ext>
              </a:extLst>
            </p:cNvPr>
            <p:cNvSpPr txBox="1"/>
            <p:nvPr/>
          </p:nvSpPr>
          <p:spPr>
            <a:xfrm>
              <a:off x="1725777" y="5017472"/>
              <a:ext cx="1998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4A161C-CDD8-4FB8-8A0A-E89DAC3B7C64}"/>
              </a:ext>
            </a:extLst>
          </p:cNvPr>
          <p:cNvSpPr txBox="1"/>
          <p:nvPr/>
        </p:nvSpPr>
        <p:spPr>
          <a:xfrm>
            <a:off x="9121914" y="5904143"/>
            <a:ext cx="2977093" cy="70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Cloud Automation Company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Powered By Analytics &amp; AI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#DreamBelieveAchieve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1829B-754E-4345-890A-BD72B3DEAA8D}"/>
              </a:ext>
            </a:extLst>
          </p:cNvPr>
          <p:cNvSpPr txBox="1"/>
          <p:nvPr/>
        </p:nvSpPr>
        <p:spPr>
          <a:xfrm>
            <a:off x="4025561" y="2298838"/>
            <a:ext cx="4140877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 pitchFamily="2" charset="0"/>
                <a:ea typeface="+mn-ea"/>
                <a:cs typeface="+mn-cs"/>
              </a:rPr>
              <a:t>MONTHLY TEAM REVIEW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67" b="1" dirty="0">
              <a:solidFill>
                <a:srgbClr val="FFFF00"/>
              </a:solidFill>
              <a:latin typeface="Roboto" pitchFamily="2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67" b="1" dirty="0">
                <a:solidFill>
                  <a:srgbClr val="FFFF00"/>
                </a:solidFill>
                <a:latin typeface="Roboto" pitchFamily="2" charset="0"/>
              </a:rPr>
              <a:t>DevOps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Robo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19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C6BBD44-9297-FD43-BF8D-374241FA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217297" y="72896"/>
            <a:ext cx="1899288" cy="31831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BCBFD9-EA2E-46B9-B3C6-E8131CF3420D}"/>
              </a:ext>
            </a:extLst>
          </p:cNvPr>
          <p:cNvSpPr txBox="1"/>
          <p:nvPr/>
        </p:nvSpPr>
        <p:spPr>
          <a:xfrm>
            <a:off x="75415" y="546867"/>
            <a:ext cx="1204117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Achievements: 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Working on </a:t>
            </a:r>
            <a:r>
              <a:rPr kumimoji="0" lang="en-IN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Trafo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one shop converter</a:t>
            </a:r>
          </a:p>
          <a:p>
            <a:pPr lvl="4">
              <a:defRPr/>
            </a:pP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Create  a Blur Image  using </a:t>
            </a:r>
            <a:r>
              <a:rPr lang="en-IN" sz="2000" dirty="0" err="1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opencv</a:t>
            </a:r>
            <a:endParaRPr lang="en-IN" sz="2000" dirty="0">
              <a:solidFill>
                <a:prstClr val="white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4">
              <a:defRPr/>
            </a:pP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Develop the excel to pdf converter</a:t>
            </a:r>
          </a:p>
          <a:p>
            <a:pPr lvl="4">
              <a:defRPr/>
            </a:pP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Create a increase the resolution for image using open cv</a:t>
            </a:r>
          </a:p>
          <a:p>
            <a:pPr lvl="4">
              <a:defRPr/>
            </a:pP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Develop the paraphrase of text using NLP, </a:t>
            </a:r>
            <a:r>
              <a:rPr lang="en-IN" sz="2000" dirty="0" err="1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tensorflow</a:t>
            </a: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Parrot Hugging face module and transform hugging </a:t>
            </a:r>
            <a:r>
              <a:rPr lang="en-IN" sz="200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face module</a:t>
            </a:r>
            <a:endParaRPr lang="en-IN" sz="2000" dirty="0">
              <a:solidFill>
                <a:prstClr val="white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4">
              <a:defRPr/>
            </a:pP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Study of Hadoop</a:t>
            </a:r>
          </a:p>
          <a:p>
            <a:pPr lvl="4"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Opportunity Areas:  Pre-Processing Data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/PowerBI/Power Automate/Python Code/chatbot/AI</a:t>
            </a:r>
            <a:endParaRPr kumimoji="0" lang="en-IN" sz="20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Gaps as per you/Suggestions: 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No</a:t>
            </a:r>
            <a:endParaRPr lang="en-IN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Plans/Goals/Targets for the yourself/team: 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To make team/self stronger, Give a Best Performance, learn new things and use   					them in the project or task.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Self-Rating: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000" dirty="0">
                <a:solidFill>
                  <a:prstClr val="whit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out of					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Manager Rating: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0 out of 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157A0-74A1-4487-8520-4E748972283F}"/>
              </a:ext>
            </a:extLst>
          </p:cNvPr>
          <p:cNvSpPr txBox="1"/>
          <p:nvPr/>
        </p:nvSpPr>
        <p:spPr>
          <a:xfrm>
            <a:off x="75414" y="-14068"/>
            <a:ext cx="6212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Calibri"/>
              </a:rPr>
              <a:t>Akshay Kulthe</a:t>
            </a:r>
            <a:r>
              <a:rPr lang="en-US" sz="2000" b="1" strike="noStrike" spc="-1" dirty="0">
                <a:solidFill>
                  <a:srgbClr val="FFFFFF"/>
                </a:solidFill>
                <a:latin typeface="Calibri"/>
              </a:rPr>
              <a:t> : </a:t>
            </a:r>
            <a:r>
              <a:rPr lang="en-US" sz="2000" b="1" spc="-1" dirty="0">
                <a:solidFill>
                  <a:srgbClr val="FFFFFF"/>
                </a:solidFill>
                <a:latin typeface="Calibri"/>
              </a:rPr>
              <a:t>Executive </a:t>
            </a:r>
            <a:r>
              <a:rPr lang="en-US" sz="2000" b="1" strike="noStrike" spc="-1" dirty="0">
                <a:solidFill>
                  <a:srgbClr val="FFFFFF"/>
                </a:solidFill>
                <a:latin typeface="Calibri"/>
              </a:rPr>
              <a:t>   AI and Analysis</a:t>
            </a:r>
            <a:endParaRPr lang="en-IN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852325"/>
      </p:ext>
    </p:extLst>
  </p:cSld>
  <p:clrMapOvr>
    <a:masterClrMapping/>
  </p:clrMapOvr>
  <p:transition spd="slow" advClick="0" advTm="7000">
    <p:randomBa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Lt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Kulthe</dc:creator>
  <cp:lastModifiedBy>Akshay Kulthe</cp:lastModifiedBy>
  <cp:revision>2</cp:revision>
  <dcterms:created xsi:type="dcterms:W3CDTF">2022-08-30T13:27:36Z</dcterms:created>
  <dcterms:modified xsi:type="dcterms:W3CDTF">2022-10-01T04:14:37Z</dcterms:modified>
</cp:coreProperties>
</file>