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510" r:id="rId3"/>
    <p:sldId id="5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nat Khan" initials="KK" lastIdx="1" clrIdx="0">
    <p:extLst>
      <p:ext uri="{19B8F6BF-5375-455C-9EA6-DF929625EA0E}">
        <p15:presenceInfo xmlns:p15="http://schemas.microsoft.com/office/powerpoint/2012/main" userId="S::kainat.khan@cloudstrats.com::f262b246-69ef-433c-9271-5e660f9d7e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C8F8F-E59C-4F05-AF72-99C1CBA82A72}" v="40" dt="2022-07-25T05:10:17.410"/>
    <p1510:client id="{123AE0E8-4A20-44A5-B8ED-2236CB28DD90}" v="20" dt="2022-08-22T05:13:12.717"/>
    <p1510:client id="{B55DB926-B28F-4CF2-985D-868353777682}" v="137" dt="2022-06-25T10:44:28.512"/>
    <p1510:client id="{DD0D571C-E3A1-4BC9-B145-3F36120C32A0}" v="16" dt="2022-07-25T05:09:23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esh  Suthar" userId="S::mukesh.suthar@cloudstrats.com::e024dbef-0b75-4465-9421-f009ea9418e3" providerId="AD" clId="Web-{DD0D571C-E3A1-4BC9-B145-3F36120C32A0}"/>
    <pc:docChg chg="modSld">
      <pc:chgData name="Mukesh  Suthar" userId="S::mukesh.suthar@cloudstrats.com::e024dbef-0b75-4465-9421-f009ea9418e3" providerId="AD" clId="Web-{DD0D571C-E3A1-4BC9-B145-3F36120C32A0}" dt="2022-07-25T05:09:22.350" v="9" actId="20577"/>
      <pc:docMkLst>
        <pc:docMk/>
      </pc:docMkLst>
      <pc:sldChg chg="modSp">
        <pc:chgData name="Mukesh  Suthar" userId="S::mukesh.suthar@cloudstrats.com::e024dbef-0b75-4465-9421-f009ea9418e3" providerId="AD" clId="Web-{DD0D571C-E3A1-4BC9-B145-3F36120C32A0}" dt="2022-07-25T05:09:22.350" v="9" actId="20577"/>
        <pc:sldMkLst>
          <pc:docMk/>
          <pc:sldMk cId="4084852325" sldId="511"/>
        </pc:sldMkLst>
        <pc:spChg chg="mod">
          <ac:chgData name="Mukesh  Suthar" userId="S::mukesh.suthar@cloudstrats.com::e024dbef-0b75-4465-9421-f009ea9418e3" providerId="AD" clId="Web-{DD0D571C-E3A1-4BC9-B145-3F36120C32A0}" dt="2022-07-25T05:09:07.334" v="5" actId="20577"/>
          <ac:spMkLst>
            <pc:docMk/>
            <pc:sldMk cId="4084852325" sldId="511"/>
            <ac:spMk id="2" creationId="{BCBCBFD9-EA2E-46B9-B3C6-E8131CF3420D}"/>
          </ac:spMkLst>
        </pc:spChg>
        <pc:spChg chg="mod">
          <ac:chgData name="Mukesh  Suthar" userId="S::mukesh.suthar@cloudstrats.com::e024dbef-0b75-4465-9421-f009ea9418e3" providerId="AD" clId="Web-{DD0D571C-E3A1-4BC9-B145-3F36120C32A0}" dt="2022-07-25T05:09:22.350" v="9" actId="20577"/>
          <ac:spMkLst>
            <pc:docMk/>
            <pc:sldMk cId="4084852325" sldId="511"/>
            <ac:spMk id="3" creationId="{316157A0-74A1-4487-8520-4E748972283F}"/>
          </ac:spMkLst>
        </pc:spChg>
      </pc:sldChg>
    </pc:docChg>
  </pc:docChgLst>
  <pc:docChgLst>
    <pc:chgData name="Mukesh  Suthar" userId="S::mukesh.suthar@cloudstrats.com::e024dbef-0b75-4465-9421-f009ea9418e3" providerId="AD" clId="Web-{02BC8F8F-E59C-4F05-AF72-99C1CBA82A72}"/>
    <pc:docChg chg="modSld">
      <pc:chgData name="Mukesh  Suthar" userId="S::mukesh.suthar@cloudstrats.com::e024dbef-0b75-4465-9421-f009ea9418e3" providerId="AD" clId="Web-{02BC8F8F-E59C-4F05-AF72-99C1CBA82A72}" dt="2022-07-25T05:10:17.410" v="19" actId="20577"/>
      <pc:docMkLst>
        <pc:docMk/>
      </pc:docMkLst>
      <pc:sldChg chg="modSp">
        <pc:chgData name="Mukesh  Suthar" userId="S::mukesh.suthar@cloudstrats.com::e024dbef-0b75-4465-9421-f009ea9418e3" providerId="AD" clId="Web-{02BC8F8F-E59C-4F05-AF72-99C1CBA82A72}" dt="2022-07-25T05:10:17.410" v="19" actId="20577"/>
        <pc:sldMkLst>
          <pc:docMk/>
          <pc:sldMk cId="4084852325" sldId="511"/>
        </pc:sldMkLst>
        <pc:spChg chg="mod">
          <ac:chgData name="Mukesh  Suthar" userId="S::mukesh.suthar@cloudstrats.com::e024dbef-0b75-4465-9421-f009ea9418e3" providerId="AD" clId="Web-{02BC8F8F-E59C-4F05-AF72-99C1CBA82A72}" dt="2022-07-25T05:10:17.410" v="19" actId="20577"/>
          <ac:spMkLst>
            <pc:docMk/>
            <pc:sldMk cId="4084852325" sldId="511"/>
            <ac:spMk id="2" creationId="{BCBCBFD9-EA2E-46B9-B3C6-E8131CF3420D}"/>
          </ac:spMkLst>
        </pc:spChg>
      </pc:sldChg>
    </pc:docChg>
  </pc:docChgLst>
  <pc:docChgLst>
    <pc:chgData name="Mukesh  Suthar" userId="S::mukesh.suthar@cloudstrats.com::e024dbef-0b75-4465-9421-f009ea9418e3" providerId="AD" clId="Web-{B55DB926-B28F-4CF2-985D-868353777682}"/>
    <pc:docChg chg="modSld">
      <pc:chgData name="Mukesh  Suthar" userId="S::mukesh.suthar@cloudstrats.com::e024dbef-0b75-4465-9421-f009ea9418e3" providerId="AD" clId="Web-{B55DB926-B28F-4CF2-985D-868353777682}" dt="2022-06-25T10:44:28.512" v="68" actId="20577"/>
      <pc:docMkLst>
        <pc:docMk/>
      </pc:docMkLst>
      <pc:sldChg chg="modSp">
        <pc:chgData name="Mukesh  Suthar" userId="S::mukesh.suthar@cloudstrats.com::e024dbef-0b75-4465-9421-f009ea9418e3" providerId="AD" clId="Web-{B55DB926-B28F-4CF2-985D-868353777682}" dt="2022-06-25T10:44:28.512" v="68" actId="20577"/>
        <pc:sldMkLst>
          <pc:docMk/>
          <pc:sldMk cId="4084852325" sldId="511"/>
        </pc:sldMkLst>
        <pc:spChg chg="mod">
          <ac:chgData name="Mukesh  Suthar" userId="S::mukesh.suthar@cloudstrats.com::e024dbef-0b75-4465-9421-f009ea9418e3" providerId="AD" clId="Web-{B55DB926-B28F-4CF2-985D-868353777682}" dt="2022-06-25T10:44:28.512" v="68" actId="20577"/>
          <ac:spMkLst>
            <pc:docMk/>
            <pc:sldMk cId="4084852325" sldId="511"/>
            <ac:spMk id="2" creationId="{BCBCBFD9-EA2E-46B9-B3C6-E8131CF3420D}"/>
          </ac:spMkLst>
        </pc:spChg>
        <pc:spChg chg="mod">
          <ac:chgData name="Mukesh  Suthar" userId="S::mukesh.suthar@cloudstrats.com::e024dbef-0b75-4465-9421-f009ea9418e3" providerId="AD" clId="Web-{B55DB926-B28F-4CF2-985D-868353777682}" dt="2022-06-25T10:13:19.985" v="9" actId="20577"/>
          <ac:spMkLst>
            <pc:docMk/>
            <pc:sldMk cId="4084852325" sldId="511"/>
            <ac:spMk id="3" creationId="{316157A0-74A1-4487-8520-4E748972283F}"/>
          </ac:spMkLst>
        </pc:spChg>
      </pc:sldChg>
    </pc:docChg>
  </pc:docChgLst>
  <pc:docChgLst>
    <pc:chgData name="Mukesh  Suthar" userId="S::mukesh.suthar@cloudstrats.com::e024dbef-0b75-4465-9421-f009ea9418e3" providerId="AD" clId="Web-{123AE0E8-4A20-44A5-B8ED-2236CB28DD90}"/>
    <pc:docChg chg="modSld">
      <pc:chgData name="Mukesh  Suthar" userId="S::mukesh.suthar@cloudstrats.com::e024dbef-0b75-4465-9421-f009ea9418e3" providerId="AD" clId="Web-{123AE0E8-4A20-44A5-B8ED-2236CB28DD90}" dt="2022-08-22T05:13:12.717" v="9" actId="20577"/>
      <pc:docMkLst>
        <pc:docMk/>
      </pc:docMkLst>
      <pc:sldChg chg="modSp">
        <pc:chgData name="Mukesh  Suthar" userId="S::mukesh.suthar@cloudstrats.com::e024dbef-0b75-4465-9421-f009ea9418e3" providerId="AD" clId="Web-{123AE0E8-4A20-44A5-B8ED-2236CB28DD90}" dt="2022-08-22T05:13:12.717" v="9" actId="20577"/>
        <pc:sldMkLst>
          <pc:docMk/>
          <pc:sldMk cId="4084852325" sldId="511"/>
        </pc:sldMkLst>
        <pc:spChg chg="mod">
          <ac:chgData name="Mukesh  Suthar" userId="S::mukesh.suthar@cloudstrats.com::e024dbef-0b75-4465-9421-f009ea9418e3" providerId="AD" clId="Web-{123AE0E8-4A20-44A5-B8ED-2236CB28DD90}" dt="2022-08-22T05:13:12.717" v="9" actId="20577"/>
          <ac:spMkLst>
            <pc:docMk/>
            <pc:sldMk cId="4084852325" sldId="511"/>
            <ac:spMk id="2" creationId="{BCBCBFD9-EA2E-46B9-B3C6-E8131CF342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6DCB-6CC6-3045-BC66-44185350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AEE2B-0431-1D4F-857D-F03967340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109A-CE00-064F-A5D0-9A2F9127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1A79-89F1-D240-AAEF-F22A8685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34D0-BEE6-F548-9260-B48F9332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1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78A8-A76A-B14E-991E-96CDDC52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9F093-DD2F-1848-BE2A-839EFCB4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4251-FD25-BE4D-99F8-CA004E52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72CE3-22AD-C74D-A7AA-342FF8E5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E9C9-CF5E-134D-BEA5-FF5CAC3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6307D-65A0-4249-B3BA-675DD8047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E0D12-62FA-6243-8569-5D852A111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181B-B251-774A-809F-A283114F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149B-0F0A-274B-9E42-8A9CE12B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AF64-B315-1946-B20B-37B71111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1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091B-446D-44D4-AF07-AAA8C399B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B567-755C-49FF-9355-F1AC1C98D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6249-EF02-453B-918C-97227086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1D6A-1BD9-4B6A-B5F9-9E070CD4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6787-7C82-4E3D-8A34-1F3636A7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8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154-A9EA-4B83-90C5-831347F8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D404-5C65-4B54-889A-A6FA76EF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87A8-FC29-4832-B6D6-1A058535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2E17-C677-4304-8621-8153BA5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8296-6DB2-4871-8E60-50F92826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639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C274-4B03-46F0-B124-2459AFF3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43B0C-4509-465B-9516-ED2761854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1242-5799-4594-B439-AE2568B2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0777E-D150-4F13-BB1B-10AA0229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66B6-835A-4E5A-B8F5-5E962EAA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15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D1B1-0DB4-4D80-A7E9-84026424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9F72-9AA8-45D8-ACFD-FC7B40341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15DCC-8846-4CED-AF08-5FD80A53F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D04C9-9A98-457A-BE52-C22C9C10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E91D9-F2FA-43DC-BABA-15A8B9A8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525F-FAA2-401C-831D-B4C01557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78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BCE7-8C3A-4C86-8CCF-A32FB2BC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C7F74-85F2-450B-894F-5193EE66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F506F-E15C-4EC6-AE7A-7F26C34D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E7189-9F22-4F1F-8CD8-CD64C8E5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D497C-8C9A-4933-8F2E-40B141638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EF9F0-26B1-413E-9E82-1E513BEA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237F8-5736-4CD6-9FD0-BB1A6DCA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659CB-BBA7-4761-991F-DB9C5ADF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598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311E-9047-471A-A7B9-594672D5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A9552-E41D-4F8A-8B76-9774A3EE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328-6BAD-4522-BB92-3E7AC8F9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58E6D-443A-49E0-8A01-6B5981C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469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7BC9A-1541-4615-A83F-C2882A26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0A440-8D7E-4451-86A8-C607BF1D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0DCA-2983-402E-8337-A7AB28EA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733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54DD-7C77-467C-9705-860B266F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0FAB-71D8-4F80-93A9-F0563D7F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7C651-115C-4F2D-9238-FBD075C44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58C0-7526-403E-97CF-64B3461C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FA5C5-F7DC-4CF0-899F-0C11032E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1F2F0-9F47-445E-9D9A-B207FDE9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6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84A5-2A60-FA4D-B8B3-A281789C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8745-6E61-F540-9AE7-2740F0E4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2F4E-4F74-DB42-9157-A486AA0A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5E3C-6F42-C441-A3B5-80CACF69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A0FD-E7BC-F14C-AE44-EFA1EA3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B8FE-3EFE-4F88-A1F8-AEFE2B6F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C7CA2-DB43-4EDB-A726-4C224A25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5803A-3E41-4B3E-9A44-66A1AE6D1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D398F-B2B3-412A-8637-F91AEA2E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0C957-F883-42A6-9D54-4CBA15C2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6617-DE01-44A2-B32A-663611BA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036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EBFE-DC49-4793-9EE7-D881EDE0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09937-7FAC-41F0-AAB9-7530F8191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61A8-E86E-4AFB-86B8-A0896795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07F32-1738-433A-BABA-A3A0AF38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5552B-01CB-4F64-BBED-74BC3452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705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886E4-0F60-4A0E-B0E6-6C2BE8308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F63F2-34BC-4063-8506-55B1A8DB5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2693-DB84-454F-B86A-103D4F61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BEF4-532A-4EB6-ACB9-F95ED9EB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46A6-58CA-4ED4-AF8A-5BEF8EB9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75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C45C-6D9B-4E4E-9456-DAD97E1B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5E297-CBE6-0243-9AC0-116B08CDD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A210-AF04-494C-8877-83FD7383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10F3-242D-124B-AAC9-ECD70497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48A7-CB83-4A4E-95C9-5B82B56C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3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4829-2BF7-4F4E-9C72-2AD2BDA5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A392-2F93-B04C-A1B4-69172E4AF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BF51-AE78-2A4A-8D56-A3AEBD88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D0D87-BB9D-6342-80F6-3A7A942C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CA384-4119-B244-8A62-481A011F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6A50-704B-D943-A594-3ADF497F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5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D88-2E06-274D-8383-BA9BF055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C692B-BB92-0E4C-898A-53F9121D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C92E6-16A9-B347-AD94-176D7AB06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EC27A-7B60-D049-A4BD-6AC4366F7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4B36F-A085-7049-ACF4-483101AA6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5E1C-45CB-0A46-881B-783DBC1A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0D7A-E940-304E-9B1B-32B12F7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18463-EA63-E44C-8003-38849F13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6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3B76-FDA6-7947-91A1-C9D76BE7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52C3B-76D6-034A-8931-001A49AF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6BE82-29B8-174A-AFA9-DEB647EF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84D55-5360-FE40-ACFB-75BD29E5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67959-4456-B349-8D8C-DD73E5FC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93873-28DA-7B4A-B785-05F9ED0F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B15D1-84BD-8146-B367-29CDABE0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3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F223-EEEA-FA4F-A324-5D600067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934F-A688-1144-8177-931CB3B5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C0251-D192-8A4D-8AB3-E9CB946D1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8F245-EE5C-554C-AB26-4D7CE15A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1569-7D95-EA48-95CD-AD891CD8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8D06C-E5CD-F045-977D-D366044B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2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1684-9F40-3E4A-8222-C1DBD2BD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2AC4C-E69E-0047-B917-385D156C8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4A85-B0F4-5049-BFA2-A91EDF0B9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4DC43-1A19-A84E-9AAF-16DEE178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5DB7B-C2B3-CA40-AF40-03F46238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5CD13-E5B3-FE47-AB86-74EEACF8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2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21DD6-4900-454B-A7C6-B463208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5C282-2DE3-8B4C-86AE-3476CD2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64AE-07BD-E744-925D-2008E68C0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83051-2586-774A-A95B-F2BC4C92E5AE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2448-9B8F-554A-AE52-9A0E58499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31E7-662B-D843-915D-04C82B0D9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A9B16-3C82-9448-AC0C-88842300B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3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AFB65-2EC2-47C5-9E5F-B7F7DB8C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A6149-0B37-48E2-BC4E-B83EEB30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4963-E8E0-45FD-829A-34D716DEA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40FE-07DF-43BA-B1B5-043D72AACEE8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94A6-1CC1-45E4-B0CF-8CF9CC444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2DCB-1530-4968-A43F-B3F945AFA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E3D5-008E-4249-A071-34F88D1E7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71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49B598-51D2-462B-BD79-B7CAC0FBDB5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97" y="1583607"/>
            <a:ext cx="3213267" cy="5384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8C16BE-4939-4E71-9F1E-A6466A41A2A3}"/>
              </a:ext>
            </a:extLst>
          </p:cNvPr>
          <p:cNvSpPr/>
          <p:nvPr/>
        </p:nvSpPr>
        <p:spPr>
          <a:xfrm>
            <a:off x="3934405" y="4166337"/>
            <a:ext cx="4349553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 Lt" pitchFamily="2" charset="0"/>
                <a:ea typeface="Roboto Lt" pitchFamily="2" charset="0"/>
                <a:cs typeface="+mn-cs"/>
              </a:rPr>
              <a:t>Solutions     |     Advisory     |     Managed Services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537364-F5F7-463D-977A-1BC68B075048}"/>
              </a:ext>
            </a:extLst>
          </p:cNvPr>
          <p:cNvGrpSpPr/>
          <p:nvPr/>
        </p:nvGrpSpPr>
        <p:grpSpPr>
          <a:xfrm>
            <a:off x="4803877" y="4863928"/>
            <a:ext cx="2585850" cy="400884"/>
            <a:chOff x="-13796" y="4863054"/>
            <a:chExt cx="1939388" cy="300663"/>
          </a:xfrm>
        </p:grpSpPr>
        <p:pic>
          <p:nvPicPr>
            <p:cNvPr id="5" name="Graphic 4" descr="Bar graph with upward trend">
              <a:extLst>
                <a:ext uri="{FF2B5EF4-FFF2-40B4-BE49-F238E27FC236}">
                  <a16:creationId xmlns:a16="http://schemas.microsoft.com/office/drawing/2014/main" id="{610A0742-CD37-40F3-9F4B-CD94BDF2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7784" y="4863054"/>
              <a:ext cx="168037" cy="168038"/>
            </a:xfrm>
            <a:prstGeom prst="rect">
              <a:avLst/>
            </a:prstGeom>
          </p:spPr>
        </p:pic>
        <p:pic>
          <p:nvPicPr>
            <p:cNvPr id="6" name="Graphic 5" descr="Bug under magnifying glass">
              <a:extLst>
                <a:ext uri="{FF2B5EF4-FFF2-40B4-BE49-F238E27FC236}">
                  <a16:creationId xmlns:a16="http://schemas.microsoft.com/office/drawing/2014/main" id="{63454D21-8C38-4596-BBFD-4B83DF573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2696" y="4863054"/>
              <a:ext cx="168037" cy="168038"/>
            </a:xfrm>
            <a:prstGeom prst="rect">
              <a:avLst/>
            </a:prstGeom>
          </p:spPr>
        </p:pic>
        <p:pic>
          <p:nvPicPr>
            <p:cNvPr id="7" name="Graphic 6" descr="Brain in head">
              <a:extLst>
                <a:ext uri="{FF2B5EF4-FFF2-40B4-BE49-F238E27FC236}">
                  <a16:creationId xmlns:a16="http://schemas.microsoft.com/office/drawing/2014/main" id="{DB1ED6C7-EF54-4E53-94EB-A861C4A1E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52871" y="4863054"/>
              <a:ext cx="168037" cy="168038"/>
            </a:xfrm>
            <a:prstGeom prst="rect">
              <a:avLst/>
            </a:prstGeom>
          </p:spPr>
        </p:pic>
        <p:pic>
          <p:nvPicPr>
            <p:cNvPr id="8" name="Graphic 7" descr="Chess pieces">
              <a:extLst>
                <a:ext uri="{FF2B5EF4-FFF2-40B4-BE49-F238E27FC236}">
                  <a16:creationId xmlns:a16="http://schemas.microsoft.com/office/drawing/2014/main" id="{B2BEA8B3-1C2C-4A70-A6F9-834EF49AD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432" y="4863054"/>
              <a:ext cx="168037" cy="168038"/>
            </a:xfrm>
            <a:prstGeom prst="rect">
              <a:avLst/>
            </a:prstGeom>
          </p:spPr>
        </p:pic>
        <p:pic>
          <p:nvPicPr>
            <p:cNvPr id="9" name="Graphic 8" descr="Robot">
              <a:extLst>
                <a:ext uri="{FF2B5EF4-FFF2-40B4-BE49-F238E27FC236}">
                  <a16:creationId xmlns:a16="http://schemas.microsoft.com/office/drawing/2014/main" id="{3D6F7567-FECA-411E-A05B-0BDBF3B0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7608" y="4863054"/>
              <a:ext cx="168037" cy="168038"/>
            </a:xfrm>
            <a:prstGeom prst="rect">
              <a:avLst/>
            </a:prstGeom>
          </p:spPr>
        </p:pic>
        <p:pic>
          <p:nvPicPr>
            <p:cNvPr id="10" name="Graphic 9" descr="Syncing cloud">
              <a:extLst>
                <a:ext uri="{FF2B5EF4-FFF2-40B4-BE49-F238E27FC236}">
                  <a16:creationId xmlns:a16="http://schemas.microsoft.com/office/drawing/2014/main" id="{FFB452F6-3517-43E3-A9D4-4542CC8A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2520" y="4863054"/>
              <a:ext cx="168037" cy="16803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75D387-C249-448C-8E4A-47B53C48BEC3}"/>
                </a:ext>
              </a:extLst>
            </p:cNvPr>
            <p:cNvSpPr txBox="1"/>
            <p:nvPr/>
          </p:nvSpPr>
          <p:spPr>
            <a:xfrm>
              <a:off x="-13796" y="5017473"/>
              <a:ext cx="380153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Strategy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E9F616-9470-426A-93BA-9EF393930D08}"/>
                </a:ext>
              </a:extLst>
            </p:cNvPr>
            <p:cNvSpPr txBox="1"/>
            <p:nvPr/>
          </p:nvSpPr>
          <p:spPr>
            <a:xfrm>
              <a:off x="338148" y="5017473"/>
              <a:ext cx="308018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Cloud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354A33-CC2C-496F-9733-14A40BB25AC1}"/>
                </a:ext>
              </a:extLst>
            </p:cNvPr>
            <p:cNvSpPr txBox="1"/>
            <p:nvPr/>
          </p:nvSpPr>
          <p:spPr>
            <a:xfrm>
              <a:off x="585494" y="5017473"/>
              <a:ext cx="465512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Automation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7E3CD3-1654-49C3-936E-8DEAE8AE1664}"/>
                </a:ext>
              </a:extLst>
            </p:cNvPr>
            <p:cNvSpPr txBox="1"/>
            <p:nvPr/>
          </p:nvSpPr>
          <p:spPr>
            <a:xfrm>
              <a:off x="988066" y="5017474"/>
              <a:ext cx="372938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Security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397F55-E361-4E52-BA45-7534CD2529A8}"/>
                </a:ext>
              </a:extLst>
            </p:cNvPr>
            <p:cNvSpPr txBox="1"/>
            <p:nvPr/>
          </p:nvSpPr>
          <p:spPr>
            <a:xfrm>
              <a:off x="1272539" y="5017474"/>
              <a:ext cx="398186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Analytics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28DFB-DB05-477D-AE32-0CCCB9F4504D}"/>
                </a:ext>
              </a:extLst>
            </p:cNvPr>
            <p:cNvSpPr txBox="1"/>
            <p:nvPr/>
          </p:nvSpPr>
          <p:spPr>
            <a:xfrm>
              <a:off x="1725777" y="5017472"/>
              <a:ext cx="199815" cy="146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7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+mn-cs"/>
                </a:rPr>
                <a:t>AI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B4A161C-CDD8-4FB8-8A0A-E89DAC3B7C64}"/>
              </a:ext>
            </a:extLst>
          </p:cNvPr>
          <p:cNvSpPr txBox="1"/>
          <p:nvPr/>
        </p:nvSpPr>
        <p:spPr>
          <a:xfrm>
            <a:off x="9121914" y="5904143"/>
            <a:ext cx="2977093" cy="70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Cloud Automation Company 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Powered By Analytics &amp; AI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#DreamBelieveAchieve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11829B-754E-4345-890A-BD72B3DEAA8D}"/>
              </a:ext>
            </a:extLst>
          </p:cNvPr>
          <p:cNvSpPr txBox="1"/>
          <p:nvPr/>
        </p:nvSpPr>
        <p:spPr>
          <a:xfrm>
            <a:off x="4025561" y="2298838"/>
            <a:ext cx="4140877" cy="1323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 pitchFamily="2" charset="0"/>
                <a:ea typeface="+mn-ea"/>
                <a:cs typeface="+mn-cs"/>
              </a:rPr>
              <a:t>MONTHLY TEAM REVIEW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67" b="1" dirty="0">
              <a:solidFill>
                <a:srgbClr val="FFFF00"/>
              </a:solidFill>
              <a:latin typeface="Roboto" pitchFamily="2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67" b="1" dirty="0">
                <a:solidFill>
                  <a:srgbClr val="FFFF00"/>
                </a:solidFill>
                <a:latin typeface="Roboto" pitchFamily="2" charset="0"/>
              </a:rPr>
              <a:t>DevOps</a:t>
            </a:r>
            <a:endParaRPr kumimoji="0" lang="en-US" sz="2667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Robo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19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C6BBD44-9297-FD43-BF8D-374241FAEBF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217297" y="72896"/>
            <a:ext cx="1899288" cy="31831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BCBFD9-EA2E-46B9-B3C6-E8131CF3420D}"/>
              </a:ext>
            </a:extLst>
          </p:cNvPr>
          <p:cNvSpPr txBox="1"/>
          <p:nvPr/>
        </p:nvSpPr>
        <p:spPr>
          <a:xfrm>
            <a:off x="75415" y="400110"/>
            <a:ext cx="12041170" cy="2923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Symbol" panose="05050102010706020507" pitchFamily="18" charset="2"/>
              <a:buChar char=""/>
              <a:defRPr/>
            </a:pPr>
            <a:r>
              <a:rPr kumimoji="0" lang="en-I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Achievements:</a:t>
            </a:r>
            <a:r>
              <a:rPr lang="en-IN" b="1">
                <a:solidFill>
                  <a:schemeClr val="bg1"/>
                </a:solidFill>
                <a:latin typeface="Calibri"/>
                <a:ea typeface="Times New Roman" panose="02020603050405020304" pitchFamily="18" charset="0"/>
                <a:cs typeface="Calibri"/>
              </a:rPr>
              <a:t> Done in Php with Ecommerce Website.</a:t>
            </a:r>
            <a:endParaRPr lang="en-IN">
              <a:solidFill>
                <a:schemeClr val="bg1"/>
              </a:solidFill>
              <a:latin typeface="Calibri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Opportunity Areas:</a:t>
            </a:r>
            <a:r>
              <a:rPr lang="en-IN" b="1" dirty="0">
                <a:solidFill>
                  <a:schemeClr val="bg1"/>
                </a:solidFill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Calibri"/>
                <a:ea typeface="Times New Roman" panose="02020603050405020304" pitchFamily="18" charset="0"/>
                <a:cs typeface="Calibri"/>
              </a:rPr>
              <a:t>Frontend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 (UI),Backhand (MYSQL</a:t>
            </a:r>
            <a:r>
              <a:rPr lang="en-IN" b="1" dirty="0">
                <a:solidFill>
                  <a:schemeClr val="bg1"/>
                </a:solidFill>
                <a:latin typeface="Calibri"/>
                <a:ea typeface="Times New Roman" panose="02020603050405020304" pitchFamily="18" charset="0"/>
                <a:cs typeface="Calibri"/>
              </a:rPr>
              <a:t>).</a:t>
            </a:r>
            <a:endParaRPr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/>
            </a:endParaRPr>
          </a:p>
          <a:p>
            <a:pPr marL="342900" indent="-342900">
              <a:buFont typeface="Symbol" panose="05050102010706020507" pitchFamily="18" charset="2"/>
              <a:buChar char=""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Gaps as per you/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Suggestions:No</a:t>
            </a:r>
            <a:r>
              <a:rPr lang="en-IN" b="1" dirty="0">
                <a:solidFill>
                  <a:schemeClr val="bg1"/>
                </a:solidFill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  <a:endParaRPr lang="en-IN" sz="18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/>
            </a:endParaRPr>
          </a:p>
          <a:p>
            <a:pPr marL="342900" indent="-342900">
              <a:buFont typeface="Symbol" panose="05050102010706020507" pitchFamily="18" charset="2"/>
              <a:buChar char=""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Plans/Goals/Targets for the yourself/ team: To make team/self stronger/ Give a Best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Performance,Keep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Learing</a:t>
            </a:r>
            <a:r>
              <a:rPr lang="en-IN" b="1" dirty="0">
                <a:solidFill>
                  <a:schemeClr val="bg1"/>
                </a:solidFill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 new things and use</a:t>
            </a:r>
            <a:endParaRPr lang="en-US" sz="1100">
              <a:solidFill>
                <a:schemeClr val="bg1"/>
              </a:solidFill>
              <a:latin typeface="Times New Roman"/>
              <a:ea typeface="Calibri" panose="020F0502020204030204" pitchFamily="34" charset="0"/>
              <a:cs typeface="Calibri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Self-Rating: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en-IN" dirty="0">
                <a:solidFill>
                  <a:schemeClr val="bg1"/>
                </a:solidFill>
                <a:latin typeface="Calibri"/>
                <a:ea typeface="Times New Roman" panose="02020603050405020304" pitchFamily="18" charset="0"/>
                <a:cs typeface="Calibri"/>
              </a:rPr>
              <a:t>4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out of 5 								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Manager Rating:</a:t>
            </a:r>
            <a:r>
              <a:rPr lang="en-IN" dirty="0">
                <a:solidFill>
                  <a:schemeClr val="bg1"/>
                </a:solidFill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Calibri" panose="020F0502020204030204" pitchFamily="34" charset="0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157A0-74A1-4487-8520-4E748972283F}"/>
              </a:ext>
            </a:extLst>
          </p:cNvPr>
          <p:cNvSpPr txBox="1"/>
          <p:nvPr/>
        </p:nvSpPr>
        <p:spPr>
          <a:xfrm>
            <a:off x="75414" y="0"/>
            <a:ext cx="723978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spc="-1" dirty="0">
                <a:solidFill>
                  <a:srgbClr val="FFFFFF"/>
                </a:solidFill>
                <a:latin typeface="Calibri"/>
              </a:rPr>
              <a:t>Name : Mukesh Suthar Designation :Intern-Full Stack Developer</a:t>
            </a:r>
            <a:endParaRPr lang="en-IN" sz="2000" b="0" strike="noStrike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852325"/>
      </p:ext>
    </p:extLst>
  </p:cSld>
  <p:clrMapOvr>
    <a:masterClrMapping/>
  </p:clrMapOvr>
  <p:transition spd="slow" advClick="0" advTm="7000">
    <p:randomBa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138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1_Office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Adenwala</dc:creator>
  <cp:lastModifiedBy>rakhi sangare</cp:lastModifiedBy>
  <cp:revision>138</cp:revision>
  <dcterms:created xsi:type="dcterms:W3CDTF">2020-11-25T12:07:24Z</dcterms:created>
  <dcterms:modified xsi:type="dcterms:W3CDTF">2022-08-22T05:13:13Z</dcterms:modified>
</cp:coreProperties>
</file>