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23602559" cy="33361584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602559" cy="333615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602559" cy="333615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602559" cy="333615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602559" cy="333615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602559" cy="333615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