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24278550" cy="314193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78550" cy="3141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78550" cy="3141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