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3621601" cy="3339966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21601" cy="333996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