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23612080" cy="33409189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612080" cy="334091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612080" cy="334091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612080" cy="334091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