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3548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6497" y="1583607"/>
            <a:ext cx="3213266" cy="59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3934405" y="4166337"/>
            <a:ext cx="4349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oboto"/>
              <a:buNone/>
            </a:pPr>
            <a:r>
              <a:rPr lang="en-IN" sz="1200" b="1" i="0" u="none" strike="noStrike" cap="non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Solutions     |     Advisory     |     Managed Services</a:t>
            </a:r>
            <a:endParaRPr sz="12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25"/>
          <p:cNvGrpSpPr/>
          <p:nvPr/>
        </p:nvGrpSpPr>
        <p:grpSpPr>
          <a:xfrm>
            <a:off x="5308702" y="4987596"/>
            <a:ext cx="2585766" cy="400689"/>
            <a:chOff x="-13796" y="4863050"/>
            <a:chExt cx="1939373" cy="300524"/>
          </a:xfrm>
        </p:grpSpPr>
        <p:pic>
          <p:nvPicPr>
            <p:cNvPr id="185" name="Google Shape;185;p25" descr="Bar graph with upward tren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7784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5" descr="Bug under magnifying glas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82696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5" descr="Brain in hea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52871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5" descr="Chess pieces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7432" y="4863050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5" descr="Robot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47608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5" descr="Syncing clou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12520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5"/>
            <p:cNvSpPr txBox="1"/>
            <p:nvPr/>
          </p:nvSpPr>
          <p:spPr>
            <a:xfrm>
              <a:off x="-13796" y="5017473"/>
              <a:ext cx="3801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Strategy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338148" y="5017473"/>
              <a:ext cx="3081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endParaRPr/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585494" y="5017473"/>
              <a:ext cx="4656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Automation</a:t>
              </a:r>
              <a:endParaRPr/>
            </a:p>
          </p:txBody>
        </p:sp>
        <p:sp>
          <p:nvSpPr>
            <p:cNvPr id="194" name="Google Shape;194;p25"/>
            <p:cNvSpPr txBox="1"/>
            <p:nvPr/>
          </p:nvSpPr>
          <p:spPr>
            <a:xfrm>
              <a:off x="988066" y="5017474"/>
              <a:ext cx="3729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Security</a:t>
              </a:r>
              <a:endParaRPr/>
            </a:p>
          </p:txBody>
        </p:sp>
        <p:sp>
          <p:nvSpPr>
            <p:cNvPr id="195" name="Google Shape;195;p25"/>
            <p:cNvSpPr txBox="1"/>
            <p:nvPr/>
          </p:nvSpPr>
          <p:spPr>
            <a:xfrm>
              <a:off x="1272539" y="5017474"/>
              <a:ext cx="3981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/>
            </a:p>
          </p:txBody>
        </p:sp>
        <p:sp>
          <p:nvSpPr>
            <p:cNvPr id="196" name="Google Shape;196;p25"/>
            <p:cNvSpPr txBox="1"/>
            <p:nvPr/>
          </p:nvSpPr>
          <p:spPr>
            <a:xfrm>
              <a:off x="1725777" y="5017472"/>
              <a:ext cx="1998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</a:t>
              </a:r>
              <a:endParaRPr/>
            </a:p>
          </p:txBody>
        </p:sp>
      </p:grpSp>
      <p:sp>
        <p:nvSpPr>
          <p:cNvPr id="197" name="Google Shape;197;p25"/>
          <p:cNvSpPr txBox="1"/>
          <p:nvPr/>
        </p:nvSpPr>
        <p:spPr>
          <a:xfrm>
            <a:off x="9121914" y="5904143"/>
            <a:ext cx="2977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Cloud Automation Company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Powered By Analytics &amp; AI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33"/>
              <a:buFont typeface="Roboto"/>
              <a:buNone/>
            </a:pPr>
            <a:r>
              <a:rPr lang="en-IN" sz="933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#DreamBelieveAchieve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149386" y="2298838"/>
            <a:ext cx="4140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67"/>
              <a:buFont typeface="Roboto"/>
              <a:buNone/>
            </a:pPr>
            <a:r>
              <a:rPr lang="en-IN" sz="2667" b="1" i="0" u="none" strike="noStrike" cap="non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MONTHLY TEAM REVIEW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</a:pPr>
            <a:endParaRPr sz="2667" b="1" i="0" u="none" strike="noStrike" cap="non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67"/>
              <a:buFont typeface="Roboto"/>
              <a:buNone/>
            </a:pPr>
            <a:r>
              <a:rPr lang="en-IN" sz="2667" b="1" i="0" u="none" strike="noStrike" cap="non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DevOps</a:t>
            </a:r>
            <a:endParaRPr sz="2667" b="1" i="0" u="none" strike="noStrike" cap="non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7297" y="72896"/>
            <a:ext cx="1899288" cy="31831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</p:pic>
      <p:sp>
        <p:nvSpPr>
          <p:cNvPr id="204" name="Google Shape;204;p26"/>
          <p:cNvSpPr txBox="1"/>
          <p:nvPr/>
        </p:nvSpPr>
        <p:spPr>
          <a:xfrm>
            <a:off x="150900" y="1015622"/>
            <a:ext cx="12041100" cy="530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Achievements: 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endParaRPr lang="en-IN" sz="1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Leaning React.</a:t>
            </a: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Created website on react of </a:t>
            </a:r>
            <a:r>
              <a:rPr lang="en-IN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trafo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web application.</a:t>
            </a:r>
          </a:p>
          <a:p>
            <a:pPr lvl="3">
              <a:buClr>
                <a:srgbClr val="FFFFFF"/>
              </a:buClr>
              <a:buSzPts val="1800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     Get data from excel to SQL database.</a:t>
            </a: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Created API in flask.</a:t>
            </a: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Learning API connections in react </a:t>
            </a:r>
            <a:r>
              <a:rPr lang="en-IN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Learning how </a:t>
            </a: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create API.</a:t>
            </a: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>
              <a:buClr>
                <a:srgbClr val="FFFFFF"/>
              </a:buClr>
              <a:buSzPts val="1800"/>
            </a:pP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Opportunity Areas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python/Django/React/</a:t>
            </a:r>
            <a:r>
              <a:rPr lang="en-IN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powerBI</a:t>
            </a: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Gaps as per you/Suggestion: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Plans/Goals/Targets for the yourself/team: 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make self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Career growth.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Scale up organization’s production and growth rate.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earn new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skills and knowledge 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use them in the projects or tasks.</a:t>
            </a:r>
            <a:endParaRPr lang="en-US"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Self-Rating: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4.5out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5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                                                                               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Manager Rating: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 out of 5</a:t>
            </a: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230673" y="0"/>
            <a:ext cx="586532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Shubham Dhumal: –Intern</a:t>
            </a:r>
            <a:r>
              <a:rPr lang="en-IN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:-Full stack developer</a:t>
            </a:r>
          </a:p>
          <a:p>
            <a:r>
              <a:rPr lang="en-IN" sz="2000" b="1" i="0" u="none" strike="noStrike" cap="non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Team Lead:- Shali</a:t>
            </a:r>
            <a:r>
              <a:rPr lang="en-IN" sz="20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ni Maurya </a:t>
            </a:r>
          </a:p>
          <a:p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advClick="0" advTm="7000">
    <p:randomBa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156</Words>
  <Application>Microsoft Office PowerPoint</Application>
  <PresentationFormat>Widescreen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Noto Sans Symbols</vt:lpstr>
      <vt:lpstr>Roboto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karishma pimple</dc:creator>
  <cp:lastModifiedBy>Shubham Dhumal</cp:lastModifiedBy>
  <cp:revision>15</cp:revision>
  <dcterms:modified xsi:type="dcterms:W3CDTF">2022-09-07T09:33:12Z</dcterms:modified>
</cp:coreProperties>
</file>