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5" r:id="rId6"/>
    <p:sldId id="260" r:id="rId7"/>
    <p:sldId id="267" r:id="rId8"/>
    <p:sldId id="269" r:id="rId9"/>
    <p:sldId id="270" r:id="rId10"/>
    <p:sldId id="261" r:id="rId11"/>
    <p:sldId id="268" r:id="rId12"/>
    <p:sldId id="257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27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1215" y="2130392"/>
            <a:ext cx="7772400" cy="1470025"/>
          </a:xfrm>
        </p:spPr>
        <p:txBody>
          <a:bodyPr/>
          <a:lstStyle/>
          <a:p>
            <a:r>
              <a:rPr dirty="0"/>
              <a:t>Corporate Financial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Market Cap Category vs Sales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Type: Stacked Bar Chart</a:t>
            </a:r>
          </a:p>
          <a:p>
            <a:pPr algn="just"/>
            <a:r>
              <a:rPr dirty="0"/>
              <a:t>Purpose: Cross analysis between </a:t>
            </a:r>
            <a:r>
              <a:rPr lang="en-IN" dirty="0"/>
              <a:t>market </a:t>
            </a:r>
            <a:r>
              <a:rPr dirty="0"/>
              <a:t>cap and sales tiers</a:t>
            </a:r>
          </a:p>
          <a:p>
            <a:pPr algn="just"/>
            <a:r>
              <a:rPr dirty="0"/>
              <a:t>Why: </a:t>
            </a:r>
            <a:r>
              <a:rPr lang="en-US" dirty="0"/>
              <a:t>Helps identify whether companies with high market cap also generate high sales, revealing over- or under-valued firms relative to revenue.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7D51-1711-952F-0C5B-6C727E66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24FE8-8665-C0BF-2455-3002BC53A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12117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6</a:t>
            </a:r>
            <a:r>
              <a:rPr dirty="0"/>
              <a:t>. Market Cap Category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Type: Pie Chart</a:t>
            </a:r>
          </a:p>
          <a:p>
            <a:pPr algn="just"/>
            <a:r>
              <a:rPr dirty="0"/>
              <a:t>Purpose: Show distribution of companies by market cap size</a:t>
            </a:r>
          </a:p>
          <a:p>
            <a:pPr algn="just"/>
            <a:r>
              <a:rPr dirty="0"/>
              <a:t>Why: </a:t>
            </a:r>
            <a:r>
              <a:rPr lang="en-US" dirty="0"/>
              <a:t>Shows the proportion of companies falling into Large Cap, Mid Cap, or Small Cap, useful for understanding the risk and size profile of the dataset.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4742-AC0A-769B-3E43-F08431FC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D25655-9788-B74D-EAB2-BBA3C052F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321322" cy="4525963"/>
          </a:xfrm>
        </p:spPr>
      </p:pic>
    </p:spTree>
    <p:extLst>
      <p:ext uri="{BB962C8B-B14F-4D97-AF65-F5344CB8AC3E}">
        <p14:creationId xmlns:p14="http://schemas.microsoft.com/office/powerpoint/2010/main" val="239949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5CED-C663-F8F3-8681-DB9F495C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1.Market Capitalization Comparison by Company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78A3-E47F-24C4-75B1-25FD2D6B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Type: Bar Graph</a:t>
            </a:r>
          </a:p>
          <a:p>
            <a:pPr algn="just"/>
            <a:r>
              <a:rPr lang="en-US" dirty="0"/>
              <a:t>Purpose: Show distribution of companies by market cap size</a:t>
            </a:r>
          </a:p>
          <a:p>
            <a:pPr algn="just"/>
            <a:r>
              <a:rPr lang="en-US" dirty="0"/>
              <a:t>Why: Visualizing the market cap (Mar Cap - Crore) across companies helps identify the largest players and compare their relative sizes effectively, especially within the same cap category (e.g., Large Cap, Mid Cap).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2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1511-D820-52D8-CC1C-0DD4D9E3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3894-5620-EAE9-D5E2-4D9943E8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16645-69CE-7D9E-63E9-C4E7C2331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3898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2. Top </a:t>
            </a:r>
            <a:r>
              <a:rPr lang="en-IN" dirty="0"/>
              <a:t>10 </a:t>
            </a:r>
            <a:r>
              <a:rPr dirty="0"/>
              <a:t>Companies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Type: Bar Chart</a:t>
            </a:r>
          </a:p>
          <a:p>
            <a:pPr algn="just"/>
            <a:r>
              <a:rPr dirty="0"/>
              <a:t>Purpose: Rank companies based on quarterly sales</a:t>
            </a:r>
          </a:p>
          <a:p>
            <a:pPr algn="just"/>
            <a:r>
              <a:rPr dirty="0"/>
              <a:t>Why: </a:t>
            </a:r>
            <a:r>
              <a:rPr lang="en-US" dirty="0"/>
              <a:t>Ranking companies by their quarterly sales gives immediate insights into which companies dominate in terms of revenue.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3F6A-7AA2-F757-99E4-8FE79CCA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312A0-F4F3-04AA-6B97-2A309F0C9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394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</a:t>
            </a:r>
            <a:r>
              <a:rPr dirty="0"/>
              <a:t>. Sales Category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Type: P</a:t>
            </a:r>
            <a:r>
              <a:rPr lang="en-IN" dirty="0" err="1"/>
              <a:t>ie</a:t>
            </a:r>
            <a:r>
              <a:rPr lang="en-IN" dirty="0"/>
              <a:t> Chart</a:t>
            </a:r>
            <a:endParaRPr dirty="0"/>
          </a:p>
          <a:p>
            <a:pPr algn="just"/>
            <a:r>
              <a:rPr dirty="0"/>
              <a:t>Purpose: Proportion of companies in High, Medium, Low sales</a:t>
            </a:r>
          </a:p>
          <a:p>
            <a:pPr algn="just"/>
            <a:r>
              <a:rPr dirty="0"/>
              <a:t>Why: </a:t>
            </a:r>
            <a:r>
              <a:rPr lang="en-US" dirty="0"/>
              <a:t>Helps identify how many companies are High Sales, Medium Sales, or Low Sales, revealing sales concentration in the market.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70EC-100A-651F-52A9-3CD38244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9F4AED-4F8F-888E-9DAF-A3519A205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369710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DF7E4-F887-3A95-8976-4F5DDE68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3FE1-0232-0D23-CD1A-E6267162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</a:t>
            </a:r>
            <a:r>
              <a:rPr dirty="0"/>
              <a:t>. </a:t>
            </a:r>
            <a:r>
              <a:rPr lang="en-IN" dirty="0"/>
              <a:t>Quarterly Sales by Company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7E3F-B5E5-8FEB-B221-FBC616835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dirty="0"/>
              <a:t>Type: Stacked Bar Chart</a:t>
            </a:r>
          </a:p>
          <a:p>
            <a:pPr algn="just"/>
            <a:r>
              <a:rPr dirty="0"/>
              <a:t>Purpose: Cross analysis between sales </a:t>
            </a:r>
            <a:r>
              <a:rPr lang="en-IN" dirty="0"/>
              <a:t>and company.</a:t>
            </a:r>
            <a:endParaRPr dirty="0"/>
          </a:p>
          <a:p>
            <a:pPr algn="just"/>
            <a:r>
              <a:rPr dirty="0"/>
              <a:t>Why:</a:t>
            </a:r>
            <a:r>
              <a:rPr lang="en-IN" dirty="0"/>
              <a:t> </a:t>
            </a:r>
            <a:r>
              <a:rPr lang="en-US" dirty="0"/>
              <a:t>Even though only one quarter is provided now (Sales </a:t>
            </a:r>
            <a:r>
              <a:rPr lang="en-US" dirty="0" err="1"/>
              <a:t>Qtr</a:t>
            </a:r>
            <a:r>
              <a:rPr lang="en-US" dirty="0"/>
              <a:t> - Crore), tracking this over time for multiple companies helps assess business performance, seasonality, or market demand.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92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BD19-D270-BF22-636E-32197A58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CCD1A-153D-7F30-0779-899FC3ED5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428044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305</Words>
  <Application>Microsoft Office PowerPoint</Application>
  <PresentationFormat>On-screen Show (4:3)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Corporate Financial Dashboard</vt:lpstr>
      <vt:lpstr>1.Market Capitalization Comparison by Company</vt:lpstr>
      <vt:lpstr>PowerPoint Presentation</vt:lpstr>
      <vt:lpstr>2. Top 10 Companies by Sales</vt:lpstr>
      <vt:lpstr>PowerPoint Presentation</vt:lpstr>
      <vt:lpstr>3. Sales Category Distribution</vt:lpstr>
      <vt:lpstr>PowerPoint Presentation</vt:lpstr>
      <vt:lpstr>4. Quarterly Sales by Company</vt:lpstr>
      <vt:lpstr>PowerPoint Presentation</vt:lpstr>
      <vt:lpstr>5. Market Cap Category vs Sales Category</vt:lpstr>
      <vt:lpstr>PowerPoint Presentation</vt:lpstr>
      <vt:lpstr>6. Market Cap Category Distribution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RAMPRASAD</dc:creator>
  <cp:keywords/>
  <dc:description>generated using python-pptx</dc:description>
  <cp:lastModifiedBy>Ramprasad Potu</cp:lastModifiedBy>
  <cp:revision>2</cp:revision>
  <dcterms:created xsi:type="dcterms:W3CDTF">2013-01-27T09:14:16Z</dcterms:created>
  <dcterms:modified xsi:type="dcterms:W3CDTF">2025-06-05T14:09:29Z</dcterms:modified>
  <cp:category/>
</cp:coreProperties>
</file>