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95" y="-8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45978-308E-483E-886A-B1CF00AC04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BED560-5B31-4394-AE6C-D9D8B395C76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75520B-32DF-4522-B4CA-F1C9448CA7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A5556C-E094-4CC9-9A0F-2EAF37D2E16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54B52A-6789-4826-AB0F-D69653CDFF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7857A4-CE84-46A8-A2E6-F8D0872373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3E98FA-0C5D-4B5C-92A5-EDAC634D5C5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36326B-2ADF-4690-B80B-04B1BBB7750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11E3FC-062B-4767-BD18-50CBEB4918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D01245-0DD9-45E6-ABE2-A200CB0B47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C4F24E-D170-4B93-B53A-08F37FF35A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CE24C0-3D03-4A89-95F8-E7CEC06479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00E034-0BB5-4CF4-B679-8539C0A53C8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CEDFFF0-2660-4228-8338-CB5E9D9AE2F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1621CF-19A9-441B-84DC-2D9242A41F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0B77DC-87F8-4C1B-9B44-793976A3179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C41CEC-7A38-495F-B7BD-CE6FFEEFBE8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404A45-4E5E-401C-8458-374BA2CD8C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F5C87D-24F5-4329-AF54-1EC2786CAC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FFBCD3-27D6-4EA3-AEAD-26C1B7F27D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E0A32D-D567-401E-969C-07351DBBE0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31452B-8BC6-4B0C-BF7C-A9CD1A07A6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D46DF-B186-4949-8A6B-7126AD8376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E987C3-C305-40A3-AACC-8155D00E2F6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object 2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object 3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object 4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46120" y="3878280"/>
            <a:ext cx="91738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2400" b="1" spc="12" dirty="0" smtClean="0">
                <a:solidFill>
                  <a:srgbClr val="000000"/>
                </a:solidFill>
                <a:latin typeface="Trebuchet MS"/>
              </a:rPr>
              <a:t>D. RAMA KRISHNA RAJU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8"/>
          <p:cNvSpPr/>
          <p:nvPr/>
        </p:nvSpPr>
        <p:spPr>
          <a:xfrm>
            <a:off x="3420000" y="2856600"/>
            <a:ext cx="4559040" cy="74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4800" b="1" strike="noStrike" spc="9">
                <a:solidFill>
                  <a:srgbClr val="2D936B"/>
                </a:solidFill>
                <a:latin typeface="Trebuchet MS"/>
              </a:rPr>
              <a:t>Final</a:t>
            </a:r>
            <a:r>
              <a:rPr lang="en-IN" sz="4800" b="1" strike="noStrike" spc="-165">
                <a:solidFill>
                  <a:srgbClr val="2D936B"/>
                </a:solidFill>
                <a:latin typeface="Trebuchet MS"/>
              </a:rPr>
              <a:t> </a:t>
            </a:r>
            <a:r>
              <a:rPr lang="en-IN" sz="4800" b="1" strike="noStrike" spc="-7">
                <a:solidFill>
                  <a:srgbClr val="2D936B"/>
                </a:solidFill>
                <a:latin typeface="Trebuchet MS"/>
              </a:rPr>
              <a:t>Project</a:t>
            </a:r>
            <a:endParaRPr lang="en-IN" sz="4800" b="1" strike="noStrike" spc="-1">
              <a:latin typeface="Arial"/>
            </a:endParaRPr>
          </a:p>
        </p:txBody>
      </p:sp>
      <p:pic>
        <p:nvPicPr>
          <p:cNvPr id="109" name="object 9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2"/>
          <p:cNvSpPr>
            <a:spLocks noGrp="1"/>
          </p:cNvSpPr>
          <p:nvPr>
            <p:ph type="sldNum" idx="7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1357DD-6F9F-44BD-AFC1-74B472A0DDD7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96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E122E18-D9A0-4DCD-B539-6D7DCB55626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379800" y="291240"/>
            <a:ext cx="4660200" cy="7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LL</a:t>
            </a:r>
            <a:r>
              <a:rPr lang="en-US" sz="4800" b="1" strike="noStrike" spc="29">
                <a:solidFill>
                  <a:srgbClr val="000000"/>
                </a:solidFill>
                <a:latin typeface="Trebuchet MS"/>
              </a:rPr>
              <a:t>ING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98" name="TextBox 12"/>
          <p:cNvSpPr/>
          <p:nvPr/>
        </p:nvSpPr>
        <p:spPr>
          <a:xfrm>
            <a:off x="358560" y="1228320"/>
            <a:ext cx="11147040" cy="35379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Modular Design: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The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keylogger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code is structured into modular functions for better readability and maintenance.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Event Handling: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Utilizes the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pynput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library to capture and handle keyboard events.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Data Logging: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Implements functions to log captured data into text and JSON files.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3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86360" y="205560"/>
            <a:ext cx="473364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4800" b="1" strike="noStrike" spc="-406">
                <a:solidFill>
                  <a:srgbClr val="000000"/>
                </a:solidFill>
                <a:latin typeface="Trebuchet MS"/>
              </a:rPr>
              <a:t>LT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S: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6EE0AF9-C96E-477E-A88E-C3E9F6AF993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pic>
        <p:nvPicPr>
          <p:cNvPr id="216" name="Picture 9"/>
          <p:cNvPicPr/>
          <p:nvPr/>
        </p:nvPicPr>
        <p:blipFill>
          <a:blip r:embed="rId3"/>
          <a:stretch/>
        </p:blipFill>
        <p:spPr>
          <a:xfrm>
            <a:off x="312840" y="1058400"/>
            <a:ext cx="4488480" cy="263952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11"/>
          <p:cNvPicPr/>
          <p:nvPr/>
        </p:nvPicPr>
        <p:blipFill>
          <a:blip r:embed="rId4"/>
          <a:stretch/>
        </p:blipFill>
        <p:spPr>
          <a:xfrm>
            <a:off x="5176800" y="1045800"/>
            <a:ext cx="4633560" cy="2639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/>
          <p:nvPr/>
        </p:nvSpPr>
        <p:spPr>
          <a:xfrm>
            <a:off x="9427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3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4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732253" y="3025683"/>
            <a:ext cx="561564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4" dirty="0">
                <a:solidFill>
                  <a:srgbClr val="000000"/>
                </a:solidFill>
                <a:latin typeface="Stencil" panose="040409050D0802020404" pitchFamily="82" charset="0"/>
              </a:rPr>
              <a:t>KEY LOGGER AND SECURITY</a:t>
            </a:r>
            <a:endParaRPr lang="en-US" sz="4250" b="0" strike="noStrike" spc="-1" dirty="0">
              <a:solidFill>
                <a:srgbClr val="000000"/>
              </a:solidFill>
              <a:latin typeface="Stencil" panose="040409050D0802020404" pitchFamily="82" charset="0"/>
            </a:endParaRPr>
          </a:p>
        </p:txBody>
      </p:sp>
      <p:grpSp>
        <p:nvGrpSpPr>
          <p:cNvPr id="128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9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2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303C75-D206-4F04-8B4C-B776B07EED02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/>
          <p:nvPr/>
        </p:nvSpPr>
        <p:spPr>
          <a:xfrm>
            <a:off x="2362320" y="1357200"/>
            <a:ext cx="10362960" cy="55051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2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Introduction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Problem Statement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Project Overview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End Users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Solution and Value Proposition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The "Wow" Factor in Our Solution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Modelling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Results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 dirty="0">
              <a:latin typeface="Arial"/>
            </a:endParaRPr>
          </a:p>
        </p:txBody>
      </p:sp>
      <p:grpSp>
        <p:nvGrpSpPr>
          <p:cNvPr id="135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6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9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50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51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80000" y="324000"/>
            <a:ext cx="414000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24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B9FC625-E001-46D5-A5FA-D034B29FC886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563652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728080" algn="l"/>
              </a:tabLst>
            </a:pP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ROB</a:t>
            </a:r>
            <a:r>
              <a:rPr lang="en-US" sz="4250" b="1" strike="noStrike" spc="52">
                <a:solidFill>
                  <a:srgbClr val="000000"/>
                </a:solidFill>
                <a:latin typeface="Trebuchet MS"/>
              </a:rPr>
              <a:t>L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NT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object 8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59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B51384D8-C8F5-45E6-93F5-99148F0B2D11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60" name="Rectangle 1"/>
          <p:cNvSpPr/>
          <p:nvPr/>
        </p:nvSpPr>
        <p:spPr>
          <a:xfrm>
            <a:off x="488880" y="1264398"/>
            <a:ext cx="12414240" cy="44012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Problem: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*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Keyloggers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are a significant threat to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cybersecurity</a:t>
            </a:r>
            <a:endParaRPr lang="en-US" sz="2800" spc="-1" dirty="0">
              <a:solidFill>
                <a:srgbClr val="000000"/>
              </a:solidFill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spc="-1" dirty="0" smtClean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800" spc="-1" dirty="0" smtClean="0">
                <a:latin typeface="Bahnschrift Condensed" panose="020B0502040204020203" pitchFamily="34" charset="0"/>
              </a:rPr>
              <a:t>*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leading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to unauthorized access to sensitive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information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 dirty="0" smtClean="0">
              <a:solidFill>
                <a:srgbClr val="000000"/>
              </a:solidFill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*identity theft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and financial fraud.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Impact: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Affects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individuals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*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businesses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and organizations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bycompromising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data privacy and security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308520"/>
            <a:ext cx="526320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642760" algn="l"/>
              </a:tabLst>
            </a:pPr>
            <a:r>
              <a:rPr lang="en-US" sz="4250" b="1" strike="noStrike" spc="4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object 8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0B02FA-463A-4E6F-A5C8-721A4911027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66" name="Rectangle 1"/>
          <p:cNvSpPr/>
          <p:nvPr/>
        </p:nvSpPr>
        <p:spPr>
          <a:xfrm>
            <a:off x="360000" y="2097225"/>
            <a:ext cx="9611670" cy="35394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Objective: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*Develop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 comprehensive understanding of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keyloggers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 *how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they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work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and effective security measures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toprevent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keylogging attacks.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Scope: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*Includes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an analysis of hardware and software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keyloggers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*legal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and ethical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implications 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*security measures and 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best practices. 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object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82840" y="188640"/>
            <a:ext cx="50140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24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8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29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2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200" b="1" strike="noStrike" spc="4">
                <a:solidFill>
                  <a:srgbClr val="000000"/>
                </a:solidFill>
                <a:latin typeface="Trebuchet MS"/>
              </a:rPr>
              <a:t>S?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C65669E-F7F4-4974-A4A4-5573078FE8F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74" name="Rectangle 2"/>
          <p:cNvSpPr/>
          <p:nvPr/>
        </p:nvSpPr>
        <p:spPr>
          <a:xfrm>
            <a:off x="438840" y="2051668"/>
            <a:ext cx="11734560" cy="3108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Individuals: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Concerned about personal data security and privacy.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Businesses: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Need to protect corporate data and ensure compliance with security standards.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Organizations: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Require robust security measures to safeguard sensitive information.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Security Professionals: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Aim to understand and mitigate keylogging threats. 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716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object 7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D91372B0-56AE-412A-8511-4DBC403C31B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82" name="Rectangle 2"/>
          <p:cNvSpPr/>
          <p:nvPr/>
        </p:nvSpPr>
        <p:spPr>
          <a:xfrm>
            <a:off x="495000" y="1382494"/>
            <a:ext cx="7067576" cy="48320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en-IN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avoid 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keyloggers</a:t>
            </a:r>
            <a:r>
              <a:rPr lang="en-IN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Use anti virus program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Use password manager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Use multi factor authentication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Use a firewall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Avoid suspicious links and downloads 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Change password periodically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Update your system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Use Virtual Keyboard to type passwords and sensitive 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information 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6" name="object 7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2"/>
          <p:cNvSpPr>
            <a:spLocks noGrp="1"/>
          </p:cNvSpPr>
          <p:nvPr>
            <p:ph type="sldNum" idx="14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3439EEE8-3A00-4090-882F-3487C66FBFD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8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89" name="Rectangle 2"/>
          <p:cNvSpPr/>
          <p:nvPr/>
        </p:nvSpPr>
        <p:spPr>
          <a:xfrm>
            <a:off x="318722" y="813821"/>
            <a:ext cx="8115042" cy="5262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Solution: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Implement a multi-layered security strategy that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includes anti-keylogging software, regular system scans, 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software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updates,and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user education.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Value Proposition: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Enhanced Security: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Reduces the risk of data breaches and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identity theft.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User Awareness: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Educates users about keylogging threats and 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protection methods.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Compliance: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Helps businesses and organizations comply with 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data protection regulations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77280" y="308520"/>
            <a:ext cx="754272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THE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WOW</a:t>
            </a:r>
            <a:r>
              <a:rPr lang="en-US" sz="4250" b="1" strike="noStrike" spc="83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IN</a:t>
            </a:r>
            <a:r>
              <a:rPr lang="en-US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YOUR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SOLUTION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8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7970415-BE5D-4B7E-8938-DBEB3D8B2715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3" name="Rectangle 1"/>
          <p:cNvSpPr/>
          <p:nvPr/>
        </p:nvSpPr>
        <p:spPr>
          <a:xfrm>
            <a:off x="-51480" y="1962045"/>
            <a:ext cx="8367162" cy="35394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Innovative Approach: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Combining technical measures with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 user education for comprehensive protection.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Demonstration: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Real-time demonstration of a simple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keylogger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 to illustrate the threat and the effectiveness of security measures.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Impact:</a:t>
            </a: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Significant reduction in the likelihood of keylogging attacks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Bahnschrift Condensed" panose="020B0502040204020203" pitchFamily="34" charset="0"/>
              </a:rPr>
              <a:t>  through proactive measures. </a:t>
            </a:r>
            <a:endParaRPr lang="en-IN" sz="2800" b="0" strike="noStrike" spc="-1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400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Bahnschrift Condensed</vt:lpstr>
      <vt:lpstr>Calibri</vt:lpstr>
      <vt:lpstr>DejaVu Sans</vt:lpstr>
      <vt:lpstr>Stencil</vt:lpstr>
      <vt:lpstr>Symbol</vt:lpstr>
      <vt:lpstr>Times New Roman</vt:lpstr>
      <vt:lpstr>Trebuchet MS</vt:lpstr>
      <vt:lpstr>Wingdings</vt:lpstr>
      <vt:lpstr>Office Theme</vt:lpstr>
      <vt:lpstr>Office Theme</vt:lpstr>
      <vt:lpstr>D. RAMA KRISHNA RAJU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RESULTS: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subject/>
  <dc:creator>ADMIN</dc:creator>
  <dc:description/>
  <cp:lastModifiedBy>ADMIN</cp:lastModifiedBy>
  <cp:revision>7</cp:revision>
  <dcterms:created xsi:type="dcterms:W3CDTF">2024-06-03T05:48:59Z</dcterms:created>
  <dcterms:modified xsi:type="dcterms:W3CDTF">2024-06-17T04:37:54Z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PresentationFormat">
    <vt:lpwstr>Widescreen</vt:lpwstr>
  </property>
  <property fmtid="{D5CDD505-2E9C-101B-9397-08002B2CF9AE}" pid="5" name="Slides">
    <vt:i4>15</vt:i4>
  </property>
</Properties>
</file>