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3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3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8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9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8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1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6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8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0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5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74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6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0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4D33934A-7330-D28F-E320-6A9796931A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613" b="1813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15F09-ECB9-AE1E-AF03-DA4C45974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Text Summarizer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D9EE8-279D-4598-EDA0-731A79FD9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Sai </a:t>
            </a:r>
            <a:r>
              <a:rPr lang="en-US" dirty="0" err="1">
                <a:solidFill>
                  <a:schemeClr val="tx1"/>
                </a:solidFill>
              </a:rPr>
              <a:t>Revanth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Iddum</a:t>
            </a:r>
            <a:r>
              <a:rPr lang="en-US" dirty="0">
                <a:solidFill>
                  <a:schemeClr val="tx1"/>
                </a:solidFill>
              </a:rPr>
              <a:t> &amp; Ram Kumar Ippili</a:t>
            </a:r>
          </a:p>
        </p:txBody>
      </p:sp>
    </p:spTree>
    <p:extLst>
      <p:ext uri="{BB962C8B-B14F-4D97-AF65-F5344CB8AC3E}">
        <p14:creationId xmlns:p14="http://schemas.microsoft.com/office/powerpoint/2010/main" val="93808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71C39-EDE1-EE76-4EED-6B4FC3AD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 &amp;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309BE-9003-591A-50B1-2BEA6584A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Time</a:t>
            </a:r>
          </a:p>
          <a:p>
            <a:r>
              <a:rPr lang="en-US" dirty="0"/>
              <a:t>Memory Constraints</a:t>
            </a:r>
          </a:p>
          <a:p>
            <a:r>
              <a:rPr lang="en-US" dirty="0"/>
              <a:t>Inconsistent Batch Size</a:t>
            </a:r>
          </a:p>
          <a:p>
            <a:r>
              <a:rPr lang="en-US" dirty="0"/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3192919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9736-BA37-0B8E-A99D-3D1553AC8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3E193-3A80-2807-6EC2-C5FE2016D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Increased Dataset.</a:t>
            </a:r>
          </a:p>
          <a:p>
            <a:r>
              <a:rPr lang="en-US" dirty="0"/>
              <a:t>Experiment with more advanced models like Pegasus or T5.</a:t>
            </a:r>
          </a:p>
          <a:p>
            <a:r>
              <a:rPr lang="en-US" dirty="0"/>
              <a:t>Use alternative decoding strategies.</a:t>
            </a:r>
          </a:p>
          <a:p>
            <a:r>
              <a:rPr lang="en-US" dirty="0"/>
              <a:t>Deploy the summarization tool as a web app.</a:t>
            </a:r>
          </a:p>
        </p:txBody>
      </p:sp>
    </p:spTree>
    <p:extLst>
      <p:ext uri="{BB962C8B-B14F-4D97-AF65-F5344CB8AC3E}">
        <p14:creationId xmlns:p14="http://schemas.microsoft.com/office/powerpoint/2010/main" val="1114364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17EF-A8AC-EFAB-7195-02C7841E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ABD13-A5CD-9E5A-6FFE-342D8516D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Successfully fine-tuned a BART model for abstractive summarization.</a:t>
            </a:r>
          </a:p>
          <a:p>
            <a:r>
              <a:rPr lang="en-US" dirty="0"/>
              <a:t>Achieved reasonable performance metrics despite resource constraints.</a:t>
            </a:r>
          </a:p>
          <a:p>
            <a:r>
              <a:rPr lang="en-US" dirty="0"/>
              <a:t>Developed a functional tool for summarizing custom text.</a:t>
            </a:r>
          </a:p>
        </p:txBody>
      </p:sp>
    </p:spTree>
    <p:extLst>
      <p:ext uri="{BB962C8B-B14F-4D97-AF65-F5344CB8AC3E}">
        <p14:creationId xmlns:p14="http://schemas.microsoft.com/office/powerpoint/2010/main" val="2123769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E0884-E546-D7B9-5A29-BA2C7BDF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F0133-518D-AF38-6F31-605250D8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What is Text Summarization ?</a:t>
            </a:r>
          </a:p>
          <a:p>
            <a:r>
              <a:rPr lang="en-US" sz="1800" dirty="0"/>
              <a:t>Why Text Summarization ?</a:t>
            </a:r>
          </a:p>
          <a:p>
            <a:r>
              <a:rPr lang="en-US" sz="1800" dirty="0"/>
              <a:t>Types of Text Summarization:</a:t>
            </a:r>
          </a:p>
          <a:p>
            <a:pPr lvl="1"/>
            <a:r>
              <a:rPr lang="en-US" sz="1800" dirty="0"/>
              <a:t>Extractive Summarization</a:t>
            </a:r>
          </a:p>
          <a:p>
            <a:pPr lvl="1"/>
            <a:r>
              <a:rPr lang="en-US" sz="1800" dirty="0"/>
              <a:t>Abstractive Summarization</a:t>
            </a:r>
          </a:p>
          <a:p>
            <a:r>
              <a:rPr lang="en-US" sz="1800" dirty="0"/>
              <a:t>Why Bart 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4116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F57FD-A1C0-3132-0F89-332D8A94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97608-0967-2DAC-A756-942452A61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Preprocesses the CNN/</a:t>
            </a:r>
            <a:r>
              <a:rPr lang="en-US" dirty="0" err="1"/>
              <a:t>DailyMail</a:t>
            </a:r>
            <a:r>
              <a:rPr lang="en-US" dirty="0"/>
              <a:t> dataset</a:t>
            </a:r>
          </a:p>
          <a:p>
            <a:r>
              <a:rPr lang="en-US" dirty="0"/>
              <a:t>Fine Tune BART to generate coherent and concise summaries.</a:t>
            </a:r>
          </a:p>
          <a:p>
            <a:r>
              <a:rPr lang="en-US" dirty="0"/>
              <a:t>Evaluate the model’s performance using ROUGE metrics.</a:t>
            </a:r>
          </a:p>
          <a:p>
            <a:r>
              <a:rPr lang="en-US" dirty="0"/>
              <a:t>Script for summarizing custom input text.</a:t>
            </a:r>
          </a:p>
        </p:txBody>
      </p:sp>
    </p:spTree>
    <p:extLst>
      <p:ext uri="{BB962C8B-B14F-4D97-AF65-F5344CB8AC3E}">
        <p14:creationId xmlns:p14="http://schemas.microsoft.com/office/powerpoint/2010/main" val="409088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86D7-8BA2-175B-8E5E-F680FC0D9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1CB1D-8A34-10DD-DABA-3715A09E6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CNN/</a:t>
            </a:r>
            <a:r>
              <a:rPr lang="en-US" dirty="0" err="1"/>
              <a:t>DailyMail</a:t>
            </a:r>
            <a:r>
              <a:rPr lang="en-US" dirty="0"/>
              <a:t> dataset</a:t>
            </a:r>
          </a:p>
          <a:p>
            <a:r>
              <a:rPr lang="en-US" dirty="0"/>
              <a:t>Dataset Sizes</a:t>
            </a:r>
          </a:p>
          <a:p>
            <a:pPr lvl="1"/>
            <a:r>
              <a:rPr lang="en-US" dirty="0"/>
              <a:t>Training: 287k samples</a:t>
            </a:r>
          </a:p>
          <a:p>
            <a:pPr lvl="1"/>
            <a:r>
              <a:rPr lang="en-US" dirty="0"/>
              <a:t>Validation: 13k samples</a:t>
            </a:r>
          </a:p>
          <a:p>
            <a:pPr lvl="1"/>
            <a:r>
              <a:rPr lang="en-US" dirty="0"/>
              <a:t>Test: 11k samples</a:t>
            </a:r>
          </a:p>
        </p:txBody>
      </p:sp>
    </p:spTree>
    <p:extLst>
      <p:ext uri="{BB962C8B-B14F-4D97-AF65-F5344CB8AC3E}">
        <p14:creationId xmlns:p14="http://schemas.microsoft.com/office/powerpoint/2010/main" val="195737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9F6D-DCB4-5687-B644-5F369DF08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96E0B-E978-505B-5CC5-614BCF85D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Tokenized articles and highlights using the BART tokenizer.</a:t>
            </a:r>
          </a:p>
          <a:p>
            <a:r>
              <a:rPr lang="en-US" dirty="0"/>
              <a:t>Truncated input sequences to 1024 tokens and output sequences to 128 tokens to fit memory constraints.</a:t>
            </a:r>
          </a:p>
          <a:p>
            <a:r>
              <a:rPr lang="en-US" dirty="0"/>
              <a:t>Dynamic padding to handle varying sequence lengths.</a:t>
            </a:r>
          </a:p>
          <a:p>
            <a:r>
              <a:rPr lang="en-US" dirty="0"/>
              <a:t>Saved the tokenized dataset for faster access during training.</a:t>
            </a:r>
          </a:p>
        </p:txBody>
      </p:sp>
    </p:spTree>
    <p:extLst>
      <p:ext uri="{BB962C8B-B14F-4D97-AF65-F5344CB8AC3E}">
        <p14:creationId xmlns:p14="http://schemas.microsoft.com/office/powerpoint/2010/main" val="357190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674E-B25C-BB03-4EAC-5EB0BF9B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Fine-Tuning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54C2F-6DF5-7819-6475-1620D5CB0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fine tune BART ?</a:t>
            </a:r>
          </a:p>
          <a:p>
            <a:r>
              <a:rPr lang="en-US" dirty="0"/>
              <a:t>Training Configurations</a:t>
            </a:r>
          </a:p>
          <a:p>
            <a:pPr lvl="1"/>
            <a:r>
              <a:rPr lang="en-US" dirty="0"/>
              <a:t>Model: </a:t>
            </a:r>
            <a:r>
              <a:rPr lang="en-US" dirty="0" err="1"/>
              <a:t>facebook</a:t>
            </a:r>
            <a:r>
              <a:rPr lang="en-US" dirty="0"/>
              <a:t>/</a:t>
            </a:r>
            <a:r>
              <a:rPr lang="en-US" dirty="0" err="1"/>
              <a:t>bart</a:t>
            </a:r>
            <a:r>
              <a:rPr lang="en-US" dirty="0"/>
              <a:t>-base for faster</a:t>
            </a:r>
          </a:p>
          <a:p>
            <a:pPr lvl="1"/>
            <a:r>
              <a:rPr lang="en-US" dirty="0"/>
              <a:t>Training Parameters:</a:t>
            </a:r>
          </a:p>
          <a:p>
            <a:pPr lvl="2"/>
            <a:r>
              <a:rPr lang="en-US" dirty="0"/>
              <a:t>Batch Size: 2</a:t>
            </a:r>
          </a:p>
          <a:p>
            <a:pPr lvl="2"/>
            <a:r>
              <a:rPr lang="en-US" dirty="0"/>
              <a:t>Gradient Accumulation: 8</a:t>
            </a:r>
          </a:p>
          <a:p>
            <a:pPr lvl="2"/>
            <a:r>
              <a:rPr lang="en-US" dirty="0"/>
              <a:t>Epochs 1</a:t>
            </a:r>
          </a:p>
          <a:p>
            <a:r>
              <a:rPr lang="en-US" dirty="0"/>
              <a:t>Used </a:t>
            </a:r>
            <a:r>
              <a:rPr lang="en-US" dirty="0" err="1"/>
              <a:t>huggingface</a:t>
            </a:r>
            <a:r>
              <a:rPr lang="en-US" dirty="0"/>
              <a:t> transformers library for implementing.</a:t>
            </a:r>
          </a:p>
        </p:txBody>
      </p:sp>
    </p:spTree>
    <p:extLst>
      <p:ext uri="{BB962C8B-B14F-4D97-AF65-F5344CB8AC3E}">
        <p14:creationId xmlns:p14="http://schemas.microsoft.com/office/powerpoint/2010/main" val="118406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CB793-9DFA-42B5-E1FA-A5F8C6FD8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 During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5889D-F7F3-D3AE-52CB-E860B0DC2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 Training</a:t>
            </a:r>
          </a:p>
          <a:p>
            <a:r>
              <a:rPr lang="en-US" dirty="0"/>
              <a:t>Memory Constraints</a:t>
            </a:r>
          </a:p>
          <a:p>
            <a:r>
              <a:rPr lang="en-US" dirty="0"/>
              <a:t>Overfitting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86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43CA5-9FB2-017E-0D7B-B52C190E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54C24-7616-A761-5180-30E86F45E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ROUGE Metrics.</a:t>
            </a:r>
          </a:p>
          <a:p>
            <a:r>
              <a:rPr lang="en-US" dirty="0"/>
              <a:t>ROUGE-1: 32.69%</a:t>
            </a:r>
          </a:p>
          <a:p>
            <a:r>
              <a:rPr lang="en-US" dirty="0"/>
              <a:t>ROUGE-2: 13.79%</a:t>
            </a:r>
          </a:p>
          <a:p>
            <a:r>
              <a:rPr lang="en-US" dirty="0"/>
              <a:t>ROUGE-L: 23.93%</a:t>
            </a:r>
          </a:p>
          <a:p>
            <a:r>
              <a:rPr lang="en-US" dirty="0"/>
              <a:t>ROUGE-</a:t>
            </a:r>
            <a:r>
              <a:rPr lang="en-US" dirty="0" err="1"/>
              <a:t>Lsum</a:t>
            </a:r>
            <a:r>
              <a:rPr lang="en-US" dirty="0"/>
              <a:t>: 30.36%</a:t>
            </a:r>
          </a:p>
        </p:txBody>
      </p:sp>
    </p:spTree>
    <p:extLst>
      <p:ext uri="{BB962C8B-B14F-4D97-AF65-F5344CB8AC3E}">
        <p14:creationId xmlns:p14="http://schemas.microsoft.com/office/powerpoint/2010/main" val="3608299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9086-898B-0B1A-A1C9-23A3A616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Summarizing Custom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2472D-ACBB-ED32-D2CD-516C5C138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a custom python script for </a:t>
            </a:r>
            <a:r>
              <a:rPr lang="en-US"/>
              <a:t>real-time summarization.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00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Savon">
      <a:maj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273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Garamond</vt:lpstr>
      <vt:lpstr>Goudy Old Style</vt:lpstr>
      <vt:lpstr>SavonVTI</vt:lpstr>
      <vt:lpstr>Text Summarizer</vt:lpstr>
      <vt:lpstr>Introduction</vt:lpstr>
      <vt:lpstr>Project Objectives</vt:lpstr>
      <vt:lpstr>Dataset Overview</vt:lpstr>
      <vt:lpstr>Preprocessing Steps</vt:lpstr>
      <vt:lpstr>Model Fine-Tuning</vt:lpstr>
      <vt:lpstr>Challenges During Training</vt:lpstr>
      <vt:lpstr>Evaluation</vt:lpstr>
      <vt:lpstr>Summarizing Custom Text</vt:lpstr>
      <vt:lpstr>Challenges &amp; Solutions</vt:lpstr>
      <vt:lpstr>Future Improvements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 Kumar Ippili</dc:creator>
  <cp:lastModifiedBy>Ram Kumar Ippili</cp:lastModifiedBy>
  <cp:revision>10</cp:revision>
  <dcterms:created xsi:type="dcterms:W3CDTF">2024-12-16T00:25:59Z</dcterms:created>
  <dcterms:modified xsi:type="dcterms:W3CDTF">2024-12-16T17:31:43Z</dcterms:modified>
</cp:coreProperties>
</file>