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68D2F12-1F17-4AD7-8C5E-EB65D40987A1}">
          <p14:sldIdLst>
            <p14:sldId id="256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37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792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73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15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281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55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90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0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8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298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3DA1-D936-4365-87DF-8AF44D26D53F}" type="datetimeFigureOut">
              <a:rPr lang="en-PH" smtClean="0"/>
              <a:t>18/06/2018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6C1C-26AA-41B0-9105-87C392756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18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IT 166</a:t>
            </a:r>
            <a:br>
              <a:rPr lang="en-PH" dirty="0" smtClean="0"/>
            </a:br>
            <a:r>
              <a:rPr lang="en-PH" dirty="0" smtClean="0"/>
              <a:t>Advanced Web Development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Verdan</a:t>
            </a:r>
            <a:r>
              <a:rPr lang="en-PH" dirty="0" smtClean="0"/>
              <a:t> Jared S. </a:t>
            </a:r>
            <a:r>
              <a:rPr lang="en-PH" dirty="0" err="1" smtClean="0"/>
              <a:t>Batilo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0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Grading Information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EXAM	</a:t>
            </a:r>
            <a:r>
              <a:rPr lang="en-PH" dirty="0" smtClean="0"/>
              <a:t>/Project</a:t>
            </a:r>
            <a:r>
              <a:rPr lang="en-PH" dirty="0" smtClean="0"/>
              <a:t>					40%</a:t>
            </a:r>
          </a:p>
          <a:p>
            <a:pPr marL="0" indent="0">
              <a:buNone/>
            </a:pPr>
            <a:r>
              <a:rPr lang="en-PH" dirty="0" smtClean="0"/>
              <a:t>CLASS WORK:					60%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Quizzes				20%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Laboratory Exercises		20%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Seatwork/Assignment		10%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Recitation/Board work		10</a:t>
            </a:r>
            <a:r>
              <a:rPr lang="en-PH" dirty="0" smtClean="0"/>
              <a:t>%</a:t>
            </a:r>
            <a:endParaRPr lang="en-PH" dirty="0" smtClean="0"/>
          </a:p>
          <a:p>
            <a:pPr marL="0" indent="0">
              <a:buNone/>
            </a:pPr>
            <a:r>
              <a:rPr lang="en-PH" b="1" dirty="0" smtClean="0"/>
              <a:t>TOTAL							100%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671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2703" cy="4351338"/>
          </a:xfrm>
        </p:spPr>
        <p:txBody>
          <a:bodyPr/>
          <a:lstStyle/>
          <a:p>
            <a:r>
              <a:rPr lang="en-PH" dirty="0" smtClean="0"/>
              <a:t>JavaScript</a:t>
            </a:r>
          </a:p>
          <a:p>
            <a:pPr lvl="1"/>
            <a:r>
              <a:rPr lang="en-PH" dirty="0" err="1" smtClean="0"/>
              <a:t>Jquery</a:t>
            </a:r>
            <a:endParaRPr lang="en-PH" dirty="0" smtClean="0"/>
          </a:p>
          <a:p>
            <a:r>
              <a:rPr lang="en-PH" dirty="0" smtClean="0"/>
              <a:t>CSS</a:t>
            </a:r>
          </a:p>
          <a:p>
            <a:pPr lvl="1"/>
            <a:r>
              <a:rPr lang="en-PH" dirty="0"/>
              <a:t>r</a:t>
            </a:r>
            <a:r>
              <a:rPr lang="en-PH" dirty="0" smtClean="0"/>
              <a:t>esponsive template</a:t>
            </a:r>
          </a:p>
          <a:p>
            <a:pPr lvl="1"/>
            <a:r>
              <a:rPr lang="en-PH" dirty="0" smtClean="0"/>
              <a:t>bootstrap</a:t>
            </a:r>
          </a:p>
          <a:p>
            <a:r>
              <a:rPr lang="en-PH" dirty="0" smtClean="0"/>
              <a:t>MVC Framework</a:t>
            </a:r>
          </a:p>
          <a:p>
            <a:pPr lvl="1"/>
            <a:r>
              <a:rPr lang="en-PH" dirty="0" smtClean="0"/>
              <a:t>C# - razor</a:t>
            </a:r>
          </a:p>
          <a:p>
            <a:pPr lvl="1"/>
            <a:r>
              <a:rPr lang="en-PH" dirty="0" smtClean="0"/>
              <a:t>PHP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0543" y="1825625"/>
            <a:ext cx="47527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077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IT 166 Advanced Web Development</vt:lpstr>
      <vt:lpstr>Grading Information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116 Data Structures and Algorithm</dc:title>
  <dc:creator>Loloy</dc:creator>
  <cp:lastModifiedBy>verdan jared batilo</cp:lastModifiedBy>
  <cp:revision>14</cp:revision>
  <dcterms:created xsi:type="dcterms:W3CDTF">2017-06-23T12:21:28Z</dcterms:created>
  <dcterms:modified xsi:type="dcterms:W3CDTF">2018-06-18T09:44:18Z</dcterms:modified>
</cp:coreProperties>
</file>