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F17B-AAA2-4088-B80E-6254400F1507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3D17-5832-42DC-87A8-3A4B7A1E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2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F17B-AAA2-4088-B80E-6254400F1507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3D17-5832-42DC-87A8-3A4B7A1E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1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F17B-AAA2-4088-B80E-6254400F1507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3D17-5832-42DC-87A8-3A4B7A1E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9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F17B-AAA2-4088-B80E-6254400F1507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3D17-5832-42DC-87A8-3A4B7A1E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0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F17B-AAA2-4088-B80E-6254400F1507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3D17-5832-42DC-87A8-3A4B7A1E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41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F17B-AAA2-4088-B80E-6254400F1507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3D17-5832-42DC-87A8-3A4B7A1E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3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F17B-AAA2-4088-B80E-6254400F1507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3D17-5832-42DC-87A8-3A4B7A1E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8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F17B-AAA2-4088-B80E-6254400F1507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3D17-5832-42DC-87A8-3A4B7A1E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0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F17B-AAA2-4088-B80E-6254400F1507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3D17-5832-42DC-87A8-3A4B7A1E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53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F17B-AAA2-4088-B80E-6254400F1507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3D17-5832-42DC-87A8-3A4B7A1E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7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F17B-AAA2-4088-B80E-6254400F1507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3D17-5832-42DC-87A8-3A4B7A1E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3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F17B-AAA2-4088-B80E-6254400F1507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E3D17-5832-42DC-87A8-3A4B7A1E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7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918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properties of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01159"/>
            <a:ext cx="10515600" cy="3475804"/>
          </a:xfrm>
        </p:spPr>
        <p:txBody>
          <a:bodyPr/>
          <a:lstStyle/>
          <a:p>
            <a:r>
              <a:rPr lang="en-US" dirty="0" smtClean="0"/>
              <a:t>Dot notation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Bracket notation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533826"/>
            <a:ext cx="8153400" cy="646331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person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{name: ‘Jose’, age: 30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79787" y="3190628"/>
            <a:ext cx="8153400" cy="646331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Console.log(person.name); //returns Jose in DOM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79787" y="4683795"/>
            <a:ext cx="8153400" cy="646331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Console.log(person[“age”]); //returns 30 in DOM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848114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structure that we use to represent a list of items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 type and length is dynamic</a:t>
            </a:r>
          </a:p>
          <a:p>
            <a:r>
              <a:rPr lang="en-US" dirty="0" smtClean="0"/>
              <a:t>Array is also typed </a:t>
            </a:r>
            <a:r>
              <a:rPr lang="en-US" i="1" dirty="0" smtClean="0">
                <a:solidFill>
                  <a:schemeClr val="accent1"/>
                </a:solidFill>
              </a:rPr>
              <a:t>object</a:t>
            </a:r>
            <a:r>
              <a:rPr lang="en-US" i="1" dirty="0" smtClean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95552" y="2380573"/>
            <a:ext cx="8153400" cy="646331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colorList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[‘orange’, ‘green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’, ’blue’]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647083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 building blocks in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Set of statements that performs a task or calculates a value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199" y="3026295"/>
            <a:ext cx="9682655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greetings(){	//body starts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			console.log(“Hello World”);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//ends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	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691517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JavaScript?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Lightweight programming language – scripting language.</a:t>
            </a:r>
          </a:p>
          <a:p>
            <a:pPr lvl="1"/>
            <a:r>
              <a:rPr lang="en-US" dirty="0" smtClean="0"/>
              <a:t>Used to make web page interactive</a:t>
            </a:r>
          </a:p>
          <a:p>
            <a:pPr lvl="1"/>
            <a:r>
              <a:rPr lang="en-US" dirty="0" smtClean="0"/>
              <a:t>Insert dynamic </a:t>
            </a:r>
            <a:r>
              <a:rPr lang="en-US" smtClean="0"/>
              <a:t>text </a:t>
            </a:r>
            <a:r>
              <a:rPr lang="en-US" smtClean="0"/>
              <a:t>into </a:t>
            </a:r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React to events</a:t>
            </a:r>
          </a:p>
          <a:p>
            <a:pPr lvl="1"/>
            <a:r>
              <a:rPr lang="en-US" dirty="0" smtClean="0"/>
              <a:t>Get information about a user’s computer</a:t>
            </a:r>
          </a:p>
          <a:p>
            <a:pPr lvl="1"/>
            <a:r>
              <a:rPr lang="en-US" dirty="0" smtClean="0"/>
              <a:t>Perform calculation on user’s computer</a:t>
            </a:r>
          </a:p>
          <a:p>
            <a:pPr lvl="1"/>
            <a:r>
              <a:rPr lang="en-US" dirty="0" smtClean="0"/>
              <a:t>A web standard</a:t>
            </a:r>
          </a:p>
          <a:p>
            <a:pPr lvl="1"/>
            <a:r>
              <a:rPr lang="en-US" dirty="0" smtClean="0"/>
              <a:t>NOT related to Java other than by name and some syntactic similarities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5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HTML to a </a:t>
            </a:r>
            <a:r>
              <a:rPr lang="en-US" dirty="0" err="1" smtClean="0"/>
              <a:t>JavaScipt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38097"/>
            <a:ext cx="10515600" cy="3538866"/>
          </a:xfrm>
        </p:spPr>
        <p:txBody>
          <a:bodyPr/>
          <a:lstStyle/>
          <a:p>
            <a:r>
              <a:rPr lang="en-US" dirty="0" smtClean="0"/>
              <a:t>script tag can be placed in HTML page's head or body</a:t>
            </a:r>
          </a:p>
          <a:p>
            <a:r>
              <a:rPr lang="en-US" dirty="0" smtClean="0"/>
              <a:t>JS code can be placed directly in the HTML file's body or head (like CSS) – </a:t>
            </a:r>
            <a:r>
              <a:rPr lang="en-US" dirty="0" smtClean="0">
                <a:solidFill>
                  <a:srgbClr val="FF0000"/>
                </a:solidFill>
              </a:rPr>
              <a:t>bad practice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504896"/>
            <a:ext cx="10302766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=“where/you/saved/your/file.js” type=“text/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”&gt;&lt;/script&gt;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		        					   					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55066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Object Model (DOM)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67400" cy="4351338"/>
          </a:xfrm>
        </p:spPr>
        <p:txBody>
          <a:bodyPr/>
          <a:lstStyle/>
          <a:p>
            <a:r>
              <a:rPr lang="en-US" dirty="0" smtClean="0"/>
              <a:t>Most JS code manipulates elements on an HTML page</a:t>
            </a:r>
          </a:p>
          <a:p>
            <a:pPr lvl="1"/>
            <a:r>
              <a:rPr lang="en-US" dirty="0" smtClean="0"/>
              <a:t>Examine elements</a:t>
            </a:r>
          </a:p>
          <a:p>
            <a:pPr lvl="1"/>
            <a:r>
              <a:rPr lang="en-US" dirty="0" smtClean="0"/>
              <a:t>Change state</a:t>
            </a:r>
          </a:p>
          <a:p>
            <a:pPr lvl="1"/>
            <a:r>
              <a:rPr lang="en-US" dirty="0" smtClean="0"/>
              <a:t>Change style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458119"/>
            <a:ext cx="4114800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607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Elements</a:t>
            </a:r>
            <a:br>
              <a:rPr lang="en-US" dirty="0" smtClean="0"/>
            </a:br>
            <a:r>
              <a:rPr lang="en-US" sz="28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157493"/>
            <a:ext cx="8153400" cy="646331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("id");</a:t>
            </a:r>
          </a:p>
          <a:p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3114617"/>
            <a:ext cx="815340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&lt;button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changeText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();"&gt;Click me!&lt;/button&gt;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&lt;span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id="output"&gt;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replace me&lt;/span&gt;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id="textbox"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type="text" /&gt;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4348740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changeText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span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("output");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textBox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("textbox");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textbox.style.color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"red";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395246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  <a:br>
              <a:rPr lang="en-US" dirty="0"/>
            </a:br>
            <a:r>
              <a:rPr lang="en-US" sz="28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ocument.getElementById</a:t>
            </a:r>
            <a:r>
              <a:rPr lang="en-US" dirty="0" smtClean="0"/>
              <a:t> returns DOM object for an element with a given 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05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436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It is where we store data temporarily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“Loosely typed</a:t>
            </a:r>
            <a:r>
              <a:rPr lang="en-US" dirty="0" smtClean="0">
                <a:cs typeface="Courier New" panose="02070309020205020404" pitchFamily="49" charset="0"/>
              </a:rPr>
              <a:t>”</a:t>
            </a:r>
          </a:p>
          <a:p>
            <a:r>
              <a:rPr lang="en-US" dirty="0" smtClean="0"/>
              <a:t>Dynamic type</a:t>
            </a:r>
          </a:p>
          <a:p>
            <a:r>
              <a:rPr lang="en-US" dirty="0" smtClean="0"/>
              <a:t>Declaration: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let,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Rules: 	- cannot be a reserved keyword (</a:t>
            </a:r>
            <a:r>
              <a:rPr lang="en-US" i="1" dirty="0" smtClean="0">
                <a:cs typeface="Courier New" panose="02070309020205020404" pitchFamily="49" charset="0"/>
              </a:rPr>
              <a:t>if, function</a:t>
            </a:r>
            <a:r>
              <a:rPr lang="en-US" dirty="0" smtClean="0"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	</a:t>
            </a:r>
            <a:r>
              <a:rPr lang="en-US" dirty="0" smtClean="0">
                <a:cs typeface="Courier New" panose="02070309020205020404" pitchFamily="49" charset="0"/>
              </a:rPr>
              <a:t>	- should be meaningful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	</a:t>
            </a:r>
            <a:r>
              <a:rPr lang="en-US" dirty="0" smtClean="0">
                <a:cs typeface="Courier New" panose="02070309020205020404" pitchFamily="49" charset="0"/>
              </a:rPr>
              <a:t>	- cannot start with a number (</a:t>
            </a:r>
            <a:r>
              <a:rPr lang="en-US" i="1" dirty="0" smtClean="0">
                <a:cs typeface="Courier New" panose="02070309020205020404" pitchFamily="49" charset="0"/>
              </a:rPr>
              <a:t>1name</a:t>
            </a:r>
            <a:r>
              <a:rPr lang="en-US" dirty="0" smtClean="0"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	</a:t>
            </a:r>
            <a:r>
              <a:rPr lang="en-US" dirty="0" smtClean="0">
                <a:cs typeface="Courier New" panose="02070309020205020404" pitchFamily="49" charset="0"/>
              </a:rPr>
              <a:t>	- case sensitive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	</a:t>
            </a:r>
            <a:r>
              <a:rPr lang="en-US" dirty="0" smtClean="0">
                <a:cs typeface="Courier New" panose="02070309020205020404" pitchFamily="49" charset="0"/>
              </a:rPr>
              <a:t>	- cannot contain a white space or hyphen</a:t>
            </a:r>
          </a:p>
          <a:p>
            <a:pPr marL="457200" lvl="1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		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  - </a:t>
            </a:r>
            <a:r>
              <a:rPr lang="en-US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camel notation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cs typeface="Courier New" panose="02070309020205020404" pitchFamily="49" charset="0"/>
              </a:rPr>
              <a:t>thisIsMyVariable</a:t>
            </a:r>
            <a:endParaRPr lang="en-US" dirty="0" smtClean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	</a:t>
            </a:r>
            <a:r>
              <a:rPr lang="en-US" dirty="0" smtClean="0">
                <a:cs typeface="Courier New" panose="02070309020205020404" pitchFamily="49" charset="0"/>
              </a:rPr>
              <a:t>	   - </a:t>
            </a:r>
            <a:r>
              <a:rPr lang="en-US" dirty="0" err="1" smtClean="0">
                <a:solidFill>
                  <a:schemeClr val="accent1"/>
                </a:solidFill>
                <a:cs typeface="Courier New" panose="02070309020205020404" pitchFamily="49" charset="0"/>
              </a:rPr>
              <a:t>pascal</a:t>
            </a:r>
            <a:r>
              <a:rPr lang="en-US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 notation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cs typeface="Courier New" panose="02070309020205020404" pitchFamily="49" charset="0"/>
              </a:rPr>
              <a:t>ThisIsMyVariable</a:t>
            </a:r>
            <a:endParaRPr lang="en-US" dirty="0" smtClean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	</a:t>
            </a:r>
            <a:r>
              <a:rPr lang="en-US" dirty="0" smtClean="0">
                <a:cs typeface="Courier New" panose="02070309020205020404" pitchFamily="49" charset="0"/>
              </a:rPr>
              <a:t>	   - </a:t>
            </a:r>
            <a:r>
              <a:rPr lang="en-US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snake notation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cs typeface="Courier New" panose="02070309020205020404" pitchFamily="49" charset="0"/>
              </a:rPr>
              <a:t>this_is_my_variable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600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Variables: Categories of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3134"/>
          </a:xfrm>
        </p:spPr>
        <p:txBody>
          <a:bodyPr>
            <a:normAutofit/>
          </a:bodyPr>
          <a:lstStyle/>
          <a:p>
            <a:r>
              <a:rPr lang="en-US" dirty="0" smtClean="0"/>
              <a:t>Primitive/Value types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String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 = ‘Jose’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Number</a:t>
            </a:r>
            <a:r>
              <a:rPr lang="en-US" dirty="0" smtClean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’50’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Boolean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isApproved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Undefined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undefined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NULL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selectedCourse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null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Reference Types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Object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Array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Function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56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object in real life: has properties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5042" y="2458737"/>
            <a:ext cx="8153400" cy="341632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//instead of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name = ‘Jose’;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age = ‘30’;</a:t>
            </a: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//We use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person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‘Jose’,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30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//We group variables that are highly related</a:t>
            </a: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41932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375</Words>
  <Application>Microsoft Office PowerPoint</Application>
  <PresentationFormat>Widescreen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Courier New</vt:lpstr>
      <vt:lpstr>Office Theme</vt:lpstr>
      <vt:lpstr>JavaScript</vt:lpstr>
      <vt:lpstr>What is JavaScript?</vt:lpstr>
      <vt:lpstr>Linking HTML to a JavaScipt file</vt:lpstr>
      <vt:lpstr>Document Object Model (DOM)</vt:lpstr>
      <vt:lpstr>Accessing Elements document.getElementById</vt:lpstr>
      <vt:lpstr>Accessing Elements document.getElementById</vt:lpstr>
      <vt:lpstr>Variables</vt:lpstr>
      <vt:lpstr>Variables: Categories of Types</vt:lpstr>
      <vt:lpstr>Objects</vt:lpstr>
      <vt:lpstr>Accessing properties of an object</vt:lpstr>
      <vt:lpstr>Arrays</vt:lpstr>
      <vt:lpstr>Funtions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LOLOY</dc:creator>
  <cp:lastModifiedBy>verdan jared batilo</cp:lastModifiedBy>
  <cp:revision>19</cp:revision>
  <dcterms:created xsi:type="dcterms:W3CDTF">2018-06-17T23:42:30Z</dcterms:created>
  <dcterms:modified xsi:type="dcterms:W3CDTF">2018-06-18T08:26:31Z</dcterms:modified>
</cp:coreProperties>
</file>