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328" autoAdjust="0"/>
  </p:normalViewPr>
  <p:slideViewPr>
    <p:cSldViewPr snapToGrid="0">
      <p:cViewPr>
        <p:scale>
          <a:sx n="66" d="100"/>
          <a:sy n="66" d="100"/>
        </p:scale>
        <p:origin x="900" y="84"/>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14A89-AC66-4D55-AC86-EC46A16F86A5}"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06433-D96B-4424-8C8B-05117ECAD13C}" type="slidenum">
              <a:rPr lang="en-US" smtClean="0"/>
              <a:t>‹#›</a:t>
            </a:fld>
            <a:endParaRPr lang="en-US"/>
          </a:p>
        </p:txBody>
      </p:sp>
    </p:spTree>
    <p:extLst>
      <p:ext uri="{BB962C8B-B14F-4D97-AF65-F5344CB8AC3E}">
        <p14:creationId xmlns:p14="http://schemas.microsoft.com/office/powerpoint/2010/main" val="414074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issue of safety is of crucial importance in Delhi with the ever so escalating crime rates. Putting the same crime related data to good use, we have come up with an app that suggests alternative routes between any two places in Delhi, giving information about not only the time </a:t>
            </a:r>
            <a:r>
              <a:rPr lang="en-US" dirty="0" err="1" smtClean="0"/>
              <a:t>duaration</a:t>
            </a:r>
            <a:r>
              <a:rPr lang="en-US" dirty="0" smtClean="0"/>
              <a:t> and distance of travel, but also a certain 'Danger Index' of each route. We evaluate this 'Danger Index' by applying </a:t>
            </a:r>
            <a:r>
              <a:rPr lang="en-US" dirty="0" err="1" smtClean="0"/>
              <a:t>Unsupersvised</a:t>
            </a:r>
            <a:r>
              <a:rPr lang="en-US" dirty="0" smtClean="0"/>
              <a:t> Machine Learning on crime data/records of the past. We hope to extend this app's utility by including more detailed and transparent data which is not currently available.</a:t>
            </a:r>
          </a:p>
          <a:p>
            <a:endParaRPr lang="en-US" dirty="0"/>
          </a:p>
        </p:txBody>
      </p:sp>
      <p:sp>
        <p:nvSpPr>
          <p:cNvPr id="4" name="Slide Number Placeholder 3"/>
          <p:cNvSpPr>
            <a:spLocks noGrp="1"/>
          </p:cNvSpPr>
          <p:nvPr>
            <p:ph type="sldNum" sz="quarter" idx="10"/>
          </p:nvPr>
        </p:nvSpPr>
        <p:spPr/>
        <p:txBody>
          <a:bodyPr/>
          <a:lstStyle/>
          <a:p>
            <a:fld id="{A6E06433-D96B-4424-8C8B-05117ECAD13C}" type="slidenum">
              <a:rPr lang="en-US" smtClean="0"/>
              <a:t>2</a:t>
            </a:fld>
            <a:endParaRPr lang="en-US"/>
          </a:p>
        </p:txBody>
      </p:sp>
    </p:spTree>
    <p:extLst>
      <p:ext uri="{BB962C8B-B14F-4D97-AF65-F5344CB8AC3E}">
        <p14:creationId xmlns:p14="http://schemas.microsoft.com/office/powerpoint/2010/main" val="4684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applied Unsupervised Machine Learning Algorithm to find danger index of multiple routes between two places.</a:t>
            </a:r>
          </a:p>
          <a:p>
            <a:r>
              <a:rPr lang="en-US" dirty="0"/>
              <a:t>We have used a </a:t>
            </a:r>
            <a:r>
              <a:rPr lang="en-US" i="1" dirty="0"/>
              <a:t>Clustering algorithm : K-Means</a:t>
            </a:r>
            <a:r>
              <a:rPr lang="en-US" dirty="0"/>
              <a:t> , to rate criminal activities in 166 places on the map of Delhi on a scale of 0 to 4. K-means clustering is unsupervised machine learning, which is used when you have unlabeled data (i.e., data without defined categories or groups).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 The results of the K-means clustering algorithm are: 1.The centroids of the K clusters, which can be used to label new data 2.Labels for the training data (each data point is assigned to a single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k-means algorithm assigns 0-4 values to 166 locations in Delhi. An index of 0 indicates that the place is relatively safe with less crime rates in past while an index of 4 means that the place has high crime records in the past. We used various legends to display safety index of various locations in Delhi.</a:t>
            </a:r>
            <a:endParaRPr lang="en-US" dirty="0" smtClean="0"/>
          </a:p>
          <a:p>
            <a:endParaRPr lang="en-US" dirty="0"/>
          </a:p>
        </p:txBody>
      </p:sp>
      <p:sp>
        <p:nvSpPr>
          <p:cNvPr id="4" name="Slide Number Placeholder 3"/>
          <p:cNvSpPr>
            <a:spLocks noGrp="1"/>
          </p:cNvSpPr>
          <p:nvPr>
            <p:ph type="sldNum" sz="quarter" idx="10"/>
          </p:nvPr>
        </p:nvSpPr>
        <p:spPr/>
        <p:txBody>
          <a:bodyPr/>
          <a:lstStyle/>
          <a:p>
            <a:fld id="{A6E06433-D96B-4424-8C8B-05117ECAD13C}" type="slidenum">
              <a:rPr lang="en-US" smtClean="0"/>
              <a:t>3</a:t>
            </a:fld>
            <a:endParaRPr lang="en-US"/>
          </a:p>
        </p:txBody>
      </p:sp>
    </p:spTree>
    <p:extLst>
      <p:ext uri="{BB962C8B-B14F-4D97-AF65-F5344CB8AC3E}">
        <p14:creationId xmlns:p14="http://schemas.microsoft.com/office/powerpoint/2010/main" val="24883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FA87EE-8503-4F4F-9A99-FA8F4B66A55D}" type="datetimeFigureOut">
              <a:rPr lang="en-US" smtClean="0"/>
              <a:t>2/1/2020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ADFAF8D-E2E1-4686-8F30-1B62A666A58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63893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FA87EE-8503-4F4F-9A99-FA8F4B66A55D}"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371233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FA87EE-8503-4F4F-9A99-FA8F4B66A55D}"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50990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FA87EE-8503-4F4F-9A99-FA8F4B66A55D}"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251584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FA87EE-8503-4F4F-9A99-FA8F4B66A55D}" type="datetimeFigureOut">
              <a:rPr lang="en-US" smtClean="0"/>
              <a:t>2/1/2020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ADFAF8D-E2E1-4686-8F30-1B62A666A58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184938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FA87EE-8503-4F4F-9A99-FA8F4B66A55D}"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5026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FA87EE-8503-4F4F-9A99-FA8F4B66A55D}" type="datetimeFigureOut">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324229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FA87EE-8503-4F4F-9A99-FA8F4B66A55D}"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352556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A87EE-8503-4F4F-9A99-FA8F4B66A55D}" type="datetimeFigureOut">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AF8D-E2E1-4686-8F30-1B62A666A58A}" type="slidenum">
              <a:rPr lang="en-US" smtClean="0"/>
              <a:t>‹#›</a:t>
            </a:fld>
            <a:endParaRPr lang="en-US"/>
          </a:p>
        </p:txBody>
      </p:sp>
    </p:spTree>
    <p:extLst>
      <p:ext uri="{BB962C8B-B14F-4D97-AF65-F5344CB8AC3E}">
        <p14:creationId xmlns:p14="http://schemas.microsoft.com/office/powerpoint/2010/main" val="8158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FA87EE-8503-4F4F-9A99-FA8F4B66A55D}" type="datetimeFigureOut">
              <a:rPr lang="en-US" smtClean="0"/>
              <a:t>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DFAF8D-E2E1-4686-8F30-1B62A666A58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266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FA87EE-8503-4F4F-9A99-FA8F4B66A55D}" type="datetimeFigureOut">
              <a:rPr lang="en-US" smtClean="0"/>
              <a:t>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DFAF8D-E2E1-4686-8F30-1B62A666A58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832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FA87EE-8503-4F4F-9A99-FA8F4B66A55D}" type="datetimeFigureOut">
              <a:rPr lang="en-US" smtClean="0"/>
              <a:t>2/1/2020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ADFAF8D-E2E1-4686-8F30-1B62A666A58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947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382" y="2524906"/>
            <a:ext cx="10404763" cy="2098226"/>
          </a:xfrm>
        </p:spPr>
        <p:txBody>
          <a:bodyPr>
            <a:noAutofit/>
          </a:bodyPr>
          <a:lstStyle/>
          <a:p>
            <a:r>
              <a:rPr lang="en-US" sz="22800" cap="none" dirty="0" err="1" smtClean="0">
                <a:latin typeface="Georgia" panose="02040502050405020303" pitchFamily="18" charset="0"/>
              </a:rPr>
              <a:t>PlanIT</a:t>
            </a:r>
            <a:r>
              <a:rPr lang="en-US" sz="22800" cap="none" dirty="0" smtClean="0">
                <a:latin typeface="Georgia" panose="02040502050405020303" pitchFamily="18" charset="0"/>
              </a:rPr>
              <a:t>!</a:t>
            </a:r>
            <a:endParaRPr lang="en-US" sz="23900" cap="none" dirty="0">
              <a:latin typeface="Georgia" panose="02040502050405020303" pitchFamily="18" charset="0"/>
            </a:endParaRPr>
          </a:p>
        </p:txBody>
      </p:sp>
      <p:sp>
        <p:nvSpPr>
          <p:cNvPr id="3" name="Subtitle 2"/>
          <p:cNvSpPr>
            <a:spLocks noGrp="1"/>
          </p:cNvSpPr>
          <p:nvPr>
            <p:ph type="subTitle" idx="1"/>
          </p:nvPr>
        </p:nvSpPr>
        <p:spPr>
          <a:xfrm>
            <a:off x="1328057" y="4138803"/>
            <a:ext cx="9144000" cy="1655762"/>
          </a:xfrm>
        </p:spPr>
        <p:txBody>
          <a:bodyPr>
            <a:normAutofit/>
          </a:bodyPr>
          <a:lstStyle/>
          <a:p>
            <a:r>
              <a:rPr lang="en-US" sz="4400" dirty="0" smtClean="0">
                <a:latin typeface="Georgia" panose="02040502050405020303" pitchFamily="18" charset="0"/>
              </a:rPr>
              <a:t>Plan your way ahead</a:t>
            </a:r>
            <a:endParaRPr lang="en-US" sz="4400" dirty="0">
              <a:latin typeface="Georgia" panose="02040502050405020303" pitchFamily="18" charset="0"/>
            </a:endParaRPr>
          </a:p>
        </p:txBody>
      </p:sp>
    </p:spTree>
    <p:extLst>
      <p:ext uri="{BB962C8B-B14F-4D97-AF65-F5344CB8AC3E}">
        <p14:creationId xmlns:p14="http://schemas.microsoft.com/office/powerpoint/2010/main" val="1782593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smtClean="0">
                <a:latin typeface="Georgia" panose="02040502050405020303" pitchFamily="18" charset="0"/>
              </a:rPr>
              <a:t>What is </a:t>
            </a:r>
            <a:r>
              <a:rPr lang="en-US" sz="8000" b="1" dirty="0" err="1" smtClean="0">
                <a:latin typeface="Georgia" panose="02040502050405020303" pitchFamily="18" charset="0"/>
              </a:rPr>
              <a:t>PlanIT</a:t>
            </a:r>
            <a:r>
              <a:rPr lang="en-US" sz="8000" b="1" dirty="0" smtClean="0">
                <a:latin typeface="Georgia" panose="02040502050405020303" pitchFamily="18" charset="0"/>
              </a:rPr>
              <a:t>?</a:t>
            </a:r>
            <a:endParaRPr lang="en-US" sz="8000" b="1" dirty="0">
              <a:latin typeface="Georgia" panose="02040502050405020303" pitchFamily="18" charset="0"/>
            </a:endParaRPr>
          </a:p>
        </p:txBody>
      </p:sp>
      <p:sp>
        <p:nvSpPr>
          <p:cNvPr id="3" name="Content Placeholder 2"/>
          <p:cNvSpPr>
            <a:spLocks noGrp="1"/>
          </p:cNvSpPr>
          <p:nvPr>
            <p:ph idx="1"/>
          </p:nvPr>
        </p:nvSpPr>
        <p:spPr>
          <a:xfrm>
            <a:off x="1288473" y="2978727"/>
            <a:ext cx="10903527" cy="2576945"/>
          </a:xfrm>
        </p:spPr>
        <p:txBody>
          <a:bodyPr>
            <a:normAutofit/>
          </a:bodyPr>
          <a:lstStyle/>
          <a:p>
            <a:pPr marL="0" indent="0">
              <a:buNone/>
            </a:pPr>
            <a:r>
              <a:rPr lang="en-US" sz="5400" dirty="0" smtClean="0">
                <a:latin typeface="Georgia" panose="02040502050405020303" pitchFamily="18" charset="0"/>
              </a:rPr>
              <a:t>It is always better to plan you journey before you go out, courtesy Delhi- A city of </a:t>
            </a:r>
            <a:r>
              <a:rPr lang="en-US" sz="5400" dirty="0" err="1" smtClean="0">
                <a:latin typeface="Georgia" panose="02040502050405020303" pitchFamily="18" charset="0"/>
              </a:rPr>
              <a:t>mishappenings</a:t>
            </a:r>
            <a:endParaRPr lang="en-US" sz="5400" dirty="0">
              <a:latin typeface="Georgia" panose="02040502050405020303" pitchFamily="18" charset="0"/>
            </a:endParaRPr>
          </a:p>
        </p:txBody>
      </p:sp>
    </p:spTree>
    <p:extLst>
      <p:ext uri="{BB962C8B-B14F-4D97-AF65-F5344CB8AC3E}">
        <p14:creationId xmlns:p14="http://schemas.microsoft.com/office/powerpoint/2010/main" val="394050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685800"/>
            <a:ext cx="11166764" cy="1485900"/>
          </a:xfrm>
        </p:spPr>
        <p:txBody>
          <a:bodyPr>
            <a:normAutofit fontScale="90000"/>
          </a:bodyPr>
          <a:lstStyle/>
          <a:p>
            <a:r>
              <a:rPr lang="en-US" sz="8000" b="1" dirty="0" smtClean="0">
                <a:latin typeface="Georgia" panose="02040502050405020303" pitchFamily="18" charset="0"/>
              </a:rPr>
              <a:t>Technical Complexity</a:t>
            </a:r>
            <a:endParaRPr lang="en-US" sz="8000" b="1" dirty="0">
              <a:latin typeface="Georgia" panose="02040502050405020303" pitchFamily="18" charset="0"/>
            </a:endParaRPr>
          </a:p>
        </p:txBody>
      </p:sp>
      <p:sp>
        <p:nvSpPr>
          <p:cNvPr id="3" name="Content Placeholder 2"/>
          <p:cNvSpPr>
            <a:spLocks noGrp="1"/>
          </p:cNvSpPr>
          <p:nvPr>
            <p:ph idx="1"/>
          </p:nvPr>
        </p:nvSpPr>
        <p:spPr>
          <a:xfrm>
            <a:off x="969817" y="2286000"/>
            <a:ext cx="10792691" cy="3581400"/>
          </a:xfrm>
        </p:spPr>
        <p:txBody>
          <a:bodyPr>
            <a:noAutofit/>
          </a:bodyPr>
          <a:lstStyle/>
          <a:p>
            <a:pPr marL="0" indent="0">
              <a:buNone/>
            </a:pPr>
            <a:r>
              <a:rPr lang="en-US" sz="5400" dirty="0">
                <a:latin typeface="Georgia" panose="02040502050405020303" pitchFamily="18" charset="0"/>
              </a:rPr>
              <a:t>We have applied Unsupervised Machine Learning Algorithm to find danger index of multiple routes between two places.</a:t>
            </a:r>
          </a:p>
          <a:p>
            <a:pPr marL="0" indent="0">
              <a:buNone/>
            </a:pPr>
            <a:endParaRPr lang="en-US" sz="5400" dirty="0">
              <a:latin typeface="Georgia" panose="02040502050405020303" pitchFamily="18" charset="0"/>
            </a:endParaRPr>
          </a:p>
        </p:txBody>
      </p:sp>
    </p:spTree>
    <p:extLst>
      <p:ext uri="{BB962C8B-B14F-4D97-AF65-F5344CB8AC3E}">
        <p14:creationId xmlns:p14="http://schemas.microsoft.com/office/powerpoint/2010/main" val="948981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595"/>
            <a:ext cx="9601200" cy="1485900"/>
          </a:xfrm>
        </p:spPr>
        <p:txBody>
          <a:bodyPr>
            <a:normAutofit/>
          </a:bodyPr>
          <a:lstStyle/>
          <a:p>
            <a:r>
              <a:rPr lang="en-US" sz="8000" b="1" dirty="0" smtClean="0">
                <a:latin typeface="Georgia" panose="02040502050405020303" pitchFamily="18" charset="0"/>
              </a:rPr>
              <a:t>Other Features</a:t>
            </a:r>
            <a:endParaRPr lang="en-US" sz="8000" b="1" dirty="0">
              <a:latin typeface="Georgia" panose="02040502050405020303" pitchFamily="18" charset="0"/>
            </a:endParaRPr>
          </a:p>
        </p:txBody>
      </p:sp>
      <p:sp>
        <p:nvSpPr>
          <p:cNvPr id="3" name="Content Placeholder 2"/>
          <p:cNvSpPr>
            <a:spLocks noGrp="1"/>
          </p:cNvSpPr>
          <p:nvPr>
            <p:ph idx="1"/>
          </p:nvPr>
        </p:nvSpPr>
        <p:spPr>
          <a:xfrm>
            <a:off x="831273" y="1413164"/>
            <a:ext cx="11166763" cy="5237018"/>
          </a:xfrm>
        </p:spPr>
        <p:txBody>
          <a:bodyPr>
            <a:noAutofit/>
          </a:bodyPr>
          <a:lstStyle/>
          <a:p>
            <a:r>
              <a:rPr lang="en-US" sz="5400" dirty="0" smtClean="0">
                <a:latin typeface="Georgia" panose="02040502050405020303" pitchFamily="18" charset="0"/>
              </a:rPr>
              <a:t>Report Crimes in different areas</a:t>
            </a:r>
          </a:p>
          <a:p>
            <a:r>
              <a:rPr lang="en-US" sz="5400" dirty="0" smtClean="0">
                <a:latin typeface="Georgia" panose="02040502050405020303" pitchFamily="18" charset="0"/>
              </a:rPr>
              <a:t>Find the nearest Police Station and its contact number near you in a single tap</a:t>
            </a:r>
          </a:p>
          <a:p>
            <a:r>
              <a:rPr lang="en-US" sz="5400" dirty="0" smtClean="0">
                <a:latin typeface="Georgia" panose="02040502050405020303" pitchFamily="18" charset="0"/>
              </a:rPr>
              <a:t>Send SOS Messages during Emergency to your caring ones</a:t>
            </a:r>
            <a:endParaRPr lang="en-US" sz="5400" dirty="0">
              <a:latin typeface="Georgia" panose="02040502050405020303" pitchFamily="18" charset="0"/>
            </a:endParaRPr>
          </a:p>
        </p:txBody>
      </p:sp>
    </p:spTree>
    <p:extLst>
      <p:ext uri="{BB962C8B-B14F-4D97-AF65-F5344CB8AC3E}">
        <p14:creationId xmlns:p14="http://schemas.microsoft.com/office/powerpoint/2010/main" val="311221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smtClean="0">
                <a:latin typeface="Georgia" panose="02040502050405020303" pitchFamily="18" charset="0"/>
              </a:rPr>
              <a:t>Future Prospects</a:t>
            </a:r>
            <a:endParaRPr lang="en-US" sz="8000" b="1" dirty="0">
              <a:latin typeface="Georgia" panose="02040502050405020303" pitchFamily="18" charset="0"/>
            </a:endParaRPr>
          </a:p>
        </p:txBody>
      </p:sp>
      <p:sp>
        <p:nvSpPr>
          <p:cNvPr id="3" name="Content Placeholder 2"/>
          <p:cNvSpPr>
            <a:spLocks noGrp="1"/>
          </p:cNvSpPr>
          <p:nvPr>
            <p:ph idx="1"/>
          </p:nvPr>
        </p:nvSpPr>
        <p:spPr>
          <a:xfrm>
            <a:off x="1884218" y="3089560"/>
            <a:ext cx="9601200" cy="3581400"/>
          </a:xfrm>
        </p:spPr>
        <p:txBody>
          <a:bodyPr>
            <a:normAutofit/>
          </a:bodyPr>
          <a:lstStyle/>
          <a:p>
            <a:r>
              <a:rPr lang="en-US" sz="5400" dirty="0" smtClean="0">
                <a:latin typeface="Georgia" panose="02040502050405020303" pitchFamily="18" charset="0"/>
              </a:rPr>
              <a:t>Expand the reach</a:t>
            </a:r>
          </a:p>
          <a:p>
            <a:r>
              <a:rPr lang="en-US" sz="5400" dirty="0" smtClean="0">
                <a:latin typeface="Georgia" panose="02040502050405020303" pitchFamily="18" charset="0"/>
              </a:rPr>
              <a:t>Improving the accuracy….</a:t>
            </a:r>
          </a:p>
          <a:p>
            <a:endParaRPr lang="en-US" sz="5400" dirty="0">
              <a:latin typeface="Georgia" panose="02040502050405020303" pitchFamily="18" charset="0"/>
            </a:endParaRPr>
          </a:p>
        </p:txBody>
      </p:sp>
    </p:spTree>
    <p:extLst>
      <p:ext uri="{BB962C8B-B14F-4D97-AF65-F5344CB8AC3E}">
        <p14:creationId xmlns:p14="http://schemas.microsoft.com/office/powerpoint/2010/main" val="335891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856" y="-801239"/>
            <a:ext cx="9601200" cy="1485900"/>
          </a:xfrm>
        </p:spPr>
        <p:txBody>
          <a:bodyPr>
            <a:normAutofit/>
          </a:bodyPr>
          <a:lstStyle/>
          <a:p>
            <a:r>
              <a:rPr lang="en-US" sz="8000" b="1" dirty="0" smtClean="0"/>
              <a:t>Snapshots</a:t>
            </a:r>
            <a:endParaRPr lang="en-US" sz="80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1754" y="0"/>
            <a:ext cx="3269673" cy="679971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808" y="0"/>
            <a:ext cx="3297703" cy="6858000"/>
          </a:xfrm>
          <a:prstGeom prst="rect">
            <a:avLst/>
          </a:prstGeom>
        </p:spPr>
      </p:pic>
      <p:sp>
        <p:nvSpPr>
          <p:cNvPr id="6" name="Oval 5"/>
          <p:cNvSpPr/>
          <p:nvPr/>
        </p:nvSpPr>
        <p:spPr>
          <a:xfrm>
            <a:off x="4717143" y="4180114"/>
            <a:ext cx="1538514" cy="7837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734627" y="4209150"/>
            <a:ext cx="1770743" cy="87709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42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78" y="0"/>
            <a:ext cx="3297703" cy="68580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40529"/>
          <a:stretch/>
        </p:blipFill>
        <p:spPr>
          <a:xfrm>
            <a:off x="5988621" y="1"/>
            <a:ext cx="3082805" cy="6857999"/>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60741"/>
          <a:stretch/>
        </p:blipFill>
        <p:spPr>
          <a:xfrm>
            <a:off x="9056915" y="1"/>
            <a:ext cx="3082805" cy="6858000"/>
          </a:xfrm>
          <a:prstGeom prst="rect">
            <a:avLst/>
          </a:prstGeom>
        </p:spPr>
      </p:pic>
      <p:sp>
        <p:nvSpPr>
          <p:cNvPr id="7" name="Oval 6"/>
          <p:cNvSpPr/>
          <p:nvPr/>
        </p:nvSpPr>
        <p:spPr>
          <a:xfrm>
            <a:off x="1045029" y="4354286"/>
            <a:ext cx="1198910" cy="595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904340" y="4209150"/>
            <a:ext cx="1770743" cy="87709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530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05" y="0"/>
            <a:ext cx="3297703"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977" y="0"/>
            <a:ext cx="3297703" cy="6858000"/>
          </a:xfrm>
          <a:prstGeom prst="rect">
            <a:avLst/>
          </a:prstGeom>
        </p:spPr>
      </p:pic>
      <p:sp>
        <p:nvSpPr>
          <p:cNvPr id="5" name="Oval 4"/>
          <p:cNvSpPr/>
          <p:nvPr/>
        </p:nvSpPr>
        <p:spPr>
          <a:xfrm>
            <a:off x="1248232" y="4891316"/>
            <a:ext cx="2409368" cy="7837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933373" y="4920352"/>
            <a:ext cx="1248227" cy="87709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4297" y="0"/>
            <a:ext cx="3297703" cy="6858000"/>
          </a:xfrm>
          <a:prstGeom prst="rect">
            <a:avLst/>
          </a:prstGeom>
        </p:spPr>
      </p:pic>
      <p:sp>
        <p:nvSpPr>
          <p:cNvPr id="9" name="Right Arrow 8"/>
          <p:cNvSpPr/>
          <p:nvPr/>
        </p:nvSpPr>
        <p:spPr>
          <a:xfrm>
            <a:off x="7583716" y="4942126"/>
            <a:ext cx="1248227" cy="87709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03378" y="653144"/>
            <a:ext cx="732966" cy="537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42225" y="1132116"/>
            <a:ext cx="1132126" cy="8127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05942" y="1190172"/>
            <a:ext cx="1698171" cy="646331"/>
          </a:xfrm>
          <a:prstGeom prst="rect">
            <a:avLst/>
          </a:prstGeom>
          <a:noFill/>
        </p:spPr>
        <p:txBody>
          <a:bodyPr wrap="square" rtlCol="0">
            <a:spAutoFit/>
          </a:bodyPr>
          <a:lstStyle/>
          <a:p>
            <a:r>
              <a:rPr lang="en-US" dirty="0" smtClean="0"/>
              <a:t>THE SOS Button</a:t>
            </a:r>
            <a:endParaRPr lang="en-US" dirty="0"/>
          </a:p>
        </p:txBody>
      </p:sp>
      <p:cxnSp>
        <p:nvCxnSpPr>
          <p:cNvPr id="14" name="Straight Arrow Connector 13"/>
          <p:cNvCxnSpPr/>
          <p:nvPr/>
        </p:nvCxnSpPr>
        <p:spPr>
          <a:xfrm flipV="1">
            <a:off x="5036458" y="986972"/>
            <a:ext cx="203201" cy="203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2" y="2858698"/>
            <a:ext cx="10663746" cy="2852737"/>
          </a:xfrm>
        </p:spPr>
        <p:txBody>
          <a:bodyPr>
            <a:noAutofit/>
          </a:bodyPr>
          <a:lstStyle/>
          <a:p>
            <a:r>
              <a:rPr lang="en-US" sz="19900" b="1" dirty="0" smtClean="0">
                <a:latin typeface="Georgia" panose="02040502050405020303" pitchFamily="18" charset="0"/>
              </a:rPr>
              <a:t>Thank You</a:t>
            </a:r>
            <a:endParaRPr lang="en-US" sz="19900" b="1" dirty="0">
              <a:latin typeface="Georgia" panose="02040502050405020303" pitchFamily="18" charset="0"/>
            </a:endParaRPr>
          </a:p>
        </p:txBody>
      </p:sp>
    </p:spTree>
    <p:extLst>
      <p:ext uri="{BB962C8B-B14F-4D97-AF65-F5344CB8AC3E}">
        <p14:creationId xmlns:p14="http://schemas.microsoft.com/office/powerpoint/2010/main" val="2961165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53</TotalTime>
  <Words>227</Words>
  <Application>Microsoft Office PowerPoint</Application>
  <PresentationFormat>Widescreen</PresentationFormat>
  <Paragraphs>22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Georgia</vt:lpstr>
      <vt:lpstr>Crop</vt:lpstr>
      <vt:lpstr>PlanIT!</vt:lpstr>
      <vt:lpstr>What is PlanIT?</vt:lpstr>
      <vt:lpstr>Technical Complexity</vt:lpstr>
      <vt:lpstr>Other Features</vt:lpstr>
      <vt:lpstr>Future Prospects</vt:lpstr>
      <vt:lpstr>Snapshots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PlanIT!</dc:title>
  <dc:creator>Ram Aggarwal</dc:creator>
  <cp:lastModifiedBy>Ram Aggarwal</cp:lastModifiedBy>
  <cp:revision>6</cp:revision>
  <dcterms:created xsi:type="dcterms:W3CDTF">2020-01-31T23:03:19Z</dcterms:created>
  <dcterms:modified xsi:type="dcterms:W3CDTF">2020-02-01T02:21:32Z</dcterms:modified>
</cp:coreProperties>
</file>