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73D04-2471-A405-64F5-19C2F09C2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7979D45-AD44-0BD7-5B0E-F5788797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45D31E8-0667-C544-F325-A3FE8EE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C01889A-133C-29FB-1F93-B7661B1D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8746AC3-60FC-47F2-02AF-AE5E4E03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92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A9A69-A352-CBD5-E2DD-89CEA4CE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D9479C48-41ED-1BAC-3CA2-D115422F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1E21EA4-82AD-F8D4-D890-FF957E9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4FF426F-3DA6-91CD-BFF6-3E31D39D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917ECD3-E476-1CD3-6FF2-EDEA5ED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548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DF2C1227-AB06-BB3D-457D-3EEB47065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621297A-F1D5-BCB3-36C6-74FDBB1D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54D106D-AB4C-5F66-7263-A3B8E04F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C9005B-F54C-8515-AFAA-EF81F7C1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1C4EF5-42D4-E249-FEDA-C980A606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107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F8D63-F645-79C2-EDC9-A5304F43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141B51F-5B1D-C1E1-4834-74D8AB7C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52EA3D9-8617-8126-5952-E397BDC7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966CC48-937F-9571-9D2E-4DD0CBD6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E586159-3D59-DE59-EAF8-330E001E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514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2E309-37F7-33C9-B065-DCACBF84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EF0D2B0-F935-865B-D355-4BAA03AC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5695480-2AE1-58EB-2E4E-391FAA61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27172D9-1578-C3AE-666B-2F039094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8B8EF48-0F80-90FD-20EB-E286C737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310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C7E6C-423B-531D-7D60-F4CB8606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2371589-CD6A-9343-87C7-BECDF71BC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21DF491-169E-E3A0-91AE-41E8B7C4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6C9F1C0-398F-9743-CDB8-87A7B146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1BE7CBB-EA26-9842-8084-28B75A55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B72CE20-4331-8BA3-6676-3F0E8612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5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DC9E9-AE37-385B-5D01-55F40FF4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CD705C8-F8B3-E5FD-58F0-2078E0E5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2760FF2-ACD0-4066-9B63-168121CE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E61EF8EA-8D79-CACA-3E64-B60E47E6E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164F03B-C640-3E2D-7F72-FBE52610D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AB4DB92-BB32-0038-7E34-C7E7F7C9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70E4651-A564-1EE9-0CC8-3AD3C895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309CAA9-47AC-929A-65E6-7A551411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1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F4DA7-B846-5CB9-5A89-B3FC89F9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8C58151B-6179-F08D-19F0-279CF387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09865C8-5673-07E3-2871-E1EE013C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592DD7C-980C-D790-C380-53914D80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19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B445A1F-4D2E-6AFE-7069-2D8839E3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0127E10-9699-6A24-0751-45E19CF1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149E228-5855-FDEC-7370-D80D4A3A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626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D2AFD-591C-9B15-1236-20611BD4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205A2E9-B5E5-D3DF-0CED-51908988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08B2CD6-C09E-DE6E-E90C-166831802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321062A-133E-E872-415B-BE2822AE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65B2D21-160E-6573-9C32-D68C6743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FB450FC-8B5A-D98F-3962-738C1652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19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BDC2C-1795-2252-B03E-BB44D179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3211FBF-9FC5-AF77-C7AA-647FA3133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DB2A058-0833-0718-7A3A-28DB4F66F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A2A24F2-AA82-E9DE-0420-2D60CEB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B28ABCB-3976-5CBC-59C5-1D4353C8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DF61B07-9645-463D-328A-1D4CBB2E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0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D9D0982-EAB8-32FD-800D-1128FDD1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3CFEC60-3F97-8BC6-C9FC-E5149480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EECD626-335F-0418-1EA0-59AFA65EA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711D-CE7E-41B7-BEED-28924A3C68D7}" type="datetimeFigureOut">
              <a:rPr lang="uk-UA" smtClean="0"/>
              <a:t>12.09.2024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2A2A0A3-F598-A951-D0F5-B706BE311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5F51B54-2BF7-E6A4-7A10-B3CB11A36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649D-B10B-4DB6-B1DE-468C2447C9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552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8A531DC-CE04-BC64-1172-A87E56DAF0A8}"/>
              </a:ext>
            </a:extLst>
          </p:cNvPr>
          <p:cNvSpPr/>
          <p:nvPr/>
        </p:nvSpPr>
        <p:spPr>
          <a:xfrm>
            <a:off x="6042078" y="2290093"/>
            <a:ext cx="1803633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Номери</a:t>
            </a:r>
          </a:p>
        </p:txBody>
      </p:sp>
      <p:cxnSp>
        <p:nvCxnSpPr>
          <p:cNvPr id="5" name="Пряма сполучна лінія 4">
            <a:extLst>
              <a:ext uri="{FF2B5EF4-FFF2-40B4-BE49-F238E27FC236}">
                <a16:creationId xmlns:a16="http://schemas.microsoft.com/office/drawing/2014/main" id="{39D846FF-CF2E-51D7-CA4B-F9851E7273A7}"/>
              </a:ext>
            </a:extLst>
          </p:cNvPr>
          <p:cNvCxnSpPr/>
          <p:nvPr/>
        </p:nvCxnSpPr>
        <p:spPr>
          <a:xfrm>
            <a:off x="6176301" y="3254827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09527F-1D0E-B9F7-F0F0-6A68E410AA42}"/>
              </a:ext>
            </a:extLst>
          </p:cNvPr>
          <p:cNvSpPr txBox="1"/>
          <p:nvPr/>
        </p:nvSpPr>
        <p:spPr>
          <a:xfrm>
            <a:off x="6117577" y="2969601"/>
            <a:ext cx="10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номер*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26965FBF-15DC-E64D-8F7E-1A9FD1A7E52A}"/>
              </a:ext>
            </a:extLst>
          </p:cNvPr>
          <p:cNvCxnSpPr/>
          <p:nvPr/>
        </p:nvCxnSpPr>
        <p:spPr>
          <a:xfrm>
            <a:off x="6188884" y="3540054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59C821-A2C6-A6D0-D0CD-848E37F867CD}"/>
              </a:ext>
            </a:extLst>
          </p:cNvPr>
          <p:cNvSpPr txBox="1"/>
          <p:nvPr/>
        </p:nvSpPr>
        <p:spPr>
          <a:xfrm>
            <a:off x="6130161" y="32230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площа</a:t>
            </a:r>
          </a:p>
        </p:txBody>
      </p:sp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D433442A-3F0F-C087-D6D3-58B4C95A0E6B}"/>
              </a:ext>
            </a:extLst>
          </p:cNvPr>
          <p:cNvCxnSpPr>
            <a:cxnSpLocks/>
          </p:cNvCxnSpPr>
          <p:nvPr/>
        </p:nvCxnSpPr>
        <p:spPr>
          <a:xfrm>
            <a:off x="6184690" y="2868933"/>
            <a:ext cx="4194" cy="125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3071DADC-FC8D-0DD5-E873-9E4A02528985}"/>
              </a:ext>
            </a:extLst>
          </p:cNvPr>
          <p:cNvSpPr/>
          <p:nvPr/>
        </p:nvSpPr>
        <p:spPr>
          <a:xfrm>
            <a:off x="256376" y="601890"/>
            <a:ext cx="1803633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Клієнти</a:t>
            </a:r>
          </a:p>
        </p:txBody>
      </p:sp>
      <p:cxnSp>
        <p:nvCxnSpPr>
          <p:cNvPr id="12" name="Пряма сполучна лінія 11">
            <a:extLst>
              <a:ext uri="{FF2B5EF4-FFF2-40B4-BE49-F238E27FC236}">
                <a16:creationId xmlns:a16="http://schemas.microsoft.com/office/drawing/2014/main" id="{24FF4AA2-14C0-54C8-5EA7-F286D48DA8BC}"/>
              </a:ext>
            </a:extLst>
          </p:cNvPr>
          <p:cNvCxnSpPr/>
          <p:nvPr/>
        </p:nvCxnSpPr>
        <p:spPr>
          <a:xfrm>
            <a:off x="390599" y="1566624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E002BA-8541-152A-690B-B33BECD7061F}"/>
              </a:ext>
            </a:extLst>
          </p:cNvPr>
          <p:cNvSpPr txBox="1"/>
          <p:nvPr/>
        </p:nvSpPr>
        <p:spPr>
          <a:xfrm>
            <a:off x="331875" y="1281398"/>
            <a:ext cx="122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паспорт*</a:t>
            </a:r>
          </a:p>
        </p:txBody>
      </p:sp>
      <p:cxnSp>
        <p:nvCxnSpPr>
          <p:cNvPr id="14" name="Пряма сполучна лінія 13">
            <a:extLst>
              <a:ext uri="{FF2B5EF4-FFF2-40B4-BE49-F238E27FC236}">
                <a16:creationId xmlns:a16="http://schemas.microsoft.com/office/drawing/2014/main" id="{79860E45-7360-3071-15A6-7221554E1527}"/>
              </a:ext>
            </a:extLst>
          </p:cNvPr>
          <p:cNvCxnSpPr/>
          <p:nvPr/>
        </p:nvCxnSpPr>
        <p:spPr>
          <a:xfrm>
            <a:off x="403182" y="1851851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41AF5E-CE21-E8CF-2B63-2B7F39632A56}"/>
              </a:ext>
            </a:extLst>
          </p:cNvPr>
          <p:cNvSpPr txBox="1"/>
          <p:nvPr/>
        </p:nvSpPr>
        <p:spPr>
          <a:xfrm>
            <a:off x="344459" y="153487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ПІБ</a:t>
            </a:r>
          </a:p>
        </p:txBody>
      </p: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E1CB26EE-197C-22B1-0CA2-40D71E56AD68}"/>
              </a:ext>
            </a:extLst>
          </p:cNvPr>
          <p:cNvCxnSpPr>
            <a:cxnSpLocks/>
          </p:cNvCxnSpPr>
          <p:nvPr/>
        </p:nvCxnSpPr>
        <p:spPr>
          <a:xfrm>
            <a:off x="398988" y="1180730"/>
            <a:ext cx="0" cy="89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8AE38C09-43CE-53D2-CD42-897982D453DF}"/>
              </a:ext>
            </a:extLst>
          </p:cNvPr>
          <p:cNvCxnSpPr/>
          <p:nvPr/>
        </p:nvCxnSpPr>
        <p:spPr>
          <a:xfrm>
            <a:off x="403182" y="2072518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D1D18C-9DB9-B283-FBD8-BF32332CF54A}"/>
              </a:ext>
            </a:extLst>
          </p:cNvPr>
          <p:cNvSpPr txBox="1"/>
          <p:nvPr/>
        </p:nvSpPr>
        <p:spPr>
          <a:xfrm>
            <a:off x="338362" y="1775466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номер телефону</a:t>
            </a:r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1A7FB213-F0B8-6953-160D-FF31C60EB294}"/>
              </a:ext>
            </a:extLst>
          </p:cNvPr>
          <p:cNvSpPr/>
          <p:nvPr/>
        </p:nvSpPr>
        <p:spPr>
          <a:xfrm>
            <a:off x="2367012" y="525192"/>
            <a:ext cx="1094847" cy="73223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/>
              <a:t>створює</a:t>
            </a:r>
          </a:p>
        </p:txBody>
      </p: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23BEFC67-12AE-63AD-1D6C-3955FE022850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2060009" y="891310"/>
            <a:ext cx="30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B00E04-41B9-269E-C5F9-34EB38E46D20}"/>
              </a:ext>
            </a:extLst>
          </p:cNvPr>
          <p:cNvSpPr txBox="1"/>
          <p:nvPr/>
        </p:nvSpPr>
        <p:spPr>
          <a:xfrm>
            <a:off x="2060009" y="546832"/>
            <a:ext cx="3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65FC78C5-D4B8-E863-A0E6-0B25639806E1}"/>
              </a:ext>
            </a:extLst>
          </p:cNvPr>
          <p:cNvSpPr/>
          <p:nvPr/>
        </p:nvSpPr>
        <p:spPr>
          <a:xfrm>
            <a:off x="3906110" y="594250"/>
            <a:ext cx="1803633" cy="578840"/>
          </a:xfrm>
          <a:prstGeom prst="rect">
            <a:avLst/>
          </a:prstGeom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Замовлення</a:t>
            </a:r>
          </a:p>
        </p:txBody>
      </p:sp>
      <p:cxnSp>
        <p:nvCxnSpPr>
          <p:cNvPr id="28" name="Пряма сполучна лінія 27">
            <a:extLst>
              <a:ext uri="{FF2B5EF4-FFF2-40B4-BE49-F238E27FC236}">
                <a16:creationId xmlns:a16="http://schemas.microsoft.com/office/drawing/2014/main" id="{3BA966DE-B9D4-C4F2-BBB6-ECF0389012F3}"/>
              </a:ext>
            </a:extLst>
          </p:cNvPr>
          <p:cNvCxnSpPr/>
          <p:nvPr/>
        </p:nvCxnSpPr>
        <p:spPr>
          <a:xfrm>
            <a:off x="4040333" y="1558984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73CF47-7BD7-738C-67F5-BC5EE0A3949F}"/>
              </a:ext>
            </a:extLst>
          </p:cNvPr>
          <p:cNvSpPr txBox="1"/>
          <p:nvPr/>
        </p:nvSpPr>
        <p:spPr>
          <a:xfrm>
            <a:off x="3981609" y="1273758"/>
            <a:ext cx="10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ціна</a:t>
            </a:r>
          </a:p>
        </p:txBody>
      </p: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4F05A9BF-3AA1-6132-8920-C34DF40CE7E9}"/>
              </a:ext>
            </a:extLst>
          </p:cNvPr>
          <p:cNvCxnSpPr/>
          <p:nvPr/>
        </p:nvCxnSpPr>
        <p:spPr>
          <a:xfrm>
            <a:off x="4052916" y="1844211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11BACD-D852-5906-555D-AF71B7CE5C04}"/>
              </a:ext>
            </a:extLst>
          </p:cNvPr>
          <p:cNvSpPr txBox="1"/>
          <p:nvPr/>
        </p:nvSpPr>
        <p:spPr>
          <a:xfrm>
            <a:off x="3994193" y="1527232"/>
            <a:ext cx="137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дата заїзду</a:t>
            </a:r>
            <a:r>
              <a:rPr lang="en-US" dirty="0"/>
              <a:t>*</a:t>
            </a:r>
            <a:endParaRPr lang="uk-UA" dirty="0"/>
          </a:p>
        </p:txBody>
      </p: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701B99AB-922C-97E3-1B9B-6EB75FB6ABCA}"/>
              </a:ext>
            </a:extLst>
          </p:cNvPr>
          <p:cNvCxnSpPr>
            <a:cxnSpLocks/>
          </p:cNvCxnSpPr>
          <p:nvPr/>
        </p:nvCxnSpPr>
        <p:spPr>
          <a:xfrm>
            <a:off x="4048722" y="1173090"/>
            <a:ext cx="4194" cy="93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 сполучна лінія 32">
            <a:extLst>
              <a:ext uri="{FF2B5EF4-FFF2-40B4-BE49-F238E27FC236}">
                <a16:creationId xmlns:a16="http://schemas.microsoft.com/office/drawing/2014/main" id="{C4C2977E-1875-78DC-7E42-7462A14ECBFB}"/>
              </a:ext>
            </a:extLst>
          </p:cNvPr>
          <p:cNvCxnSpPr/>
          <p:nvPr/>
        </p:nvCxnSpPr>
        <p:spPr>
          <a:xfrm>
            <a:off x="4055161" y="2108423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0BBED6-07CA-8139-703F-03216474F519}"/>
              </a:ext>
            </a:extLst>
          </p:cNvPr>
          <p:cNvSpPr txBox="1"/>
          <p:nvPr/>
        </p:nvSpPr>
        <p:spPr>
          <a:xfrm>
            <a:off x="3991730" y="1775466"/>
            <a:ext cx="12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дата виїзду</a:t>
            </a:r>
          </a:p>
        </p:txBody>
      </p:sp>
      <p:cxnSp>
        <p:nvCxnSpPr>
          <p:cNvPr id="39" name="Пряма сполучна лінія 38">
            <a:extLst>
              <a:ext uri="{FF2B5EF4-FFF2-40B4-BE49-F238E27FC236}">
                <a16:creationId xmlns:a16="http://schemas.microsoft.com/office/drawing/2014/main" id="{93A5F934-08A1-EDB9-EEB4-681133F2E801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3461859" y="883670"/>
            <a:ext cx="444251" cy="7640"/>
          </a:xfrm>
          <a:prstGeom prst="line">
            <a:avLst/>
          </a:prstGeom>
          <a:ln w="444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E8FB4B-75D5-BA9B-90E0-047B5875C2B9}"/>
              </a:ext>
            </a:extLst>
          </p:cNvPr>
          <p:cNvSpPr txBox="1"/>
          <p:nvPr/>
        </p:nvSpPr>
        <p:spPr>
          <a:xfrm>
            <a:off x="3528318" y="417224"/>
            <a:ext cx="3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uk-UA" dirty="0"/>
          </a:p>
        </p:txBody>
      </p:sp>
      <p:sp>
        <p:nvSpPr>
          <p:cNvPr id="51" name="Ромб 50">
            <a:extLst>
              <a:ext uri="{FF2B5EF4-FFF2-40B4-BE49-F238E27FC236}">
                <a16:creationId xmlns:a16="http://schemas.microsoft.com/office/drawing/2014/main" id="{191EDA04-F879-35D0-D231-418D3689DBC2}"/>
              </a:ext>
            </a:extLst>
          </p:cNvPr>
          <p:cNvSpPr/>
          <p:nvPr/>
        </p:nvSpPr>
        <p:spPr>
          <a:xfrm>
            <a:off x="6312023" y="1257428"/>
            <a:ext cx="1263744" cy="64677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бронює</a:t>
            </a:r>
          </a:p>
        </p:txBody>
      </p:sp>
      <p:cxnSp>
        <p:nvCxnSpPr>
          <p:cNvPr id="53" name="Пряма сполучна лінія 52">
            <a:extLst>
              <a:ext uri="{FF2B5EF4-FFF2-40B4-BE49-F238E27FC236}">
                <a16:creationId xmlns:a16="http://schemas.microsoft.com/office/drawing/2014/main" id="{A91BF297-198B-3548-937C-65D990C452C4}"/>
              </a:ext>
            </a:extLst>
          </p:cNvPr>
          <p:cNvCxnSpPr>
            <a:cxnSpLocks/>
            <a:stCxn id="27" idx="3"/>
            <a:endCxn id="51" idx="0"/>
          </p:cNvCxnSpPr>
          <p:nvPr/>
        </p:nvCxnSpPr>
        <p:spPr>
          <a:xfrm>
            <a:off x="5709743" y="883670"/>
            <a:ext cx="1234152" cy="373758"/>
          </a:xfrm>
          <a:prstGeom prst="line">
            <a:avLst/>
          </a:prstGeom>
          <a:ln w="444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 сполучна лінія 54">
            <a:extLst>
              <a:ext uri="{FF2B5EF4-FFF2-40B4-BE49-F238E27FC236}">
                <a16:creationId xmlns:a16="http://schemas.microsoft.com/office/drawing/2014/main" id="{4E6FFF71-8B60-A2B6-27B7-5509C40F0EBA}"/>
              </a:ext>
            </a:extLst>
          </p:cNvPr>
          <p:cNvCxnSpPr>
            <a:stCxn id="51" idx="2"/>
            <a:endCxn id="4" idx="0"/>
          </p:cNvCxnSpPr>
          <p:nvPr/>
        </p:nvCxnSpPr>
        <p:spPr>
          <a:xfrm>
            <a:off x="6943895" y="1904199"/>
            <a:ext cx="0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83DB07A-D0E7-F143-7D16-7FC05B356615}"/>
              </a:ext>
            </a:extLst>
          </p:cNvPr>
          <p:cNvSpPr txBox="1"/>
          <p:nvPr/>
        </p:nvSpPr>
        <p:spPr>
          <a:xfrm>
            <a:off x="6931557" y="1923757"/>
            <a:ext cx="3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D4BBB6-B89A-6F07-03FF-6727A70B06EA}"/>
              </a:ext>
            </a:extLst>
          </p:cNvPr>
          <p:cNvSpPr txBox="1"/>
          <p:nvPr/>
        </p:nvSpPr>
        <p:spPr>
          <a:xfrm>
            <a:off x="5709743" y="559750"/>
            <a:ext cx="3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uk-UA" dirty="0"/>
          </a:p>
        </p:txBody>
      </p:sp>
      <p:cxnSp>
        <p:nvCxnSpPr>
          <p:cNvPr id="60" name="Пряма сполучна лінія 59">
            <a:extLst>
              <a:ext uri="{FF2B5EF4-FFF2-40B4-BE49-F238E27FC236}">
                <a16:creationId xmlns:a16="http://schemas.microsoft.com/office/drawing/2014/main" id="{B773C074-628F-FE1E-84B4-A22CFF59969D}"/>
              </a:ext>
            </a:extLst>
          </p:cNvPr>
          <p:cNvCxnSpPr/>
          <p:nvPr/>
        </p:nvCxnSpPr>
        <p:spPr>
          <a:xfrm>
            <a:off x="6176301" y="3840363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 сполучна лінія 60">
            <a:extLst>
              <a:ext uri="{FF2B5EF4-FFF2-40B4-BE49-F238E27FC236}">
                <a16:creationId xmlns:a16="http://schemas.microsoft.com/office/drawing/2014/main" id="{B0701BFB-1FCC-5B1E-19BA-2A4A001A3BA2}"/>
              </a:ext>
            </a:extLst>
          </p:cNvPr>
          <p:cNvCxnSpPr/>
          <p:nvPr/>
        </p:nvCxnSpPr>
        <p:spPr>
          <a:xfrm>
            <a:off x="6188884" y="4125590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7B4C45E-D0C2-1E59-284C-2FFF5EF100CA}"/>
              </a:ext>
            </a:extLst>
          </p:cNvPr>
          <p:cNvSpPr txBox="1"/>
          <p:nvPr/>
        </p:nvSpPr>
        <p:spPr>
          <a:xfrm>
            <a:off x="6141590" y="3530567"/>
            <a:ext cx="23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к-ть одномісних ліжок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8F3FC5-0716-EBCF-3F7F-BFA54F357D4C}"/>
              </a:ext>
            </a:extLst>
          </p:cNvPr>
          <p:cNvSpPr txBox="1"/>
          <p:nvPr/>
        </p:nvSpPr>
        <p:spPr>
          <a:xfrm>
            <a:off x="6141590" y="3806306"/>
            <a:ext cx="22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к-ть двомісних ліжок</a:t>
            </a:r>
          </a:p>
        </p:txBody>
      </p:sp>
      <p:sp>
        <p:nvSpPr>
          <p:cNvPr id="67" name="Прямокутник 66">
            <a:extLst>
              <a:ext uri="{FF2B5EF4-FFF2-40B4-BE49-F238E27FC236}">
                <a16:creationId xmlns:a16="http://schemas.microsoft.com/office/drawing/2014/main" id="{EAF21CED-FE1C-0E61-1709-91BB7908425D}"/>
              </a:ext>
            </a:extLst>
          </p:cNvPr>
          <p:cNvSpPr/>
          <p:nvPr/>
        </p:nvSpPr>
        <p:spPr>
          <a:xfrm>
            <a:off x="8949648" y="207716"/>
            <a:ext cx="2364686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Звичайні номери</a:t>
            </a:r>
          </a:p>
        </p:txBody>
      </p:sp>
      <p:cxnSp>
        <p:nvCxnSpPr>
          <p:cNvPr id="68" name="Пряма сполучна лінія 67">
            <a:extLst>
              <a:ext uri="{FF2B5EF4-FFF2-40B4-BE49-F238E27FC236}">
                <a16:creationId xmlns:a16="http://schemas.microsoft.com/office/drawing/2014/main" id="{C7F5E2AA-089A-CE9D-F49C-015023F57002}"/>
              </a:ext>
            </a:extLst>
          </p:cNvPr>
          <p:cNvCxnSpPr/>
          <p:nvPr/>
        </p:nvCxnSpPr>
        <p:spPr>
          <a:xfrm>
            <a:off x="9083871" y="1172450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DB59AF7-7C7D-F00F-1832-55FF17DDE8C6}"/>
              </a:ext>
            </a:extLst>
          </p:cNvPr>
          <p:cNvSpPr txBox="1"/>
          <p:nvPr/>
        </p:nvSpPr>
        <p:spPr>
          <a:xfrm>
            <a:off x="9025147" y="887224"/>
            <a:ext cx="228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наявність </a:t>
            </a:r>
            <a:r>
              <a:rPr lang="uk-UA" dirty="0" err="1"/>
              <a:t>дит</a:t>
            </a:r>
            <a:r>
              <a:rPr lang="uk-UA" dirty="0"/>
              <a:t>. зони</a:t>
            </a:r>
          </a:p>
        </p:txBody>
      </p:sp>
      <p:cxnSp>
        <p:nvCxnSpPr>
          <p:cNvPr id="72" name="Пряма сполучна лінія 71">
            <a:extLst>
              <a:ext uri="{FF2B5EF4-FFF2-40B4-BE49-F238E27FC236}">
                <a16:creationId xmlns:a16="http://schemas.microsoft.com/office/drawing/2014/main" id="{BB722DCA-8338-184B-6262-7615DF32021D}"/>
              </a:ext>
            </a:extLst>
          </p:cNvPr>
          <p:cNvCxnSpPr>
            <a:cxnSpLocks/>
          </p:cNvCxnSpPr>
          <p:nvPr/>
        </p:nvCxnSpPr>
        <p:spPr>
          <a:xfrm>
            <a:off x="9092260" y="786556"/>
            <a:ext cx="0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кутник 76">
            <a:extLst>
              <a:ext uri="{FF2B5EF4-FFF2-40B4-BE49-F238E27FC236}">
                <a16:creationId xmlns:a16="http://schemas.microsoft.com/office/drawing/2014/main" id="{A1060EA1-8D3A-2A5B-B20A-69936F2602D4}"/>
              </a:ext>
            </a:extLst>
          </p:cNvPr>
          <p:cNvSpPr/>
          <p:nvPr/>
        </p:nvSpPr>
        <p:spPr>
          <a:xfrm>
            <a:off x="9345591" y="1470455"/>
            <a:ext cx="2455810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Президентські номери</a:t>
            </a:r>
          </a:p>
        </p:txBody>
      </p:sp>
      <p:cxnSp>
        <p:nvCxnSpPr>
          <p:cNvPr id="78" name="Пряма сполучна лінія 77">
            <a:extLst>
              <a:ext uri="{FF2B5EF4-FFF2-40B4-BE49-F238E27FC236}">
                <a16:creationId xmlns:a16="http://schemas.microsoft.com/office/drawing/2014/main" id="{CA2B7246-169E-D753-657D-678A3498EE26}"/>
              </a:ext>
            </a:extLst>
          </p:cNvPr>
          <p:cNvCxnSpPr/>
          <p:nvPr/>
        </p:nvCxnSpPr>
        <p:spPr>
          <a:xfrm>
            <a:off x="9478145" y="2733540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 сполучна лінія 81">
            <a:extLst>
              <a:ext uri="{FF2B5EF4-FFF2-40B4-BE49-F238E27FC236}">
                <a16:creationId xmlns:a16="http://schemas.microsoft.com/office/drawing/2014/main" id="{64B6B144-F794-2D8D-FC5A-E631D3011609}"/>
              </a:ext>
            </a:extLst>
          </p:cNvPr>
          <p:cNvCxnSpPr>
            <a:cxnSpLocks/>
          </p:cNvCxnSpPr>
          <p:nvPr/>
        </p:nvCxnSpPr>
        <p:spPr>
          <a:xfrm>
            <a:off x="9488203" y="2049295"/>
            <a:ext cx="0" cy="6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D0F6518-21AB-F08F-87BD-BE1CD855CB1C}"/>
              </a:ext>
            </a:extLst>
          </p:cNvPr>
          <p:cNvSpPr txBox="1"/>
          <p:nvPr/>
        </p:nvSpPr>
        <p:spPr>
          <a:xfrm>
            <a:off x="9478145" y="2210320"/>
            <a:ext cx="236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придатний для заселення поважних. гостей</a:t>
            </a:r>
          </a:p>
        </p:txBody>
      </p:sp>
      <p:sp>
        <p:nvSpPr>
          <p:cNvPr id="93" name="Рівнобедрений трикутник 92">
            <a:extLst>
              <a:ext uri="{FF2B5EF4-FFF2-40B4-BE49-F238E27FC236}">
                <a16:creationId xmlns:a16="http://schemas.microsoft.com/office/drawing/2014/main" id="{8230B946-4BB1-44E5-E7A7-F5386F96CDE0}"/>
              </a:ext>
            </a:extLst>
          </p:cNvPr>
          <p:cNvSpPr/>
          <p:nvPr/>
        </p:nvSpPr>
        <p:spPr>
          <a:xfrm rot="14028375">
            <a:off x="7931210" y="1018225"/>
            <a:ext cx="523057" cy="51106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Рівнобедрений трикутник 93">
            <a:extLst>
              <a:ext uri="{FF2B5EF4-FFF2-40B4-BE49-F238E27FC236}">
                <a16:creationId xmlns:a16="http://schemas.microsoft.com/office/drawing/2014/main" id="{1D030877-AC8C-ED64-D1A8-F42E3F1A4AE6}"/>
              </a:ext>
            </a:extLst>
          </p:cNvPr>
          <p:cNvSpPr/>
          <p:nvPr/>
        </p:nvSpPr>
        <p:spPr>
          <a:xfrm rot="16200000">
            <a:off x="8254521" y="1476449"/>
            <a:ext cx="523057" cy="51106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6" name="Пряма сполучна лінія 95">
            <a:extLst>
              <a:ext uri="{FF2B5EF4-FFF2-40B4-BE49-F238E27FC236}">
                <a16:creationId xmlns:a16="http://schemas.microsoft.com/office/drawing/2014/main" id="{A54B39AB-4313-799C-C76B-0C4FFF36F5C7}"/>
              </a:ext>
            </a:extLst>
          </p:cNvPr>
          <p:cNvCxnSpPr>
            <a:cxnSpLocks/>
            <a:stCxn id="67" idx="1"/>
            <a:endCxn id="93" idx="3"/>
          </p:cNvCxnSpPr>
          <p:nvPr/>
        </p:nvCxnSpPr>
        <p:spPr>
          <a:xfrm flipH="1">
            <a:off x="8398960" y="497136"/>
            <a:ext cx="550688" cy="625725"/>
          </a:xfrm>
          <a:prstGeom prst="line">
            <a:avLst/>
          </a:prstGeom>
          <a:ln w="444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 сполучна лінія 97">
            <a:extLst>
              <a:ext uri="{FF2B5EF4-FFF2-40B4-BE49-F238E27FC236}">
                <a16:creationId xmlns:a16="http://schemas.microsoft.com/office/drawing/2014/main" id="{A41A351B-2E35-B237-C8D0-B4BD4D69347D}"/>
              </a:ext>
            </a:extLst>
          </p:cNvPr>
          <p:cNvCxnSpPr>
            <a:stCxn id="93" idx="0"/>
            <a:endCxn id="4" idx="3"/>
          </p:cNvCxnSpPr>
          <p:nvPr/>
        </p:nvCxnSpPr>
        <p:spPr>
          <a:xfrm flipH="1">
            <a:off x="7845711" y="1424656"/>
            <a:ext cx="140805" cy="115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 сполучна лінія 100">
            <a:extLst>
              <a:ext uri="{FF2B5EF4-FFF2-40B4-BE49-F238E27FC236}">
                <a16:creationId xmlns:a16="http://schemas.microsoft.com/office/drawing/2014/main" id="{60A5CB12-6FD1-3772-CC53-197B934AED0C}"/>
              </a:ext>
            </a:extLst>
          </p:cNvPr>
          <p:cNvCxnSpPr>
            <a:stCxn id="94" idx="0"/>
            <a:endCxn id="4" idx="3"/>
          </p:cNvCxnSpPr>
          <p:nvPr/>
        </p:nvCxnSpPr>
        <p:spPr>
          <a:xfrm flipH="1">
            <a:off x="7845711" y="1731983"/>
            <a:ext cx="414805" cy="84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 сполучна лінія 102">
            <a:extLst>
              <a:ext uri="{FF2B5EF4-FFF2-40B4-BE49-F238E27FC236}">
                <a16:creationId xmlns:a16="http://schemas.microsoft.com/office/drawing/2014/main" id="{F99713C8-C8E3-57EA-C979-5677C621AD0F}"/>
              </a:ext>
            </a:extLst>
          </p:cNvPr>
          <p:cNvCxnSpPr>
            <a:stCxn id="77" idx="1"/>
            <a:endCxn id="94" idx="3"/>
          </p:cNvCxnSpPr>
          <p:nvPr/>
        </p:nvCxnSpPr>
        <p:spPr>
          <a:xfrm flipH="1" flipV="1">
            <a:off x="8771584" y="1731983"/>
            <a:ext cx="574007" cy="27892"/>
          </a:xfrm>
          <a:prstGeom prst="line">
            <a:avLst/>
          </a:prstGeom>
          <a:ln w="444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кутник 112">
            <a:extLst>
              <a:ext uri="{FF2B5EF4-FFF2-40B4-BE49-F238E27FC236}">
                <a16:creationId xmlns:a16="http://schemas.microsoft.com/office/drawing/2014/main" id="{97042BBC-6810-4432-D5AC-829E6F287922}"/>
              </a:ext>
            </a:extLst>
          </p:cNvPr>
          <p:cNvSpPr/>
          <p:nvPr/>
        </p:nvSpPr>
        <p:spPr>
          <a:xfrm>
            <a:off x="3479091" y="4866541"/>
            <a:ext cx="1803633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Працівники</a:t>
            </a:r>
          </a:p>
        </p:txBody>
      </p:sp>
      <p:cxnSp>
        <p:nvCxnSpPr>
          <p:cNvPr id="114" name="Пряма сполучна лінія 113">
            <a:extLst>
              <a:ext uri="{FF2B5EF4-FFF2-40B4-BE49-F238E27FC236}">
                <a16:creationId xmlns:a16="http://schemas.microsoft.com/office/drawing/2014/main" id="{1463F506-D244-808F-BFDF-433A6BD38512}"/>
              </a:ext>
            </a:extLst>
          </p:cNvPr>
          <p:cNvCxnSpPr/>
          <p:nvPr/>
        </p:nvCxnSpPr>
        <p:spPr>
          <a:xfrm>
            <a:off x="3613314" y="5831275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DFBADA8-1C49-D0B0-705C-87A1EB4C838A}"/>
              </a:ext>
            </a:extLst>
          </p:cNvPr>
          <p:cNvSpPr txBox="1"/>
          <p:nvPr/>
        </p:nvSpPr>
        <p:spPr>
          <a:xfrm>
            <a:off x="3554590" y="5546049"/>
            <a:ext cx="122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паспорт*</a:t>
            </a:r>
          </a:p>
        </p:txBody>
      </p:sp>
      <p:cxnSp>
        <p:nvCxnSpPr>
          <p:cNvPr id="116" name="Пряма сполучна лінія 115">
            <a:extLst>
              <a:ext uri="{FF2B5EF4-FFF2-40B4-BE49-F238E27FC236}">
                <a16:creationId xmlns:a16="http://schemas.microsoft.com/office/drawing/2014/main" id="{1BB79838-E5E1-9A9B-D1F0-77063509EE6B}"/>
              </a:ext>
            </a:extLst>
          </p:cNvPr>
          <p:cNvCxnSpPr/>
          <p:nvPr/>
        </p:nvCxnSpPr>
        <p:spPr>
          <a:xfrm>
            <a:off x="3625897" y="6116502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2BD1B0F-5E11-DBE7-CE61-E81184132CF4}"/>
              </a:ext>
            </a:extLst>
          </p:cNvPr>
          <p:cNvSpPr txBox="1"/>
          <p:nvPr/>
        </p:nvSpPr>
        <p:spPr>
          <a:xfrm>
            <a:off x="3567174" y="579952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ПІБ</a:t>
            </a:r>
          </a:p>
        </p:txBody>
      </p:sp>
      <p:cxnSp>
        <p:nvCxnSpPr>
          <p:cNvPr id="118" name="Пряма сполучна лінія 117">
            <a:extLst>
              <a:ext uri="{FF2B5EF4-FFF2-40B4-BE49-F238E27FC236}">
                <a16:creationId xmlns:a16="http://schemas.microsoft.com/office/drawing/2014/main" id="{5A31AC7E-9A0B-4B8D-05DB-3456CB2B9735}"/>
              </a:ext>
            </a:extLst>
          </p:cNvPr>
          <p:cNvCxnSpPr>
            <a:cxnSpLocks/>
          </p:cNvCxnSpPr>
          <p:nvPr/>
        </p:nvCxnSpPr>
        <p:spPr>
          <a:xfrm flipH="1">
            <a:off x="3613314" y="5445381"/>
            <a:ext cx="8389" cy="93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 сполучна лінія 120">
            <a:extLst>
              <a:ext uri="{FF2B5EF4-FFF2-40B4-BE49-F238E27FC236}">
                <a16:creationId xmlns:a16="http://schemas.microsoft.com/office/drawing/2014/main" id="{236E7DDE-FA5B-B29F-964F-7DB1B6930984}"/>
              </a:ext>
            </a:extLst>
          </p:cNvPr>
          <p:cNvCxnSpPr/>
          <p:nvPr/>
        </p:nvCxnSpPr>
        <p:spPr>
          <a:xfrm>
            <a:off x="3625897" y="6375434"/>
            <a:ext cx="158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FE4E882-8266-603E-63E4-2951FF6B7E85}"/>
              </a:ext>
            </a:extLst>
          </p:cNvPr>
          <p:cNvSpPr txBox="1"/>
          <p:nvPr/>
        </p:nvSpPr>
        <p:spPr>
          <a:xfrm>
            <a:off x="3559838" y="607144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посада</a:t>
            </a:r>
          </a:p>
        </p:txBody>
      </p:sp>
      <p:sp>
        <p:nvSpPr>
          <p:cNvPr id="124" name="Ромб 123">
            <a:extLst>
              <a:ext uri="{FF2B5EF4-FFF2-40B4-BE49-F238E27FC236}">
                <a16:creationId xmlns:a16="http://schemas.microsoft.com/office/drawing/2014/main" id="{B42ECC64-DB0D-879E-DFA5-A06C63F7D2AC}"/>
              </a:ext>
            </a:extLst>
          </p:cNvPr>
          <p:cNvSpPr/>
          <p:nvPr/>
        </p:nvSpPr>
        <p:spPr>
          <a:xfrm>
            <a:off x="1439666" y="5229071"/>
            <a:ext cx="1019176" cy="79582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/>
              <a:t>Керує</a:t>
            </a:r>
          </a:p>
        </p:txBody>
      </p:sp>
      <p:cxnSp>
        <p:nvCxnSpPr>
          <p:cNvPr id="126" name="Пряма сполучна лінія 125">
            <a:extLst>
              <a:ext uri="{FF2B5EF4-FFF2-40B4-BE49-F238E27FC236}">
                <a16:creationId xmlns:a16="http://schemas.microsoft.com/office/drawing/2014/main" id="{22A66B21-06C4-938D-C475-CEF666F5C0DB}"/>
              </a:ext>
            </a:extLst>
          </p:cNvPr>
          <p:cNvCxnSpPr>
            <a:cxnSpLocks/>
            <a:stCxn id="113" idx="1"/>
            <a:endCxn id="124" idx="0"/>
          </p:cNvCxnSpPr>
          <p:nvPr/>
        </p:nvCxnSpPr>
        <p:spPr>
          <a:xfrm flipH="1">
            <a:off x="1949254" y="5155961"/>
            <a:ext cx="1529837" cy="7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 сполучна лінія 136">
            <a:extLst>
              <a:ext uri="{FF2B5EF4-FFF2-40B4-BE49-F238E27FC236}">
                <a16:creationId xmlns:a16="http://schemas.microsoft.com/office/drawing/2014/main" id="{908E6439-E5EA-A954-A05E-8334A7A89FA0}"/>
              </a:ext>
            </a:extLst>
          </p:cNvPr>
          <p:cNvCxnSpPr>
            <a:stCxn id="124" idx="2"/>
            <a:endCxn id="113" idx="2"/>
          </p:cNvCxnSpPr>
          <p:nvPr/>
        </p:nvCxnSpPr>
        <p:spPr>
          <a:xfrm flipV="1">
            <a:off x="1949254" y="5445381"/>
            <a:ext cx="2431654" cy="57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01EA021-98D0-9619-F95B-8956F77E4B88}"/>
              </a:ext>
            </a:extLst>
          </p:cNvPr>
          <p:cNvSpPr txBox="1"/>
          <p:nvPr/>
        </p:nvSpPr>
        <p:spPr>
          <a:xfrm>
            <a:off x="1962166" y="484754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начальник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781AF16-46CF-0695-F9E4-E5F8B0A93F99}"/>
              </a:ext>
            </a:extLst>
          </p:cNvPr>
          <p:cNvSpPr txBox="1"/>
          <p:nvPr/>
        </p:nvSpPr>
        <p:spPr>
          <a:xfrm>
            <a:off x="2281860" y="5863502"/>
            <a:ext cx="115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підлеглий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8A08FF-2EA9-BF84-692A-696E42F924D1}"/>
              </a:ext>
            </a:extLst>
          </p:cNvPr>
          <p:cNvSpPr txBox="1"/>
          <p:nvPr/>
        </p:nvSpPr>
        <p:spPr>
          <a:xfrm>
            <a:off x="3175901" y="4835345"/>
            <a:ext cx="3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F87C4BB-8845-7C27-530D-85B542FC6E82}"/>
              </a:ext>
            </a:extLst>
          </p:cNvPr>
          <p:cNvSpPr txBox="1"/>
          <p:nvPr/>
        </p:nvSpPr>
        <p:spPr>
          <a:xfrm>
            <a:off x="3203910" y="5340627"/>
            <a:ext cx="3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uk-UA" dirty="0"/>
          </a:p>
        </p:txBody>
      </p:sp>
      <p:sp>
        <p:nvSpPr>
          <p:cNvPr id="146" name="Паралелограм 145">
            <a:extLst>
              <a:ext uri="{FF2B5EF4-FFF2-40B4-BE49-F238E27FC236}">
                <a16:creationId xmlns:a16="http://schemas.microsoft.com/office/drawing/2014/main" id="{509DA5E9-EE73-1F0F-B837-28EB7962FF5C}"/>
              </a:ext>
            </a:extLst>
          </p:cNvPr>
          <p:cNvSpPr/>
          <p:nvPr/>
        </p:nvSpPr>
        <p:spPr>
          <a:xfrm>
            <a:off x="184921" y="4249064"/>
            <a:ext cx="1460630" cy="5788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 err="1"/>
              <a:t>нач.паспорт</a:t>
            </a:r>
            <a:r>
              <a:rPr lang="uk-UA" sz="1200" dirty="0"/>
              <a:t> != </a:t>
            </a:r>
            <a:r>
              <a:rPr lang="uk-UA" sz="1200" dirty="0" err="1"/>
              <a:t>підл.паспорт</a:t>
            </a:r>
            <a:endParaRPr lang="uk-UA" sz="1200" dirty="0"/>
          </a:p>
        </p:txBody>
      </p:sp>
      <p:cxnSp>
        <p:nvCxnSpPr>
          <p:cNvPr id="148" name="Пряма сполучна лінія 147">
            <a:extLst>
              <a:ext uri="{FF2B5EF4-FFF2-40B4-BE49-F238E27FC236}">
                <a16:creationId xmlns:a16="http://schemas.microsoft.com/office/drawing/2014/main" id="{87C650A7-3AD8-7CD6-F1B1-9A11A20652A1}"/>
              </a:ext>
            </a:extLst>
          </p:cNvPr>
          <p:cNvCxnSpPr>
            <a:stCxn id="146" idx="4"/>
          </p:cNvCxnSpPr>
          <p:nvPr/>
        </p:nvCxnSpPr>
        <p:spPr>
          <a:xfrm>
            <a:off x="915236" y="4827904"/>
            <a:ext cx="730315" cy="6174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Ромб 148">
            <a:extLst>
              <a:ext uri="{FF2B5EF4-FFF2-40B4-BE49-F238E27FC236}">
                <a16:creationId xmlns:a16="http://schemas.microsoft.com/office/drawing/2014/main" id="{CF9934C7-1371-1D72-0F3F-B63F5BB066A7}"/>
              </a:ext>
            </a:extLst>
          </p:cNvPr>
          <p:cNvSpPr/>
          <p:nvPr/>
        </p:nvSpPr>
        <p:spPr>
          <a:xfrm>
            <a:off x="3866045" y="2999153"/>
            <a:ext cx="1290994" cy="9252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/>
              <a:t>Відповідає за</a:t>
            </a:r>
          </a:p>
        </p:txBody>
      </p:sp>
      <p:cxnSp>
        <p:nvCxnSpPr>
          <p:cNvPr id="151" name="Пряма сполучна лінія 150">
            <a:extLst>
              <a:ext uri="{FF2B5EF4-FFF2-40B4-BE49-F238E27FC236}">
                <a16:creationId xmlns:a16="http://schemas.microsoft.com/office/drawing/2014/main" id="{BC2731FE-2F76-13ED-4F1F-2B05B9D4B6F6}"/>
              </a:ext>
            </a:extLst>
          </p:cNvPr>
          <p:cNvCxnSpPr>
            <a:stCxn id="113" idx="0"/>
            <a:endCxn id="149" idx="2"/>
          </p:cNvCxnSpPr>
          <p:nvPr/>
        </p:nvCxnSpPr>
        <p:spPr>
          <a:xfrm flipV="1">
            <a:off x="4380908" y="3924384"/>
            <a:ext cx="130634" cy="94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 сполучна лінія 152">
            <a:extLst>
              <a:ext uri="{FF2B5EF4-FFF2-40B4-BE49-F238E27FC236}">
                <a16:creationId xmlns:a16="http://schemas.microsoft.com/office/drawing/2014/main" id="{0AFA3EBD-B555-8F0C-6CBA-5A34D0D725EE}"/>
              </a:ext>
            </a:extLst>
          </p:cNvPr>
          <p:cNvCxnSpPr>
            <a:stCxn id="149" idx="3"/>
            <a:endCxn id="4" idx="1"/>
          </p:cNvCxnSpPr>
          <p:nvPr/>
        </p:nvCxnSpPr>
        <p:spPr>
          <a:xfrm flipV="1">
            <a:off x="5157039" y="2579513"/>
            <a:ext cx="885039" cy="88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F333714C-C8A8-E55E-0848-96545A4210A0}"/>
              </a:ext>
            </a:extLst>
          </p:cNvPr>
          <p:cNvSpPr txBox="1"/>
          <p:nvPr/>
        </p:nvSpPr>
        <p:spPr>
          <a:xfrm>
            <a:off x="4094742" y="4496802"/>
            <a:ext cx="3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uk-U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CBB8DE-82E1-41BD-23C9-BEB0EE288579}"/>
              </a:ext>
            </a:extLst>
          </p:cNvPr>
          <p:cNvSpPr txBox="1"/>
          <p:nvPr/>
        </p:nvSpPr>
        <p:spPr>
          <a:xfrm>
            <a:off x="5542961" y="2441478"/>
            <a:ext cx="3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00921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64</Words>
  <Application>Microsoft Office PowerPoint</Application>
  <PresentationFormat>Широкий екран</PresentationFormat>
  <Paragraphs>36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 Prokopchuk</dc:creator>
  <cp:lastModifiedBy>Roman Prokopchuk</cp:lastModifiedBy>
  <cp:revision>25</cp:revision>
  <dcterms:created xsi:type="dcterms:W3CDTF">2024-09-08T10:34:20Z</dcterms:created>
  <dcterms:modified xsi:type="dcterms:W3CDTF">2024-09-12T06:26:04Z</dcterms:modified>
</cp:coreProperties>
</file>