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mechanics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question is, why would you want to pick our game?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our game different from all the other game’s you’ve seen/going to see this morning.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 few things we think makes our game that little bit special.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small, also well encapsulated 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point of a game is that it’s supposed to be fun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know what fun will be when you’re sitting there coding the game.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game’s architecture and tools allow the developers heavy control of game mechanics in a simple and fuss-free way.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of these is our custom developed map editor tool, which allows you to create and edit maps for the game.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able to easily change the map is a very powerful tool as if a particular map begins to get boring then a new one can quickly and easily be created, then iteratively edited until it is a fun map to play.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adds an element of randomisation to game, offering potential for the user to have new experiences every time they play.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is already built to support multiple maps, junctions and scoring 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0v_n7ACV87c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Underground Strippers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(Team DUS)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our game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96732" x="195383"/>
            <a:ext cy="5391394" cx="862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Pick Us?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555465"/>
            <a:ext cy="6858000" cx="603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Game Works!</a:t>
            </a:r>
          </a:p>
        </p:txBody>
      </p:sp>
      <p:sp>
        <p:nvSpPr>
          <p:cNvPr id="106" name="Shape 106">
            <a:hlinkClick r:id="rId4"/>
          </p:cNvPr>
          <p:cNvSpPr/>
          <p:nvPr/>
        </p:nvSpPr>
        <p:spPr>
          <a:xfrm>
            <a:off y="1258950" x="457200"/>
            <a:ext cy="5451925" cx="822959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Game is Simple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game engine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Portable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2319 lines of code: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classes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325 lines in a class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extend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very stylised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1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9439" x="531286"/>
            <a:ext cy="5879099" cx="78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Designed to be Balanced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Editor tool</a:t>
            </a:r>
            <a:b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adjust game mechanics</a:t>
            </a:r>
          </a:p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0" b="0" r="45569" l="0"/>
          <a:stretch/>
        </p:blipFill>
        <p:spPr>
          <a:xfrm>
            <a:off y="2154225" x="819374"/>
            <a:ext cy="2876774" cx="510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Else do we Offer?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526100" cx="3461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Dan, </a:t>
            </a: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the graphics man</a:t>
            </a:r>
          </a:p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8262" b="32621" r="0" l="0"/>
          <a:stretch/>
        </p:blipFill>
        <p:spPr>
          <a:xfrm>
            <a:off y="1671450" x="3992987"/>
            <a:ext cy="4054200" cx="46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135987"/>
            <a:ext cy="6858000" cx="68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