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3" r:id="rId7"/>
    <p:sldId id="264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  <a:p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efare.net/" TargetMode="External"/><Relationship Id="rId2" Type="http://schemas.openxmlformats.org/officeDocument/2006/relationships/hyperlink" Target="https://www.transfertrave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10000"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Rama </a:t>
            </a:r>
            <a:r>
              <a:rPr lang="en-US" sz="1800" spc="-1" dirty="0" err="1">
                <a:solidFill>
                  <a:srgbClr val="333333"/>
                </a:solidFill>
                <a:latin typeface="Times New Roman"/>
              </a:rPr>
              <a:t>purushotham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 Reddy-2310030094</a:t>
            </a:r>
            <a:br>
              <a:rPr lang="en-US" sz="1800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G.Deekshth-2310030135</a:t>
            </a:r>
            <a:br>
              <a:rPr lang="en-US" sz="1800" spc="-1" dirty="0">
                <a:solidFill>
                  <a:srgbClr val="333333"/>
                </a:solidFill>
                <a:latin typeface="Times New Roman"/>
              </a:rPr>
            </a:b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K. Vishnuvardhan Reddy-2310030054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spc="-1" dirty="0">
                <a:solidFill>
                  <a:srgbClr val="000000"/>
                </a:solidFill>
                <a:latin typeface="Arial"/>
              </a:rPr>
              <a:t>Ram Sawtik-2310030107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sv-SE" sz="1800" spc="-1" dirty="0">
                <a:solidFill>
                  <a:srgbClr val="000000"/>
                </a:solidFill>
              </a:rPr>
              <a:t>Dr.A.Siva Krishna Reddy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&lt;Designation&gt;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Review-2 on</a:t>
            </a:r>
            <a:br>
              <a:rPr sz="4000" dirty="0"/>
            </a:br>
            <a:r>
              <a:rPr lang="en-IN" sz="4000" dirty="0"/>
              <a:t>Swap Your Journey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Design (diagrams)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05F45-D4D8-21E1-0B10-D7477E1E6871}"/>
              </a:ext>
            </a:extLst>
          </p:cNvPr>
          <p:cNvSpPr txBox="1"/>
          <p:nvPr/>
        </p:nvSpPr>
        <p:spPr>
          <a:xfrm>
            <a:off x="1709928" y="1389888"/>
            <a:ext cx="81633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today’s digital age, people increasingly rely on online platforms for travel management.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 travel remains a popular mode of transportation in India.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Last-minute plan changes often lead to ticket cancellations, causing financial loss and unused seats.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Swap Your Journey is proposed as a ticket resale platform connecting users with spare tickets to those in need.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platform ensures a smooth, secure experience by integrating modern frontend and backend technologies.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system not only minimizes ticket wastage but also benefits users by enabling cost recovery and helping last-minute </a:t>
            </a:r>
            <a:r>
              <a:rPr lang="en-IN" dirty="0" err="1"/>
              <a:t>travelers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DA090-BF6B-043A-6E76-36B13201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96" y="1799916"/>
            <a:ext cx="104596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secure and user-friendly web platform that enables users to resell or purchase unused bus tickets, thereby minimizing ticket wastage and financial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facilitate real-time ticket exchange between passengers by integrating efficient frontend and backend technologies for smooth user interaction and secure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Designs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Mention your results here.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51DAD-15D4-B822-6E10-77E88C45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" y="1676219"/>
            <a:ext cx="95371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https://www.transfertravel.com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Platform for selling unused travel bookings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https://www.sparefare.net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Marketplace for non-refundable trips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https://developer.mozilla.org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 development resources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275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Symbol</vt:lpstr>
      <vt:lpstr>Times New Roman</vt:lpstr>
      <vt:lpstr>Wingdings</vt:lpstr>
      <vt:lpstr>Office Theme</vt:lpstr>
      <vt:lpstr>Review-2 on Swap Your Journey</vt:lpstr>
      <vt:lpstr>Overview</vt:lpstr>
      <vt:lpstr>Introduction</vt:lpstr>
      <vt:lpstr>Objectives of the Project</vt:lpstr>
      <vt:lpstr>Designs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Rama purushotham Reddy</cp:lastModifiedBy>
  <cp:revision>11</cp:revision>
  <dcterms:created xsi:type="dcterms:W3CDTF">2023-08-05T05:18:30Z</dcterms:created>
  <dcterms:modified xsi:type="dcterms:W3CDTF">2025-04-25T09:28:29Z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