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png" ContentType="image/png"/>
  <Override PartName="/ppt/media/image7.png" ContentType="image/png"/>
  <Override PartName="/ppt/media/image3.png" ContentType="image/png"/>
  <Override PartName="/ppt/media/image22.png" ContentType="image/png"/>
  <Override PartName="/ppt/media/image16.png" ContentType="image/png"/>
  <Override PartName="/ppt/media/image12.png" ContentType="image/png"/>
  <Override PartName="/ppt/media/image8.png" ContentType="image/png"/>
  <Override PartName="/ppt/media/image4.png" ContentType="image/png"/>
  <Override PartName="/ppt/media/image23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24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5.png" ContentType="image/png"/>
  <Override PartName="/ppt/media/image2.png" ContentType="image/png"/>
  <Override PartName="/ppt/media/image21.png" ContentType="image/png"/>
  <Override PartName="/ppt/media/image19.png" ContentType="image/png"/>
  <Override PartName="/ppt/media/image15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13/03/15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61A1F1-B1F1-4151-B101-C161C1F15181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13/03/15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B1E161-21B1-4171-B1F1-6141B161F141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  <p:pic>
        <p:nvPicPr>
          <p:cNvPr descr="" id="7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10320" y="533520"/>
            <a:ext cx="8833320" cy="521460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0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685800"/>
            <a:ext cx="8256600" cy="51764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0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09480"/>
            <a:ext cx="8964360" cy="495252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609480"/>
            <a:ext cx="8317080" cy="515736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1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87800" y="533520"/>
            <a:ext cx="8655840" cy="540972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1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89080" y="685800"/>
            <a:ext cx="7925760" cy="507636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1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31480" y="762120"/>
            <a:ext cx="8680320" cy="533376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6880" y="457200"/>
            <a:ext cx="8490240" cy="563832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2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6360" y="685800"/>
            <a:ext cx="9071280" cy="548604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2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105840" y="457200"/>
            <a:ext cx="9249480" cy="587592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177120" y="457200"/>
            <a:ext cx="9010800" cy="563832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7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457200"/>
            <a:ext cx="8388360" cy="529560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3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0320" y="762120"/>
            <a:ext cx="8618760" cy="528192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3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7920" y="533520"/>
            <a:ext cx="9045720" cy="571464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2400" y="762120"/>
            <a:ext cx="8717040" cy="556236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4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228600" y="806760"/>
            <a:ext cx="9682560" cy="528912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4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48200" y="838080"/>
            <a:ext cx="8246880" cy="5181120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4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48120" y="762120"/>
            <a:ext cx="8447400" cy="533376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457200"/>
            <a:ext cx="8388360" cy="529560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609480"/>
            <a:ext cx="8747640" cy="55058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40560" y="685800"/>
            <a:ext cx="8803080" cy="497628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9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33520"/>
            <a:ext cx="9162720" cy="577872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9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52480"/>
            <a:ext cx="8647560" cy="29048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9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685800"/>
            <a:ext cx="8256600" cy="517644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descr="" id="10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5760" y="685800"/>
            <a:ext cx="8410680" cy="50814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