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2/26/2015</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2/26/2015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2/26/2015</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2/26/2015</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828800"/>
            <a:ext cx="7772400" cy="1752600"/>
          </a:xfrm>
        </p:spPr>
        <p:txBody>
          <a:bodyPr/>
          <a:lstStyle/>
          <a:p>
            <a:r>
              <a:rPr lang="en-US" dirty="0" smtClean="0"/>
              <a:t>Hadoop Interview Questions</a:t>
            </a:r>
            <a:endParaRPr lang="en-US" dirty="0"/>
          </a:p>
        </p:txBody>
      </p:sp>
    </p:spTree>
    <p:extLst>
      <p:ext uri="{BB962C8B-B14F-4D97-AF65-F5344CB8AC3E}">
        <p14:creationId xmlns:p14="http://schemas.microsoft.com/office/powerpoint/2010/main" val="25357995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smtClean="0"/>
              <a:t>7) </a:t>
            </a:r>
            <a:r>
              <a:rPr lang="en-US" dirty="0" smtClean="0">
                <a:solidFill>
                  <a:srgbClr val="FF0000"/>
                </a:solidFill>
              </a:rPr>
              <a:t>What </a:t>
            </a:r>
            <a:r>
              <a:rPr lang="en-US" dirty="0">
                <a:solidFill>
                  <a:srgbClr val="FF0000"/>
                </a:solidFill>
              </a:rPr>
              <a:t>are the features of Pseudo mode?</a:t>
            </a:r>
          </a:p>
          <a:p>
            <a:pPr marL="0" indent="0">
              <a:buNone/>
            </a:pPr>
            <a:endParaRPr lang="en-US" dirty="0" smtClean="0"/>
          </a:p>
          <a:p>
            <a:pPr marL="0" indent="0">
              <a:buNone/>
            </a:pPr>
            <a:r>
              <a:rPr lang="en-US" dirty="0" smtClean="0"/>
              <a:t>Pseudo </a:t>
            </a:r>
            <a:r>
              <a:rPr lang="en-US" dirty="0"/>
              <a:t>mode is used both for development and in the QA environment. In the Pseudo mode all the daemons run on the same machine.</a:t>
            </a:r>
          </a:p>
        </p:txBody>
      </p:sp>
    </p:spTree>
    <p:extLst>
      <p:ext uri="{BB962C8B-B14F-4D97-AF65-F5344CB8AC3E}">
        <p14:creationId xmlns:p14="http://schemas.microsoft.com/office/powerpoint/2010/main" val="1308414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8) </a:t>
            </a:r>
            <a:r>
              <a:rPr lang="en-US" dirty="0">
                <a:solidFill>
                  <a:srgbClr val="FF0000"/>
                </a:solidFill>
              </a:rPr>
              <a:t>What is BloomMapFile used for?</a:t>
            </a:r>
          </a:p>
          <a:p>
            <a:pPr marL="0" indent="0">
              <a:buNone/>
            </a:pPr>
            <a:endParaRPr lang="en-US" dirty="0" smtClean="0"/>
          </a:p>
          <a:p>
            <a:pPr marL="0" indent="0">
              <a:buNone/>
            </a:pPr>
            <a:r>
              <a:rPr lang="en-US" dirty="0" smtClean="0"/>
              <a:t>The </a:t>
            </a:r>
            <a:r>
              <a:rPr lang="en-US" dirty="0"/>
              <a:t>BloomMapFile is a class that extends MapFile. So its functionality is similar to MapFile. BloomMapFile uses dynamic Bloom filters to provide quick membership test for the keys. It is used in Hbase table format.</a:t>
            </a:r>
          </a:p>
        </p:txBody>
      </p:sp>
    </p:spTree>
    <p:extLst>
      <p:ext uri="{BB962C8B-B14F-4D97-AF65-F5344CB8AC3E}">
        <p14:creationId xmlns:p14="http://schemas.microsoft.com/office/powerpoint/2010/main" val="1522174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9) </a:t>
            </a:r>
            <a:r>
              <a:rPr lang="en-US" dirty="0">
                <a:solidFill>
                  <a:srgbClr val="FF0000"/>
                </a:solidFill>
              </a:rPr>
              <a:t>What is PIG?</a:t>
            </a:r>
          </a:p>
          <a:p>
            <a:pPr marL="0" indent="0">
              <a:buNone/>
            </a:pPr>
            <a:endParaRPr lang="en-US" dirty="0" smtClean="0"/>
          </a:p>
          <a:p>
            <a:pPr marL="0" indent="0">
              <a:buNone/>
            </a:pPr>
            <a:r>
              <a:rPr lang="en-US" dirty="0" smtClean="0"/>
              <a:t>PIG </a:t>
            </a:r>
            <a:r>
              <a:rPr lang="en-US" dirty="0"/>
              <a:t>is a platform for analyzing large data sets that consist of high level language for expressing data analysis programs, coupled with infrastructure for evaluating these programs. PIG’s infrastructure layer consists of a compiler that produces sequence of MapReduce Programs.</a:t>
            </a:r>
          </a:p>
        </p:txBody>
      </p:sp>
    </p:spTree>
    <p:extLst>
      <p:ext uri="{BB962C8B-B14F-4D97-AF65-F5344CB8AC3E}">
        <p14:creationId xmlns:p14="http://schemas.microsoft.com/office/powerpoint/2010/main" val="22790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dirty="0" smtClean="0"/>
              <a:t>10) </a:t>
            </a:r>
            <a:r>
              <a:rPr lang="en-US" dirty="0">
                <a:solidFill>
                  <a:srgbClr val="FF0000"/>
                </a:solidFill>
              </a:rPr>
              <a:t>What is the difference between logical and physical plans?</a:t>
            </a:r>
          </a:p>
          <a:p>
            <a:pPr marL="0" indent="0">
              <a:buNone/>
            </a:pPr>
            <a:endParaRPr lang="en-US" dirty="0" smtClean="0"/>
          </a:p>
          <a:p>
            <a:pPr marL="0" indent="0">
              <a:buNone/>
            </a:pPr>
            <a:r>
              <a:rPr lang="en-US" dirty="0" smtClean="0"/>
              <a:t>The </a:t>
            </a:r>
            <a:r>
              <a:rPr lang="en-US" dirty="0"/>
              <a:t>logical plan describes the logical operators that have to be executed by Pig during execution. After this, Pig produces a physical plan. The physical plan describes the physical operators that are needed to execute the script.</a:t>
            </a:r>
          </a:p>
        </p:txBody>
      </p:sp>
    </p:spTree>
    <p:extLst>
      <p:ext uri="{BB962C8B-B14F-4D97-AF65-F5344CB8AC3E}">
        <p14:creationId xmlns:p14="http://schemas.microsoft.com/office/powerpoint/2010/main" val="4021429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r>
              <a:rPr lang="en-US" dirty="0" smtClean="0"/>
              <a:t>As </a:t>
            </a:r>
            <a:r>
              <a:rPr lang="en-US" dirty="0"/>
              <a:t>Hadoop becomes the hot career today, many finds difficult to pass through interview. </a:t>
            </a:r>
          </a:p>
        </p:txBody>
      </p:sp>
    </p:spTree>
    <p:extLst>
      <p:ext uri="{BB962C8B-B14F-4D97-AF65-F5344CB8AC3E}">
        <p14:creationId xmlns:p14="http://schemas.microsoft.com/office/powerpoint/2010/main" val="150662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r>
              <a:rPr lang="en-US" dirty="0" smtClean="0"/>
              <a:t>In </a:t>
            </a:r>
            <a:r>
              <a:rPr lang="en-US" dirty="0"/>
              <a:t>this post we have put together a comprehensive list of frequently asked </a:t>
            </a:r>
            <a:r>
              <a:rPr lang="en-US" dirty="0" smtClean="0"/>
              <a:t>interview questions </a:t>
            </a:r>
            <a:r>
              <a:rPr lang="en-US" dirty="0"/>
              <a:t>and answers to help you get through your Hadoop interview.</a:t>
            </a:r>
          </a:p>
        </p:txBody>
      </p:sp>
    </p:spTree>
    <p:extLst>
      <p:ext uri="{BB962C8B-B14F-4D97-AF65-F5344CB8AC3E}">
        <p14:creationId xmlns:p14="http://schemas.microsoft.com/office/powerpoint/2010/main" val="222362635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smtClean="0"/>
              <a:t>1)</a:t>
            </a:r>
            <a:r>
              <a:rPr lang="en-US" dirty="0" smtClean="0">
                <a:solidFill>
                  <a:srgbClr val="FF0000"/>
                </a:solidFill>
              </a:rPr>
              <a:t> What </a:t>
            </a:r>
            <a:r>
              <a:rPr lang="en-US" dirty="0">
                <a:solidFill>
                  <a:srgbClr val="FF0000"/>
                </a:solidFill>
              </a:rPr>
              <a:t>is MapReduce</a:t>
            </a:r>
            <a:r>
              <a:rPr lang="en-US" dirty="0" smtClean="0">
                <a:solidFill>
                  <a:srgbClr val="FF0000"/>
                </a:solidFill>
              </a:rPr>
              <a:t>?</a:t>
            </a:r>
          </a:p>
          <a:p>
            <a:pPr marL="0" indent="0">
              <a:buNone/>
            </a:pPr>
            <a:endParaRPr lang="en-US" dirty="0"/>
          </a:p>
          <a:p>
            <a:pPr marL="0" indent="0">
              <a:buNone/>
            </a:pPr>
            <a:r>
              <a:rPr lang="en-US" dirty="0"/>
              <a:t>It is a framework or a programming model that is used for processing large data sets over clusters of computers using distributed programming.</a:t>
            </a:r>
          </a:p>
        </p:txBody>
      </p:sp>
    </p:spTree>
    <p:extLst>
      <p:ext uri="{BB962C8B-B14F-4D97-AF65-F5344CB8AC3E}">
        <p14:creationId xmlns:p14="http://schemas.microsoft.com/office/powerpoint/2010/main" val="2619405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2) </a:t>
            </a:r>
            <a:r>
              <a:rPr lang="en-US" dirty="0">
                <a:solidFill>
                  <a:srgbClr val="FF0000"/>
                </a:solidFill>
              </a:rPr>
              <a:t>What are ‘maps’ and ‘reduces’?</a:t>
            </a:r>
          </a:p>
          <a:p>
            <a:pPr marL="0" indent="0">
              <a:buNone/>
            </a:pPr>
            <a:endParaRPr lang="en-US" dirty="0" smtClean="0"/>
          </a:p>
          <a:p>
            <a:pPr marL="0" indent="0">
              <a:buNone/>
            </a:pPr>
            <a:r>
              <a:rPr lang="en-US" dirty="0" smtClean="0"/>
              <a:t>‘</a:t>
            </a:r>
            <a:r>
              <a:rPr lang="en-US" dirty="0"/>
              <a:t>Maps‘ and ‘Reduces‘ are two phases of solving a query in HDFS. ‘Map’ is responsible to read data from input location, and based on the input type, it will generate a key value pair, that is, an intermediate output in local machine. ’Reducer’ is responsible to process the intermediate output received from the mapper and generate the final output.</a:t>
            </a:r>
          </a:p>
          <a:p>
            <a:pPr marL="0" indent="0">
              <a:buNone/>
            </a:pPr>
            <a:endParaRPr lang="en-US" dirty="0"/>
          </a:p>
        </p:txBody>
      </p:sp>
    </p:spTree>
    <p:extLst>
      <p:ext uri="{BB962C8B-B14F-4D97-AF65-F5344CB8AC3E}">
        <p14:creationId xmlns:p14="http://schemas.microsoft.com/office/powerpoint/2010/main" val="330054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smtClean="0"/>
              <a:t>3) </a:t>
            </a:r>
            <a:r>
              <a:rPr lang="en-US" dirty="0" smtClean="0">
                <a:solidFill>
                  <a:srgbClr val="FF0000"/>
                </a:solidFill>
              </a:rPr>
              <a:t>What </a:t>
            </a:r>
            <a:r>
              <a:rPr lang="en-US" dirty="0">
                <a:solidFill>
                  <a:srgbClr val="FF0000"/>
                </a:solidFill>
              </a:rPr>
              <a:t>are the four basic parameters of a mapper?</a:t>
            </a:r>
          </a:p>
          <a:p>
            <a:pPr marL="0" indent="0">
              <a:buNone/>
            </a:pPr>
            <a:endParaRPr lang="en-US" dirty="0" smtClean="0"/>
          </a:p>
          <a:p>
            <a:pPr marL="0" indent="0">
              <a:buNone/>
            </a:pPr>
            <a:r>
              <a:rPr lang="en-US" dirty="0" smtClean="0"/>
              <a:t>The </a:t>
            </a:r>
            <a:r>
              <a:rPr lang="en-US" dirty="0"/>
              <a:t>four basic parameters of a mapper are </a:t>
            </a:r>
            <a:r>
              <a:rPr lang="en-US" dirty="0" smtClean="0"/>
              <a:t>Long Writable, </a:t>
            </a:r>
            <a:r>
              <a:rPr lang="en-US" dirty="0"/>
              <a:t>text, text and IntWritable. The first two represent input parameters and the second two represent intermediate output parameters.</a:t>
            </a:r>
          </a:p>
        </p:txBody>
      </p:sp>
    </p:spTree>
    <p:extLst>
      <p:ext uri="{BB962C8B-B14F-4D97-AF65-F5344CB8AC3E}">
        <p14:creationId xmlns:p14="http://schemas.microsoft.com/office/powerpoint/2010/main" val="2528430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4) </a:t>
            </a:r>
            <a:r>
              <a:rPr lang="en-US" dirty="0">
                <a:solidFill>
                  <a:srgbClr val="FF0000"/>
                </a:solidFill>
              </a:rPr>
              <a:t>What are the four basic parameters of a reducer?</a:t>
            </a:r>
          </a:p>
          <a:p>
            <a:pPr marL="0" indent="0">
              <a:buNone/>
            </a:pPr>
            <a:endParaRPr lang="en-US" dirty="0" smtClean="0">
              <a:solidFill>
                <a:srgbClr val="FF0000"/>
              </a:solidFill>
            </a:endParaRPr>
          </a:p>
          <a:p>
            <a:pPr marL="0" indent="0">
              <a:buNone/>
            </a:pPr>
            <a:r>
              <a:rPr lang="en-US" dirty="0" smtClean="0"/>
              <a:t>The </a:t>
            </a:r>
            <a:r>
              <a:rPr lang="en-US" dirty="0"/>
              <a:t>four basic parameters of a reducer are text, IntWritable, text, IntWritable. The first two represent intermediate output parameters and the second two represent final output parameters.</a:t>
            </a:r>
          </a:p>
          <a:p>
            <a:pPr marL="0" indent="0">
              <a:buNone/>
            </a:pPr>
            <a:endParaRPr lang="en-US" dirty="0"/>
          </a:p>
        </p:txBody>
      </p:sp>
    </p:spTree>
    <p:extLst>
      <p:ext uri="{BB962C8B-B14F-4D97-AF65-F5344CB8AC3E}">
        <p14:creationId xmlns:p14="http://schemas.microsoft.com/office/powerpoint/2010/main" val="2864356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5) </a:t>
            </a:r>
            <a:r>
              <a:rPr lang="en-US" dirty="0">
                <a:solidFill>
                  <a:srgbClr val="FF0000"/>
                </a:solidFill>
              </a:rPr>
              <a:t>Which are the three modes in which Hadoop can be run?</a:t>
            </a:r>
          </a:p>
          <a:p>
            <a:pPr marL="0" indent="0">
              <a:buNone/>
            </a:pPr>
            <a:endParaRPr lang="en-US" dirty="0" smtClean="0"/>
          </a:p>
          <a:p>
            <a:pPr marL="0" indent="0">
              <a:buNone/>
            </a:pPr>
            <a:r>
              <a:rPr lang="en-US" dirty="0" smtClean="0"/>
              <a:t>The </a:t>
            </a:r>
            <a:r>
              <a:rPr lang="en-US" dirty="0"/>
              <a:t>three modes in which Hadoop can be run are:</a:t>
            </a:r>
          </a:p>
          <a:p>
            <a:pPr marL="0" indent="0">
              <a:buNone/>
            </a:pPr>
            <a:r>
              <a:rPr lang="en-US" dirty="0" smtClean="0"/>
              <a:t>1</a:t>
            </a:r>
            <a:r>
              <a:rPr lang="en-US" dirty="0"/>
              <a:t>. standalone (local) mode</a:t>
            </a:r>
          </a:p>
          <a:p>
            <a:pPr marL="0" indent="0">
              <a:buNone/>
            </a:pPr>
            <a:r>
              <a:rPr lang="en-US" dirty="0"/>
              <a:t>2. Pseudo-distributed mode</a:t>
            </a:r>
          </a:p>
          <a:p>
            <a:pPr marL="0" indent="0">
              <a:buNone/>
            </a:pPr>
            <a:r>
              <a:rPr lang="en-US" dirty="0"/>
              <a:t>3. Fully distributed mode</a:t>
            </a:r>
          </a:p>
        </p:txBody>
      </p:sp>
    </p:spTree>
    <p:extLst>
      <p:ext uri="{BB962C8B-B14F-4D97-AF65-F5344CB8AC3E}">
        <p14:creationId xmlns:p14="http://schemas.microsoft.com/office/powerpoint/2010/main" val="3168092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6) </a:t>
            </a:r>
            <a:r>
              <a:rPr lang="en-US" dirty="0">
                <a:solidFill>
                  <a:srgbClr val="FF0000"/>
                </a:solidFill>
              </a:rPr>
              <a:t>What are the features of Stand alone (local) mode?</a:t>
            </a:r>
          </a:p>
          <a:p>
            <a:pPr marL="0" indent="0">
              <a:buNone/>
            </a:pPr>
            <a:endParaRPr lang="en-US" dirty="0" smtClean="0"/>
          </a:p>
          <a:p>
            <a:pPr marL="0" indent="0">
              <a:buNone/>
            </a:pPr>
            <a:r>
              <a:rPr lang="en-US" dirty="0" smtClean="0"/>
              <a:t>In </a:t>
            </a:r>
            <a:r>
              <a:rPr lang="en-US" dirty="0"/>
              <a:t>stand-alone mode there are no daemons, everything runs on a single JVM. It has no DFS and utilizes the local file system. Stand-alone mode is suitable only for running MapReduce programs during development. It is one of the most least used environments.</a:t>
            </a:r>
          </a:p>
          <a:p>
            <a:pPr marL="0" indent="0">
              <a:buNone/>
            </a:pPr>
            <a:endParaRPr lang="en-US" dirty="0"/>
          </a:p>
        </p:txBody>
      </p:sp>
    </p:spTree>
    <p:extLst>
      <p:ext uri="{BB962C8B-B14F-4D97-AF65-F5344CB8AC3E}">
        <p14:creationId xmlns:p14="http://schemas.microsoft.com/office/powerpoint/2010/main" val="137662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27</TotalTime>
  <Words>535</Words>
  <Application>Microsoft Office PowerPoint</Application>
  <PresentationFormat>On-screen Show (4:3)</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Theme</vt:lpstr>
      <vt:lpstr>Hadoop Interview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Interview Questions</dc:title>
  <dc:creator>digi</dc:creator>
  <cp:lastModifiedBy>Suresh Malineni (UST, IND)</cp:lastModifiedBy>
  <cp:revision>5</cp:revision>
  <dcterms:created xsi:type="dcterms:W3CDTF">2014-06-30T11:23:11Z</dcterms:created>
  <dcterms:modified xsi:type="dcterms:W3CDTF">2015-02-26T09:36:34Z</dcterms:modified>
</cp:coreProperties>
</file>