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82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6858000" type="screen4x3"/>
  <p:notesSz cx="9144000" cy="6858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>
      <p:cViewPr varScale="1">
        <p:scale>
          <a:sx n="80" d="100"/>
          <a:sy n="80" d="100"/>
        </p:scale>
        <p:origin x="8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A525-0876-4BA1-9C81-47D9BE931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539D4-4C20-4832-81B2-0EFE635C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1E73-29F1-49BF-A38E-A364743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3C37-6551-4F30-825F-67C48445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2FB1-2221-4D4D-84A4-F9118C59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72955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D8E0-BC3B-4495-A627-B0C01428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D186-4216-4D9F-9D25-55FC175B7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98AB-BCFD-4D88-B802-736BD72A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F56E3-108B-4C7E-930A-DB6DB41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CA99-A002-4145-9E1B-028C157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22831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C3A8F-CCEC-4468-BCE6-8FD2CADD5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0FEA-842E-463E-B476-1BE1AED67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EA2D-BBC2-46CD-99C3-5C62D3AE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94563-82D3-4E00-BEE9-B51C5B8B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1846-E85E-4F4E-BE74-933660C1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85300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D5B2-6A11-406E-A7DD-F83D0BB9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28E6-B589-4615-A785-817AF686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EA19-9632-4DB8-ADAC-C42552F5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6668-D192-4BFF-953E-111760FD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D074-6A1D-4D21-B863-ECD64B0C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2585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488B-C79C-480A-B466-86114EC4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70B98-8590-4911-A73D-FC44D1CE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20D48-DDE5-443D-9A68-18946CC0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0741-5F79-4679-802D-3F803620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0117-0BB1-4F4E-B412-A5BB8AA2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5023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CAC0-919D-46CF-A5D7-AFBA5C7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79CD-ECF7-4D27-A3FA-D6C6F6D7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96933-38E1-41A2-8F65-944F3ED9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FAB60-DEFE-4A4A-84E7-8D1D5B58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47B5C-AC3E-4C73-A9A9-A4187779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F659-6028-4834-A207-CCC6E893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71259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988D-0579-49A9-B3E4-B1DD01B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E388-7236-41B7-9136-6C025BC5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76394-9C80-434C-9492-F3CA2C7A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745FB-B6A4-440B-ABA3-3829B27C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05A70-420D-4816-950C-AF4039DD1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BB4C8-0237-4500-B8E5-534A0185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0363E-A3AA-4E6A-B9D6-6DA56D6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4C199-0A35-4943-AA76-93FA647E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31460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EF2-CE0A-406C-AC4E-14FA3008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56006-FCC9-4D9F-8A8B-94BCE0A9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B262-B8BE-4BDD-99CA-AC258BC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F7B2F-9CC2-4570-8BF5-02858CA0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5165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5475A-003A-413C-9AB7-1732A2AA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70C6B-AD12-4EF3-AE11-BC21FA1E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C2DC-9A22-4B4C-9DAF-D5CBA87A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0D8BE39-FD23-4CC6-ADF2-F84E09BB4D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067800" cy="49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1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126C-270B-4C66-BECD-2C14A28E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5A3B-ABA0-4406-A8F2-66FD78433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95F28-BF3B-4D5C-92B5-3A234DF3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16F0-8384-4CC4-8876-32679CC4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59F43-CA43-44B0-B091-93703A92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83E7-6F2F-440A-9116-5F553B28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71220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04B0-30EA-4D12-B3E7-3F78C44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534AE-F64C-42F1-8536-2953C9393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a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35663-6494-4FBD-BF82-D0C0089F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5A2E-AE50-4920-94A7-7ABB4A61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AB8F-CCFF-414F-80E1-F6A03D76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31996-67C6-400E-8AA3-D4166306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73636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69218-BA76-4ECD-A54E-378813D3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a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417B-B08F-4B4E-87B9-71724A5F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a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4DC7-C4A6-48F6-B5CB-369EAD5D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A26-E790-413E-A707-0E63125E7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199A-DDAE-4491-9EF8-7053EBCE8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lang="ta-IN" smtClean="0"/>
              <a:t>‹#›</a:t>
            </a:fld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44402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a-I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BE52E-3BFB-4B67-A92E-F9E21AD3DD41}"/>
              </a:ext>
            </a:extLst>
          </p:cNvPr>
          <p:cNvSpPr txBox="1"/>
          <p:nvPr/>
        </p:nvSpPr>
        <p:spPr>
          <a:xfrm>
            <a:off x="304800" y="3577456"/>
            <a:ext cx="8356591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DISTRIBUTED FILE SYSTEM - HDFS</a:t>
            </a:r>
          </a:p>
        </p:txBody>
      </p:sp>
      <p:pic>
        <p:nvPicPr>
          <p:cNvPr id="1026" name="Picture 2" descr="What happened to Hadoop, the next big thing in enterprise IT | ARCHITECHT">
            <a:extLst>
              <a:ext uri="{FF2B5EF4-FFF2-40B4-BE49-F238E27FC236}">
                <a16:creationId xmlns:a16="http://schemas.microsoft.com/office/drawing/2014/main" id="{8E23A09C-DA5F-453C-854D-DD90578A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14587"/>
            <a:ext cx="9144000" cy="209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9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56031"/>
            <a:ext cx="4206240" cy="877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1561846"/>
            <a:ext cx="118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Corbel"/>
                <a:cs typeface="Corbel"/>
              </a:rPr>
              <a:t>T</a:t>
            </a:r>
            <a:r>
              <a:rPr sz="1800" dirty="0">
                <a:latin typeface="Corbel"/>
                <a:cs typeface="Corbel"/>
              </a:rPr>
              <a:t>e</a:t>
            </a:r>
            <a:r>
              <a:rPr sz="1800" spc="5" dirty="0">
                <a:latin typeface="Corbel"/>
                <a:cs typeface="Corbel"/>
              </a:rPr>
              <a:t>s</a:t>
            </a:r>
            <a:r>
              <a:rPr sz="1800" spc="-5" dirty="0">
                <a:latin typeface="Corbel"/>
                <a:cs typeface="Corbel"/>
              </a:rPr>
              <a:t>tF</a:t>
            </a:r>
            <a:r>
              <a:rPr sz="1800" spc="5" dirty="0">
                <a:latin typeface="Corbel"/>
                <a:cs typeface="Corbel"/>
              </a:rPr>
              <a:t>i</a:t>
            </a:r>
            <a:r>
              <a:rPr sz="1800" dirty="0">
                <a:latin typeface="Corbel"/>
                <a:cs typeface="Corbel"/>
              </a:rPr>
              <a:t>le</a:t>
            </a:r>
            <a:r>
              <a:rPr sz="1800" spc="-5" dirty="0">
                <a:latin typeface="Corbel"/>
                <a:cs typeface="Corbel"/>
              </a:rPr>
              <a:t>1.txt  Blo</a:t>
            </a:r>
            <a:r>
              <a:rPr sz="1800" dirty="0">
                <a:latin typeface="Corbel"/>
                <a:cs typeface="Corbel"/>
              </a:rPr>
              <a:t>ck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Si</a:t>
            </a:r>
            <a:r>
              <a:rPr sz="1800" spc="5" dirty="0">
                <a:latin typeface="Corbel"/>
                <a:cs typeface="Corbel"/>
              </a:rPr>
              <a:t>z</a:t>
            </a:r>
            <a:r>
              <a:rPr sz="1800" dirty="0">
                <a:latin typeface="Corbel"/>
                <a:cs typeface="Corbel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9985" y="1561846"/>
            <a:ext cx="110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800" dirty="0">
                <a:latin typeface="Corbel"/>
                <a:cs typeface="Corbel"/>
              </a:rPr>
              <a:t>-&gt;	</a:t>
            </a:r>
            <a:r>
              <a:rPr sz="1800" spc="-5" dirty="0">
                <a:latin typeface="Corbel"/>
                <a:cs typeface="Corbel"/>
              </a:rPr>
              <a:t>1GB</a:t>
            </a:r>
            <a:endParaRPr sz="18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481330" algn="l"/>
              </a:tabLst>
            </a:pPr>
            <a:r>
              <a:rPr sz="1800" dirty="0">
                <a:latin typeface="Corbel"/>
                <a:cs typeface="Corbel"/>
              </a:rPr>
              <a:t>-&gt;	</a:t>
            </a:r>
            <a:r>
              <a:rPr sz="1800" spc="-5" dirty="0">
                <a:latin typeface="Corbel"/>
                <a:cs typeface="Corbel"/>
              </a:rPr>
              <a:t>64</a:t>
            </a:r>
            <a:r>
              <a:rPr sz="1800" spc="-7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MB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2384805"/>
            <a:ext cx="369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No of Blocks</a:t>
            </a:r>
            <a:r>
              <a:rPr sz="1800" dirty="0">
                <a:latin typeface="Corbel"/>
                <a:cs typeface="Corbel"/>
              </a:rPr>
              <a:t> = </a:t>
            </a:r>
            <a:r>
              <a:rPr sz="1800" spc="-5" dirty="0">
                <a:latin typeface="Corbel"/>
                <a:cs typeface="Corbel"/>
              </a:rPr>
              <a:t>1GB </a:t>
            </a:r>
            <a:r>
              <a:rPr sz="1800" dirty="0">
                <a:latin typeface="Corbel"/>
                <a:cs typeface="Corbel"/>
              </a:rPr>
              <a:t>/ </a:t>
            </a:r>
            <a:r>
              <a:rPr sz="1800" spc="-5" dirty="0">
                <a:latin typeface="Corbel"/>
                <a:cs typeface="Corbel"/>
              </a:rPr>
              <a:t>64MB</a:t>
            </a:r>
            <a:r>
              <a:rPr sz="1800" dirty="0">
                <a:latin typeface="Corbel"/>
                <a:cs typeface="Corbel"/>
              </a:rPr>
              <a:t> = </a:t>
            </a:r>
            <a:r>
              <a:rPr sz="1800" spc="-5" dirty="0">
                <a:latin typeface="Corbel"/>
                <a:cs typeface="Corbel"/>
              </a:rPr>
              <a:t>16 </a:t>
            </a:r>
            <a:r>
              <a:rPr sz="1800" dirty="0">
                <a:latin typeface="Corbel"/>
                <a:cs typeface="Corbel"/>
              </a:rPr>
              <a:t>blocks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Blocks</a:t>
            </a:r>
            <a:r>
              <a:rPr sz="1800" spc="3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are</a:t>
            </a:r>
            <a:r>
              <a:rPr sz="1800" spc="2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B1,B2,…..B16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498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4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14743" y="3596385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1908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6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4254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644" y="4590669"/>
            <a:ext cx="381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B1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B8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B10  </a:t>
            </a:r>
            <a:r>
              <a:rPr sz="1800" spc="-20" dirty="0">
                <a:latin typeface="Corbel"/>
                <a:cs typeface="Corbel"/>
              </a:rPr>
              <a:t>B13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1175" y="4595621"/>
            <a:ext cx="3835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B3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B7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B12  B16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8828" y="4595621"/>
            <a:ext cx="381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B4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B5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B11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B14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71409" y="4570933"/>
            <a:ext cx="373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B2 </a:t>
            </a:r>
            <a:r>
              <a:rPr sz="1800" dirty="0">
                <a:latin typeface="Corbel"/>
                <a:cs typeface="Corbel"/>
              </a:rPr>
              <a:t> B6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B9 </a:t>
            </a:r>
            <a:r>
              <a:rPr sz="1800" spc="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B15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48500" y="3020948"/>
            <a:ext cx="1485900" cy="2896235"/>
          </a:xfrm>
          <a:custGeom>
            <a:avLst/>
            <a:gdLst/>
            <a:ahLst/>
            <a:cxnLst/>
            <a:rect l="l" t="t" r="r" b="b"/>
            <a:pathLst>
              <a:path w="1485900" h="2896235">
                <a:moveTo>
                  <a:pt x="0" y="0"/>
                </a:moveTo>
                <a:lnTo>
                  <a:pt x="1371600" y="2895638"/>
                </a:lnTo>
              </a:path>
              <a:path w="1485900" h="2896235">
                <a:moveTo>
                  <a:pt x="1485900" y="0"/>
                </a:moveTo>
                <a:lnTo>
                  <a:pt x="0" y="2895638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51375" y="1080261"/>
            <a:ext cx="365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</a:rPr>
              <a:t>What</a:t>
            </a:r>
            <a:r>
              <a:rPr sz="2400" spc="-2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happens</a:t>
            </a:r>
            <a:r>
              <a:rPr sz="2400" spc="-1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to</a:t>
            </a:r>
            <a:r>
              <a:rPr sz="2400" spc="-2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my</a:t>
            </a:r>
            <a:r>
              <a:rPr sz="2400" spc="-15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data</a:t>
            </a:r>
            <a:r>
              <a:rPr sz="2400" spc="-10" dirty="0">
                <a:solidFill>
                  <a:srgbClr val="FF0000"/>
                </a:solidFill>
              </a:rPr>
              <a:t> </a:t>
            </a:r>
            <a:r>
              <a:rPr sz="2400" dirty="0">
                <a:solidFill>
                  <a:srgbClr val="FF0000"/>
                </a:solidFill>
              </a:rPr>
              <a:t>if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10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1375" y="1446021"/>
            <a:ext cx="266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node</a:t>
            </a:r>
            <a:r>
              <a:rPr sz="2400" b="1" spc="-4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4</a:t>
            </a:r>
            <a:r>
              <a:rPr sz="2400" b="1" spc="-2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rbel"/>
                <a:cs typeface="Corbel"/>
              </a:rPr>
              <a:t>goes</a:t>
            </a:r>
            <a:r>
              <a:rPr sz="2400" b="1" spc="-4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rbel"/>
                <a:cs typeface="Corbel"/>
              </a:rPr>
              <a:t>down??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-121621"/>
            <a:ext cx="6231636" cy="12041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1561846"/>
            <a:ext cx="118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chemeClr val="bg1"/>
                </a:solidFill>
                <a:latin typeface="Corbel"/>
                <a:cs typeface="Corbel"/>
              </a:rPr>
              <a:t>T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e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s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tF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le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1.txt  Blo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ck</a:t>
            </a:r>
            <a:r>
              <a:rPr sz="1800" spc="-7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Si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z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9985" y="1561846"/>
            <a:ext cx="110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-&gt;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	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1GB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481330" algn="l"/>
              </a:tabLst>
            </a:pP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-&gt;	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64</a:t>
            </a:r>
            <a:r>
              <a:rPr sz="1800" spc="-7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MB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2384805"/>
            <a:ext cx="369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No of Blocks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 =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1GB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/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64MB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 =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16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blocks </a:t>
            </a:r>
            <a:r>
              <a:rPr sz="1800" spc="-35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Blocks</a:t>
            </a:r>
            <a:r>
              <a:rPr sz="1800" spc="3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are</a:t>
            </a:r>
            <a:r>
              <a:rPr sz="1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B1,B2,…..B16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498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4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14743" y="3596385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1908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6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4254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11</a:t>
            </a:fld>
            <a:endParaRPr sz="1200">
              <a:latin typeface="Corbel"/>
              <a:cs typeface="Corbe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0594" y="4642312"/>
          <a:ext cx="6718299" cy="189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889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502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566028" y="1237234"/>
            <a:ext cx="3129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HDFS</a:t>
            </a:r>
            <a:r>
              <a:rPr sz="18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provides</a:t>
            </a:r>
            <a:r>
              <a:rPr sz="18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fault</a:t>
            </a:r>
            <a:r>
              <a:rPr sz="18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tolerant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 by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6028" y="1511553"/>
            <a:ext cx="286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replication</a:t>
            </a:r>
            <a:r>
              <a:rPr sz="18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8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each block</a:t>
            </a: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8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E9CDE79-4FEC-41E2-BC2F-FE42CC014C94}"/>
              </a:ext>
            </a:extLst>
          </p:cNvPr>
          <p:cNvSpPr txBox="1"/>
          <p:nvPr/>
        </p:nvSpPr>
        <p:spPr>
          <a:xfrm>
            <a:off x="5550986" y="1237234"/>
            <a:ext cx="3129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HDFS</a:t>
            </a:r>
            <a:r>
              <a:rPr sz="1800" b="1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provides</a:t>
            </a:r>
            <a:r>
              <a:rPr sz="1800" b="1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fault</a:t>
            </a:r>
            <a:r>
              <a:rPr sz="1800" b="1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tolerant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 by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8744709-4464-49D8-9D18-EAF3FCA3EB17}"/>
              </a:ext>
            </a:extLst>
          </p:cNvPr>
          <p:cNvSpPr txBox="1"/>
          <p:nvPr/>
        </p:nvSpPr>
        <p:spPr>
          <a:xfrm>
            <a:off x="5550986" y="1511553"/>
            <a:ext cx="286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replication</a:t>
            </a:r>
            <a:r>
              <a:rPr sz="1800" b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1800" b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chemeClr val="bg1"/>
                </a:solidFill>
                <a:latin typeface="Corbel"/>
                <a:cs typeface="Corbel"/>
              </a:rPr>
              <a:t>each block</a:t>
            </a:r>
            <a:r>
              <a:rPr sz="1800" b="1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by</a:t>
            </a:r>
            <a:r>
              <a:rPr sz="1800" b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chemeClr val="bg1"/>
                </a:solidFill>
                <a:latin typeface="Corbel"/>
                <a:cs typeface="Corbel"/>
              </a:rPr>
              <a:t>3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D54040D-0BD3-4595-B66B-3E6FB63D44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6200" y="101918"/>
            <a:ext cx="4753355" cy="660082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5F63AF0C-4C66-44CC-92FC-D61833D5D16F}"/>
              </a:ext>
            </a:extLst>
          </p:cNvPr>
          <p:cNvSpPr/>
          <p:nvPr/>
        </p:nvSpPr>
        <p:spPr>
          <a:xfrm>
            <a:off x="272610" y="2441522"/>
            <a:ext cx="1936242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FEFF2A6-8784-4E94-89E0-625336C9EBF8}"/>
              </a:ext>
            </a:extLst>
          </p:cNvPr>
          <p:cNvSpPr txBox="1"/>
          <p:nvPr/>
        </p:nvSpPr>
        <p:spPr>
          <a:xfrm>
            <a:off x="669089" y="2733913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D</a:t>
            </a:r>
            <a:r>
              <a:rPr sz="1800" b="1" spc="-10" dirty="0">
                <a:latin typeface="Corbel"/>
                <a:cs typeface="Corbel"/>
              </a:rPr>
              <a:t>a</a:t>
            </a:r>
            <a:r>
              <a:rPr sz="1800" b="1" spc="-5" dirty="0">
                <a:latin typeface="Corbel"/>
                <a:cs typeface="Corbel"/>
              </a:rPr>
              <a:t>taNode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44B73BCE-B235-423F-B99F-E938D9617091}"/>
              </a:ext>
            </a:extLst>
          </p:cNvPr>
          <p:cNvSpPr/>
          <p:nvPr/>
        </p:nvSpPr>
        <p:spPr>
          <a:xfrm>
            <a:off x="6400800" y="2390834"/>
            <a:ext cx="1936241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759180D2-99E6-4A21-B3D0-D176FE2611D2}"/>
              </a:ext>
            </a:extLst>
          </p:cNvPr>
          <p:cNvSpPr txBox="1"/>
          <p:nvPr/>
        </p:nvSpPr>
        <p:spPr>
          <a:xfrm>
            <a:off x="6705600" y="2662328"/>
            <a:ext cx="18433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DataNode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F9BFD862-B84F-4ED3-9AEA-19255E36E9A6}"/>
              </a:ext>
            </a:extLst>
          </p:cNvPr>
          <p:cNvSpPr/>
          <p:nvPr/>
        </p:nvSpPr>
        <p:spPr>
          <a:xfrm>
            <a:off x="3418239" y="2441522"/>
            <a:ext cx="193624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02914989-5447-4522-AAD9-475FE4646BC0}"/>
              </a:ext>
            </a:extLst>
          </p:cNvPr>
          <p:cNvSpPr txBox="1"/>
          <p:nvPr/>
        </p:nvSpPr>
        <p:spPr>
          <a:xfrm>
            <a:off x="1828800" y="2733913"/>
            <a:ext cx="42671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>
                <a:solidFill>
                  <a:srgbClr val="FFFFFF"/>
                </a:solidFill>
                <a:latin typeface="Corbel"/>
                <a:cs typeface="Corbel"/>
              </a:rPr>
              <a:t>              </a:t>
            </a:r>
            <a:r>
              <a:rPr lang="en-IN" b="1" spc="-10" dirty="0">
                <a:latin typeface="Corbel"/>
                <a:cs typeface="Corbel"/>
              </a:rPr>
              <a:t>D</a:t>
            </a:r>
            <a:r>
              <a:rPr sz="1800" b="1" spc="-10" dirty="0" err="1">
                <a:latin typeface="Corbel"/>
                <a:cs typeface="Corbel"/>
              </a:rPr>
              <a:t>a</a:t>
            </a:r>
            <a:r>
              <a:rPr sz="1800" b="1" spc="-5" dirty="0" err="1">
                <a:latin typeface="Corbel"/>
                <a:cs typeface="Corbel"/>
              </a:rPr>
              <a:t>taNode</a:t>
            </a:r>
            <a:endParaRPr sz="1800" dirty="0">
              <a:latin typeface="Corbel"/>
              <a:cs typeface="Corbel"/>
            </a:endParaRPr>
          </a:p>
        </p:txBody>
      </p:sp>
      <p:graphicFrame>
        <p:nvGraphicFramePr>
          <p:cNvPr id="43" name="object 14">
            <a:extLst>
              <a:ext uri="{FF2B5EF4-FFF2-40B4-BE49-F238E27FC236}">
                <a16:creationId xmlns:a16="http://schemas.microsoft.com/office/drawing/2014/main" id="{5705F02D-16AB-4C25-8F42-92682BD58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79923"/>
              </p:ext>
            </p:extLst>
          </p:nvPr>
        </p:nvGraphicFramePr>
        <p:xfrm>
          <a:off x="776488" y="3934291"/>
          <a:ext cx="6691112" cy="1991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133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889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67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3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 dirty="0">
                        <a:latin typeface="Corbel"/>
                        <a:cs typeface="Corbel"/>
                      </a:endParaRPr>
                    </a:p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502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967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67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0441E12-7E45-4FBB-8845-B7CBB47100EE}"/>
              </a:ext>
            </a:extLst>
          </p:cNvPr>
          <p:cNvSpPr/>
          <p:nvPr/>
        </p:nvSpPr>
        <p:spPr>
          <a:xfrm>
            <a:off x="6019800" y="828942"/>
            <a:ext cx="1600200" cy="82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Client </a:t>
            </a:r>
            <a:endParaRPr lang="ta-IN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C769B3-CE9C-4863-90E1-2B9AAAD36A14}"/>
              </a:ext>
            </a:extLst>
          </p:cNvPr>
          <p:cNvCxnSpPr/>
          <p:nvPr/>
        </p:nvCxnSpPr>
        <p:spPr>
          <a:xfrm flipH="1">
            <a:off x="1443763" y="1269888"/>
            <a:ext cx="4572000" cy="112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4F50AE-5701-47ED-A604-09345A1A96C5}"/>
              </a:ext>
            </a:extLst>
          </p:cNvPr>
          <p:cNvCxnSpPr/>
          <p:nvPr/>
        </p:nvCxnSpPr>
        <p:spPr>
          <a:xfrm>
            <a:off x="2208852" y="2895600"/>
            <a:ext cx="1209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73566D-EF19-4DEB-AD1C-2CE1F4512DDC}"/>
              </a:ext>
            </a:extLst>
          </p:cNvPr>
          <p:cNvCxnSpPr>
            <a:cxnSpLocks/>
          </p:cNvCxnSpPr>
          <p:nvPr/>
        </p:nvCxnSpPr>
        <p:spPr>
          <a:xfrm>
            <a:off x="5354479" y="2886075"/>
            <a:ext cx="1046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7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0"/>
            <a:ext cx="5381244" cy="5573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2023" y="1371600"/>
            <a:ext cx="5751577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Stores</a:t>
            </a:r>
            <a:r>
              <a:rPr sz="18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the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metadata</a:t>
            </a:r>
            <a:r>
              <a:rPr sz="1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(info</a:t>
            </a:r>
            <a:r>
              <a:rPr sz="18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about</a:t>
            </a:r>
            <a:r>
              <a:rPr sz="1800" spc="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the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files</a:t>
            </a:r>
            <a:r>
              <a:rPr sz="18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and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blocks)</a:t>
            </a: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File</a:t>
            </a:r>
            <a:r>
              <a:rPr sz="1800" spc="-4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Management(contains the metadata)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Block</a:t>
            </a:r>
            <a:r>
              <a:rPr sz="1800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and</a:t>
            </a:r>
            <a:r>
              <a:rPr sz="18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Replica</a:t>
            </a:r>
            <a:r>
              <a:rPr sz="18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Management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Health</a:t>
            </a:r>
            <a:r>
              <a:rPr sz="18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1800" spc="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Corbel"/>
                <a:cs typeface="Corbel"/>
              </a:rPr>
              <a:t>datanodes</a:t>
            </a:r>
            <a:r>
              <a:rPr sz="1800" spc="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through</a:t>
            </a:r>
            <a:r>
              <a:rPr sz="18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block</a:t>
            </a:r>
            <a:r>
              <a:rPr sz="18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reports</a:t>
            </a:r>
          </a:p>
        </p:txBody>
      </p:sp>
      <p:sp>
        <p:nvSpPr>
          <p:cNvPr id="4" name="object 4"/>
          <p:cNvSpPr/>
          <p:nvPr/>
        </p:nvSpPr>
        <p:spPr>
          <a:xfrm>
            <a:off x="86488" y="2908046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3139440"/>
            <a:ext cx="14730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 dirty="0">
              <a:latin typeface="Corbel"/>
              <a:cs typeface="Corbe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2226" y="1009397"/>
            <a:ext cx="3962400" cy="29321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0607" y="3333241"/>
            <a:ext cx="10768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2128" y="3333241"/>
            <a:ext cx="1051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4308" y="3007613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39162" y="3276600"/>
            <a:ext cx="11964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 dirty="0">
              <a:latin typeface="Corbel"/>
              <a:cs typeface="Corbe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20637"/>
              </p:ext>
            </p:extLst>
          </p:nvPr>
        </p:nvGraphicFramePr>
        <p:xfrm>
          <a:off x="736498" y="4033519"/>
          <a:ext cx="7032395" cy="181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470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889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800" b="1" spc="-10" dirty="0">
                          <a:solidFill>
                            <a:srgbClr val="00AFE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56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b="1" spc="-10" dirty="0">
                          <a:solidFill>
                            <a:srgbClr val="00AF50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6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C54746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 dirty="0">
                        <a:latin typeface="Corbel"/>
                        <a:cs typeface="Corbel"/>
                      </a:endParaRPr>
                    </a:p>
                    <a:p>
                      <a:pPr marL="8978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0502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444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66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66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9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.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583426" y="1587753"/>
            <a:ext cx="115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ameNode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57274" y="2175001"/>
            <a:ext cx="5906135" cy="1158240"/>
          </a:xfrm>
          <a:custGeom>
            <a:avLst/>
            <a:gdLst/>
            <a:ahLst/>
            <a:cxnLst/>
            <a:rect l="l" t="t" r="r" b="b"/>
            <a:pathLst>
              <a:path w="5906134" h="1158239">
                <a:moveTo>
                  <a:pt x="102514" y="1149477"/>
                </a:moveTo>
                <a:lnTo>
                  <a:pt x="100863" y="1145794"/>
                </a:lnTo>
                <a:lnTo>
                  <a:pt x="97561" y="1144651"/>
                </a:lnTo>
                <a:lnTo>
                  <a:pt x="44767" y="1125601"/>
                </a:lnTo>
                <a:lnTo>
                  <a:pt x="36753" y="1122718"/>
                </a:lnTo>
                <a:lnTo>
                  <a:pt x="52857" y="1119759"/>
                </a:lnTo>
                <a:lnTo>
                  <a:pt x="55143" y="1116457"/>
                </a:lnTo>
                <a:lnTo>
                  <a:pt x="53873" y="1109472"/>
                </a:lnTo>
                <a:lnTo>
                  <a:pt x="50571" y="1107186"/>
                </a:lnTo>
                <a:lnTo>
                  <a:pt x="34353" y="1110170"/>
                </a:lnTo>
                <a:lnTo>
                  <a:pt x="86131" y="1065657"/>
                </a:lnTo>
                <a:lnTo>
                  <a:pt x="86385" y="1061720"/>
                </a:lnTo>
                <a:lnTo>
                  <a:pt x="81813" y="1056386"/>
                </a:lnTo>
                <a:lnTo>
                  <a:pt x="77749" y="1056132"/>
                </a:lnTo>
                <a:lnTo>
                  <a:pt x="0" y="1122934"/>
                </a:lnTo>
                <a:lnTo>
                  <a:pt x="93243" y="1156589"/>
                </a:lnTo>
                <a:lnTo>
                  <a:pt x="96545" y="1157732"/>
                </a:lnTo>
                <a:lnTo>
                  <a:pt x="100228" y="1156081"/>
                </a:lnTo>
                <a:lnTo>
                  <a:pt x="102514" y="1149477"/>
                </a:lnTo>
                <a:close/>
              </a:path>
              <a:path w="5906134" h="1158239">
                <a:moveTo>
                  <a:pt x="105054" y="1107186"/>
                </a:moveTo>
                <a:lnTo>
                  <a:pt x="103784" y="1100328"/>
                </a:lnTo>
                <a:lnTo>
                  <a:pt x="100482" y="1098042"/>
                </a:lnTo>
                <a:lnTo>
                  <a:pt x="68605" y="1103884"/>
                </a:lnTo>
                <a:lnTo>
                  <a:pt x="66319" y="1107186"/>
                </a:lnTo>
                <a:lnTo>
                  <a:pt x="67589" y="1114044"/>
                </a:lnTo>
                <a:lnTo>
                  <a:pt x="70891" y="1116330"/>
                </a:lnTo>
                <a:lnTo>
                  <a:pt x="102768" y="1110488"/>
                </a:lnTo>
                <a:lnTo>
                  <a:pt x="105054" y="1107186"/>
                </a:lnTo>
                <a:close/>
              </a:path>
              <a:path w="5906134" h="1158239">
                <a:moveTo>
                  <a:pt x="155092" y="1098042"/>
                </a:moveTo>
                <a:lnTo>
                  <a:pt x="153822" y="1091057"/>
                </a:lnTo>
                <a:lnTo>
                  <a:pt x="150520" y="1088771"/>
                </a:lnTo>
                <a:lnTo>
                  <a:pt x="118643" y="1094740"/>
                </a:lnTo>
                <a:lnTo>
                  <a:pt x="116357" y="1098042"/>
                </a:lnTo>
                <a:lnTo>
                  <a:pt x="117627" y="1104900"/>
                </a:lnTo>
                <a:lnTo>
                  <a:pt x="120929" y="1107186"/>
                </a:lnTo>
                <a:lnTo>
                  <a:pt x="152806" y="1101344"/>
                </a:lnTo>
                <a:lnTo>
                  <a:pt x="155092" y="1098042"/>
                </a:lnTo>
                <a:close/>
              </a:path>
              <a:path w="5906134" h="1158239">
                <a:moveTo>
                  <a:pt x="205003" y="1088771"/>
                </a:moveTo>
                <a:lnTo>
                  <a:pt x="203733" y="1081913"/>
                </a:lnTo>
                <a:lnTo>
                  <a:pt x="200431" y="1079627"/>
                </a:lnTo>
                <a:lnTo>
                  <a:pt x="168554" y="1085469"/>
                </a:lnTo>
                <a:lnTo>
                  <a:pt x="166268" y="1088771"/>
                </a:lnTo>
                <a:lnTo>
                  <a:pt x="167538" y="1095629"/>
                </a:lnTo>
                <a:lnTo>
                  <a:pt x="170840" y="1097915"/>
                </a:lnTo>
                <a:lnTo>
                  <a:pt x="202717" y="1092073"/>
                </a:lnTo>
                <a:lnTo>
                  <a:pt x="205003" y="1088771"/>
                </a:lnTo>
                <a:close/>
              </a:path>
              <a:path w="5906134" h="1158239">
                <a:moveTo>
                  <a:pt x="255041" y="1079627"/>
                </a:moveTo>
                <a:lnTo>
                  <a:pt x="253771" y="1072642"/>
                </a:lnTo>
                <a:lnTo>
                  <a:pt x="250342" y="1070356"/>
                </a:lnTo>
                <a:lnTo>
                  <a:pt x="218465" y="1076325"/>
                </a:lnTo>
                <a:lnTo>
                  <a:pt x="216179" y="1079627"/>
                </a:lnTo>
                <a:lnTo>
                  <a:pt x="217449" y="1086485"/>
                </a:lnTo>
                <a:lnTo>
                  <a:pt x="220878" y="1088771"/>
                </a:lnTo>
                <a:lnTo>
                  <a:pt x="252755" y="1082929"/>
                </a:lnTo>
                <a:lnTo>
                  <a:pt x="255041" y="1079627"/>
                </a:lnTo>
                <a:close/>
              </a:path>
              <a:path w="5906134" h="1158239">
                <a:moveTo>
                  <a:pt x="304952" y="1070356"/>
                </a:moveTo>
                <a:lnTo>
                  <a:pt x="303682" y="1063498"/>
                </a:lnTo>
                <a:lnTo>
                  <a:pt x="300380" y="1061212"/>
                </a:lnTo>
                <a:lnTo>
                  <a:pt x="268503" y="1067054"/>
                </a:lnTo>
                <a:lnTo>
                  <a:pt x="266217" y="1070356"/>
                </a:lnTo>
                <a:lnTo>
                  <a:pt x="267487" y="1077214"/>
                </a:lnTo>
                <a:lnTo>
                  <a:pt x="270789" y="1079500"/>
                </a:lnTo>
                <a:lnTo>
                  <a:pt x="302666" y="1073658"/>
                </a:lnTo>
                <a:lnTo>
                  <a:pt x="304952" y="1070356"/>
                </a:lnTo>
                <a:close/>
              </a:path>
              <a:path w="5906134" h="1158239">
                <a:moveTo>
                  <a:pt x="354863" y="1061212"/>
                </a:moveTo>
                <a:lnTo>
                  <a:pt x="353593" y="1054227"/>
                </a:lnTo>
                <a:lnTo>
                  <a:pt x="350291" y="1051941"/>
                </a:lnTo>
                <a:lnTo>
                  <a:pt x="318414" y="1057910"/>
                </a:lnTo>
                <a:lnTo>
                  <a:pt x="316128" y="1061212"/>
                </a:lnTo>
                <a:lnTo>
                  <a:pt x="317398" y="1068070"/>
                </a:lnTo>
                <a:lnTo>
                  <a:pt x="320700" y="1070356"/>
                </a:lnTo>
                <a:lnTo>
                  <a:pt x="352577" y="1064514"/>
                </a:lnTo>
                <a:lnTo>
                  <a:pt x="354863" y="1061212"/>
                </a:lnTo>
                <a:close/>
              </a:path>
              <a:path w="5906134" h="1158239">
                <a:moveTo>
                  <a:pt x="404901" y="1051941"/>
                </a:moveTo>
                <a:lnTo>
                  <a:pt x="403631" y="1045083"/>
                </a:lnTo>
                <a:lnTo>
                  <a:pt x="400329" y="1042797"/>
                </a:lnTo>
                <a:lnTo>
                  <a:pt x="368439" y="1048639"/>
                </a:lnTo>
                <a:lnTo>
                  <a:pt x="366166" y="1051941"/>
                </a:lnTo>
                <a:lnTo>
                  <a:pt x="367436" y="1058799"/>
                </a:lnTo>
                <a:lnTo>
                  <a:pt x="370738" y="1061085"/>
                </a:lnTo>
                <a:lnTo>
                  <a:pt x="402602" y="1055243"/>
                </a:lnTo>
                <a:lnTo>
                  <a:pt x="404901" y="1051941"/>
                </a:lnTo>
                <a:close/>
              </a:path>
              <a:path w="5906134" h="1158239">
                <a:moveTo>
                  <a:pt x="454812" y="1042797"/>
                </a:moveTo>
                <a:lnTo>
                  <a:pt x="453542" y="1035812"/>
                </a:lnTo>
                <a:lnTo>
                  <a:pt x="450240" y="1033526"/>
                </a:lnTo>
                <a:lnTo>
                  <a:pt x="418363" y="1039495"/>
                </a:lnTo>
                <a:lnTo>
                  <a:pt x="416077" y="1042797"/>
                </a:lnTo>
                <a:lnTo>
                  <a:pt x="417347" y="1049655"/>
                </a:lnTo>
                <a:lnTo>
                  <a:pt x="420649" y="1051941"/>
                </a:lnTo>
                <a:lnTo>
                  <a:pt x="452526" y="1046099"/>
                </a:lnTo>
                <a:lnTo>
                  <a:pt x="454812" y="1042797"/>
                </a:lnTo>
                <a:close/>
              </a:path>
              <a:path w="5906134" h="1158239">
                <a:moveTo>
                  <a:pt x="504723" y="1033526"/>
                </a:moveTo>
                <a:lnTo>
                  <a:pt x="503453" y="1026668"/>
                </a:lnTo>
                <a:lnTo>
                  <a:pt x="500151" y="1024382"/>
                </a:lnTo>
                <a:lnTo>
                  <a:pt x="468274" y="1030224"/>
                </a:lnTo>
                <a:lnTo>
                  <a:pt x="465988" y="1033526"/>
                </a:lnTo>
                <a:lnTo>
                  <a:pt x="467258" y="1040384"/>
                </a:lnTo>
                <a:lnTo>
                  <a:pt x="470560" y="1042670"/>
                </a:lnTo>
                <a:lnTo>
                  <a:pt x="502437" y="1036828"/>
                </a:lnTo>
                <a:lnTo>
                  <a:pt x="504723" y="1033526"/>
                </a:lnTo>
                <a:close/>
              </a:path>
              <a:path w="5906134" h="1158239">
                <a:moveTo>
                  <a:pt x="554761" y="1024382"/>
                </a:moveTo>
                <a:lnTo>
                  <a:pt x="553491" y="1017397"/>
                </a:lnTo>
                <a:lnTo>
                  <a:pt x="550189" y="1015111"/>
                </a:lnTo>
                <a:lnTo>
                  <a:pt x="518312" y="1021080"/>
                </a:lnTo>
                <a:lnTo>
                  <a:pt x="516026" y="1024382"/>
                </a:lnTo>
                <a:lnTo>
                  <a:pt x="517296" y="1031240"/>
                </a:lnTo>
                <a:lnTo>
                  <a:pt x="520598" y="1033526"/>
                </a:lnTo>
                <a:lnTo>
                  <a:pt x="552475" y="1027684"/>
                </a:lnTo>
                <a:lnTo>
                  <a:pt x="554761" y="1024382"/>
                </a:lnTo>
                <a:close/>
              </a:path>
              <a:path w="5906134" h="1158239">
                <a:moveTo>
                  <a:pt x="604672" y="1015111"/>
                </a:moveTo>
                <a:lnTo>
                  <a:pt x="603402" y="1008253"/>
                </a:lnTo>
                <a:lnTo>
                  <a:pt x="600100" y="1005967"/>
                </a:lnTo>
                <a:lnTo>
                  <a:pt x="568223" y="1011809"/>
                </a:lnTo>
                <a:lnTo>
                  <a:pt x="565937" y="1015111"/>
                </a:lnTo>
                <a:lnTo>
                  <a:pt x="567207" y="1021969"/>
                </a:lnTo>
                <a:lnTo>
                  <a:pt x="570509" y="1024255"/>
                </a:lnTo>
                <a:lnTo>
                  <a:pt x="602386" y="1018413"/>
                </a:lnTo>
                <a:lnTo>
                  <a:pt x="604672" y="1015111"/>
                </a:lnTo>
                <a:close/>
              </a:path>
              <a:path w="5906134" h="1158239">
                <a:moveTo>
                  <a:pt x="654710" y="1005967"/>
                </a:moveTo>
                <a:lnTo>
                  <a:pt x="653440" y="998982"/>
                </a:lnTo>
                <a:lnTo>
                  <a:pt x="650011" y="996696"/>
                </a:lnTo>
                <a:lnTo>
                  <a:pt x="618134" y="1002665"/>
                </a:lnTo>
                <a:lnTo>
                  <a:pt x="615848" y="1005967"/>
                </a:lnTo>
                <a:lnTo>
                  <a:pt x="617118" y="1012825"/>
                </a:lnTo>
                <a:lnTo>
                  <a:pt x="620547" y="1015111"/>
                </a:lnTo>
                <a:lnTo>
                  <a:pt x="652424" y="1009269"/>
                </a:lnTo>
                <a:lnTo>
                  <a:pt x="654710" y="1005967"/>
                </a:lnTo>
                <a:close/>
              </a:path>
              <a:path w="5906134" h="1158239">
                <a:moveTo>
                  <a:pt x="704621" y="996696"/>
                </a:moveTo>
                <a:lnTo>
                  <a:pt x="703351" y="989838"/>
                </a:lnTo>
                <a:lnTo>
                  <a:pt x="700049" y="987552"/>
                </a:lnTo>
                <a:lnTo>
                  <a:pt x="668172" y="993394"/>
                </a:lnTo>
                <a:lnTo>
                  <a:pt x="665886" y="996696"/>
                </a:lnTo>
                <a:lnTo>
                  <a:pt x="667156" y="1003681"/>
                </a:lnTo>
                <a:lnTo>
                  <a:pt x="670458" y="1005840"/>
                </a:lnTo>
                <a:lnTo>
                  <a:pt x="702335" y="999998"/>
                </a:lnTo>
                <a:lnTo>
                  <a:pt x="704621" y="996696"/>
                </a:lnTo>
                <a:close/>
              </a:path>
              <a:path w="5906134" h="1158239">
                <a:moveTo>
                  <a:pt x="754532" y="987552"/>
                </a:moveTo>
                <a:lnTo>
                  <a:pt x="753262" y="980567"/>
                </a:lnTo>
                <a:lnTo>
                  <a:pt x="749960" y="978281"/>
                </a:lnTo>
                <a:lnTo>
                  <a:pt x="718083" y="984250"/>
                </a:lnTo>
                <a:lnTo>
                  <a:pt x="715797" y="987552"/>
                </a:lnTo>
                <a:lnTo>
                  <a:pt x="717067" y="994410"/>
                </a:lnTo>
                <a:lnTo>
                  <a:pt x="720369" y="996696"/>
                </a:lnTo>
                <a:lnTo>
                  <a:pt x="752246" y="990854"/>
                </a:lnTo>
                <a:lnTo>
                  <a:pt x="754532" y="987552"/>
                </a:lnTo>
                <a:close/>
              </a:path>
              <a:path w="5906134" h="1158239">
                <a:moveTo>
                  <a:pt x="804570" y="978281"/>
                </a:moveTo>
                <a:lnTo>
                  <a:pt x="803300" y="971423"/>
                </a:lnTo>
                <a:lnTo>
                  <a:pt x="799998" y="969137"/>
                </a:lnTo>
                <a:lnTo>
                  <a:pt x="768121" y="974979"/>
                </a:lnTo>
                <a:lnTo>
                  <a:pt x="765835" y="978281"/>
                </a:lnTo>
                <a:lnTo>
                  <a:pt x="767105" y="985266"/>
                </a:lnTo>
                <a:lnTo>
                  <a:pt x="770407" y="987552"/>
                </a:lnTo>
                <a:lnTo>
                  <a:pt x="802284" y="981583"/>
                </a:lnTo>
                <a:lnTo>
                  <a:pt x="804570" y="978281"/>
                </a:lnTo>
                <a:close/>
              </a:path>
              <a:path w="5906134" h="1158239">
                <a:moveTo>
                  <a:pt x="854481" y="969137"/>
                </a:moveTo>
                <a:lnTo>
                  <a:pt x="853211" y="962152"/>
                </a:lnTo>
                <a:lnTo>
                  <a:pt x="849909" y="959866"/>
                </a:lnTo>
                <a:lnTo>
                  <a:pt x="818032" y="965835"/>
                </a:lnTo>
                <a:lnTo>
                  <a:pt x="815746" y="969137"/>
                </a:lnTo>
                <a:lnTo>
                  <a:pt x="817016" y="975995"/>
                </a:lnTo>
                <a:lnTo>
                  <a:pt x="820318" y="978281"/>
                </a:lnTo>
                <a:lnTo>
                  <a:pt x="852195" y="972439"/>
                </a:lnTo>
                <a:lnTo>
                  <a:pt x="854481" y="969137"/>
                </a:lnTo>
                <a:close/>
              </a:path>
              <a:path w="5906134" h="1158239">
                <a:moveTo>
                  <a:pt x="904392" y="959866"/>
                </a:moveTo>
                <a:lnTo>
                  <a:pt x="903122" y="953008"/>
                </a:lnTo>
                <a:lnTo>
                  <a:pt x="899820" y="950722"/>
                </a:lnTo>
                <a:lnTo>
                  <a:pt x="867943" y="956564"/>
                </a:lnTo>
                <a:lnTo>
                  <a:pt x="865657" y="959866"/>
                </a:lnTo>
                <a:lnTo>
                  <a:pt x="866927" y="966851"/>
                </a:lnTo>
                <a:lnTo>
                  <a:pt x="870229" y="969137"/>
                </a:lnTo>
                <a:lnTo>
                  <a:pt x="873785" y="968502"/>
                </a:lnTo>
                <a:lnTo>
                  <a:pt x="902106" y="963168"/>
                </a:lnTo>
                <a:lnTo>
                  <a:pt x="904392" y="959866"/>
                </a:lnTo>
                <a:close/>
              </a:path>
              <a:path w="5906134" h="1158239">
                <a:moveTo>
                  <a:pt x="954430" y="950722"/>
                </a:moveTo>
                <a:lnTo>
                  <a:pt x="953160" y="943737"/>
                </a:lnTo>
                <a:lnTo>
                  <a:pt x="949858" y="941451"/>
                </a:lnTo>
                <a:lnTo>
                  <a:pt x="917981" y="947420"/>
                </a:lnTo>
                <a:lnTo>
                  <a:pt x="915695" y="950722"/>
                </a:lnTo>
                <a:lnTo>
                  <a:pt x="916965" y="957580"/>
                </a:lnTo>
                <a:lnTo>
                  <a:pt x="920267" y="959866"/>
                </a:lnTo>
                <a:lnTo>
                  <a:pt x="952144" y="954024"/>
                </a:lnTo>
                <a:lnTo>
                  <a:pt x="954430" y="950722"/>
                </a:lnTo>
                <a:close/>
              </a:path>
              <a:path w="5906134" h="1158239">
                <a:moveTo>
                  <a:pt x="1004341" y="941451"/>
                </a:moveTo>
                <a:lnTo>
                  <a:pt x="1003071" y="934593"/>
                </a:lnTo>
                <a:lnTo>
                  <a:pt x="999769" y="932307"/>
                </a:lnTo>
                <a:lnTo>
                  <a:pt x="967892" y="938149"/>
                </a:lnTo>
                <a:lnTo>
                  <a:pt x="965606" y="941451"/>
                </a:lnTo>
                <a:lnTo>
                  <a:pt x="966876" y="948436"/>
                </a:lnTo>
                <a:lnTo>
                  <a:pt x="970178" y="950722"/>
                </a:lnTo>
                <a:lnTo>
                  <a:pt x="1002055" y="944753"/>
                </a:lnTo>
                <a:lnTo>
                  <a:pt x="1004341" y="941451"/>
                </a:lnTo>
                <a:close/>
              </a:path>
              <a:path w="5906134" h="1158239">
                <a:moveTo>
                  <a:pt x="1054379" y="932307"/>
                </a:moveTo>
                <a:lnTo>
                  <a:pt x="1053109" y="925322"/>
                </a:lnTo>
                <a:lnTo>
                  <a:pt x="1049680" y="923036"/>
                </a:lnTo>
                <a:lnTo>
                  <a:pt x="1017803" y="929005"/>
                </a:lnTo>
                <a:lnTo>
                  <a:pt x="1015517" y="932307"/>
                </a:lnTo>
                <a:lnTo>
                  <a:pt x="1016787" y="939165"/>
                </a:lnTo>
                <a:lnTo>
                  <a:pt x="1020216" y="941451"/>
                </a:lnTo>
                <a:lnTo>
                  <a:pt x="1052093" y="935609"/>
                </a:lnTo>
                <a:lnTo>
                  <a:pt x="1054379" y="932307"/>
                </a:lnTo>
                <a:close/>
              </a:path>
              <a:path w="5906134" h="1158239">
                <a:moveTo>
                  <a:pt x="1104290" y="923036"/>
                </a:moveTo>
                <a:lnTo>
                  <a:pt x="1103020" y="916178"/>
                </a:lnTo>
                <a:lnTo>
                  <a:pt x="1099718" y="913892"/>
                </a:lnTo>
                <a:lnTo>
                  <a:pt x="1067841" y="919734"/>
                </a:lnTo>
                <a:lnTo>
                  <a:pt x="1065555" y="923036"/>
                </a:lnTo>
                <a:lnTo>
                  <a:pt x="1066825" y="930021"/>
                </a:lnTo>
                <a:lnTo>
                  <a:pt x="1070127" y="932307"/>
                </a:lnTo>
                <a:lnTo>
                  <a:pt x="1102004" y="926338"/>
                </a:lnTo>
                <a:lnTo>
                  <a:pt x="1104290" y="923036"/>
                </a:lnTo>
                <a:close/>
              </a:path>
              <a:path w="5906134" h="1158239">
                <a:moveTo>
                  <a:pt x="1154201" y="913892"/>
                </a:moveTo>
                <a:lnTo>
                  <a:pt x="1152931" y="906907"/>
                </a:lnTo>
                <a:lnTo>
                  <a:pt x="1149629" y="904621"/>
                </a:lnTo>
                <a:lnTo>
                  <a:pt x="1117752" y="910590"/>
                </a:lnTo>
                <a:lnTo>
                  <a:pt x="1115466" y="913892"/>
                </a:lnTo>
                <a:lnTo>
                  <a:pt x="1116736" y="920750"/>
                </a:lnTo>
                <a:lnTo>
                  <a:pt x="1120038" y="923036"/>
                </a:lnTo>
                <a:lnTo>
                  <a:pt x="1151915" y="917194"/>
                </a:lnTo>
                <a:lnTo>
                  <a:pt x="1154201" y="913892"/>
                </a:lnTo>
                <a:close/>
              </a:path>
              <a:path w="5906134" h="1158239">
                <a:moveTo>
                  <a:pt x="1204239" y="904621"/>
                </a:moveTo>
                <a:lnTo>
                  <a:pt x="1202969" y="897763"/>
                </a:lnTo>
                <a:lnTo>
                  <a:pt x="1199667" y="895477"/>
                </a:lnTo>
                <a:lnTo>
                  <a:pt x="1167790" y="901319"/>
                </a:lnTo>
                <a:lnTo>
                  <a:pt x="1165504" y="904621"/>
                </a:lnTo>
                <a:lnTo>
                  <a:pt x="1166774" y="911606"/>
                </a:lnTo>
                <a:lnTo>
                  <a:pt x="1170076" y="913892"/>
                </a:lnTo>
                <a:lnTo>
                  <a:pt x="1201953" y="907923"/>
                </a:lnTo>
                <a:lnTo>
                  <a:pt x="1204239" y="904621"/>
                </a:lnTo>
                <a:close/>
              </a:path>
              <a:path w="5906134" h="1158239">
                <a:moveTo>
                  <a:pt x="1254150" y="895477"/>
                </a:moveTo>
                <a:lnTo>
                  <a:pt x="1252880" y="888492"/>
                </a:lnTo>
                <a:lnTo>
                  <a:pt x="1249578" y="886333"/>
                </a:lnTo>
                <a:lnTo>
                  <a:pt x="1217701" y="892175"/>
                </a:lnTo>
                <a:lnTo>
                  <a:pt x="1215415" y="895477"/>
                </a:lnTo>
                <a:lnTo>
                  <a:pt x="1216685" y="902335"/>
                </a:lnTo>
                <a:lnTo>
                  <a:pt x="1219987" y="904621"/>
                </a:lnTo>
                <a:lnTo>
                  <a:pt x="1251864" y="898779"/>
                </a:lnTo>
                <a:lnTo>
                  <a:pt x="1254150" y="895477"/>
                </a:lnTo>
                <a:close/>
              </a:path>
              <a:path w="5906134" h="1158239">
                <a:moveTo>
                  <a:pt x="1304061" y="886206"/>
                </a:moveTo>
                <a:lnTo>
                  <a:pt x="1302791" y="879348"/>
                </a:lnTo>
                <a:lnTo>
                  <a:pt x="1299489" y="877062"/>
                </a:lnTo>
                <a:lnTo>
                  <a:pt x="1267612" y="882904"/>
                </a:lnTo>
                <a:lnTo>
                  <a:pt x="1265326" y="886206"/>
                </a:lnTo>
                <a:lnTo>
                  <a:pt x="1266596" y="893191"/>
                </a:lnTo>
                <a:lnTo>
                  <a:pt x="1269898" y="895477"/>
                </a:lnTo>
                <a:lnTo>
                  <a:pt x="1273454" y="894842"/>
                </a:lnTo>
                <a:lnTo>
                  <a:pt x="1301775" y="889508"/>
                </a:lnTo>
                <a:lnTo>
                  <a:pt x="1304061" y="886206"/>
                </a:lnTo>
                <a:close/>
              </a:path>
              <a:path w="5906134" h="1158239">
                <a:moveTo>
                  <a:pt x="1354099" y="877062"/>
                </a:moveTo>
                <a:lnTo>
                  <a:pt x="1352829" y="870077"/>
                </a:lnTo>
                <a:lnTo>
                  <a:pt x="1349527" y="867918"/>
                </a:lnTo>
                <a:lnTo>
                  <a:pt x="1317650" y="873760"/>
                </a:lnTo>
                <a:lnTo>
                  <a:pt x="1315364" y="877062"/>
                </a:lnTo>
                <a:lnTo>
                  <a:pt x="1316634" y="883920"/>
                </a:lnTo>
                <a:lnTo>
                  <a:pt x="1319936" y="886206"/>
                </a:lnTo>
                <a:lnTo>
                  <a:pt x="1351813" y="880364"/>
                </a:lnTo>
                <a:lnTo>
                  <a:pt x="1354099" y="877062"/>
                </a:lnTo>
                <a:close/>
              </a:path>
              <a:path w="5906134" h="1158239">
                <a:moveTo>
                  <a:pt x="1404010" y="867791"/>
                </a:moveTo>
                <a:lnTo>
                  <a:pt x="1402740" y="860933"/>
                </a:lnTo>
                <a:lnTo>
                  <a:pt x="1399438" y="858647"/>
                </a:lnTo>
                <a:lnTo>
                  <a:pt x="1367561" y="864489"/>
                </a:lnTo>
                <a:lnTo>
                  <a:pt x="1365275" y="867791"/>
                </a:lnTo>
                <a:lnTo>
                  <a:pt x="1366545" y="874776"/>
                </a:lnTo>
                <a:lnTo>
                  <a:pt x="1369847" y="877062"/>
                </a:lnTo>
                <a:lnTo>
                  <a:pt x="1401724" y="871093"/>
                </a:lnTo>
                <a:lnTo>
                  <a:pt x="1404010" y="867791"/>
                </a:lnTo>
                <a:close/>
              </a:path>
              <a:path w="5906134" h="1158239">
                <a:moveTo>
                  <a:pt x="1454048" y="858647"/>
                </a:moveTo>
                <a:lnTo>
                  <a:pt x="1452778" y="851789"/>
                </a:lnTo>
                <a:lnTo>
                  <a:pt x="1449349" y="849503"/>
                </a:lnTo>
                <a:lnTo>
                  <a:pt x="1417472" y="855345"/>
                </a:lnTo>
                <a:lnTo>
                  <a:pt x="1415313" y="858647"/>
                </a:lnTo>
                <a:lnTo>
                  <a:pt x="1416583" y="865505"/>
                </a:lnTo>
                <a:lnTo>
                  <a:pt x="1419885" y="867791"/>
                </a:lnTo>
                <a:lnTo>
                  <a:pt x="1451762" y="861949"/>
                </a:lnTo>
                <a:lnTo>
                  <a:pt x="1454048" y="858647"/>
                </a:lnTo>
                <a:close/>
              </a:path>
              <a:path w="5906134" h="1158239">
                <a:moveTo>
                  <a:pt x="1503959" y="849376"/>
                </a:moveTo>
                <a:lnTo>
                  <a:pt x="1502689" y="842518"/>
                </a:lnTo>
                <a:lnTo>
                  <a:pt x="1499387" y="840232"/>
                </a:lnTo>
                <a:lnTo>
                  <a:pt x="1467510" y="846074"/>
                </a:lnTo>
                <a:lnTo>
                  <a:pt x="1465224" y="849376"/>
                </a:lnTo>
                <a:lnTo>
                  <a:pt x="1466494" y="856361"/>
                </a:lnTo>
                <a:lnTo>
                  <a:pt x="1469796" y="858647"/>
                </a:lnTo>
                <a:lnTo>
                  <a:pt x="1501673" y="852678"/>
                </a:lnTo>
                <a:lnTo>
                  <a:pt x="1503959" y="849376"/>
                </a:lnTo>
                <a:close/>
              </a:path>
              <a:path w="5906134" h="1158239">
                <a:moveTo>
                  <a:pt x="1553870" y="840232"/>
                </a:moveTo>
                <a:lnTo>
                  <a:pt x="1552600" y="833374"/>
                </a:lnTo>
                <a:lnTo>
                  <a:pt x="1549298" y="831088"/>
                </a:lnTo>
                <a:lnTo>
                  <a:pt x="1517421" y="836930"/>
                </a:lnTo>
                <a:lnTo>
                  <a:pt x="1515135" y="840232"/>
                </a:lnTo>
                <a:lnTo>
                  <a:pt x="1516405" y="847090"/>
                </a:lnTo>
                <a:lnTo>
                  <a:pt x="1519707" y="849376"/>
                </a:lnTo>
                <a:lnTo>
                  <a:pt x="1551584" y="843534"/>
                </a:lnTo>
                <a:lnTo>
                  <a:pt x="1553870" y="840232"/>
                </a:lnTo>
                <a:close/>
              </a:path>
              <a:path w="5906134" h="1158239">
                <a:moveTo>
                  <a:pt x="1603908" y="830961"/>
                </a:moveTo>
                <a:lnTo>
                  <a:pt x="1602638" y="824103"/>
                </a:lnTo>
                <a:lnTo>
                  <a:pt x="1599336" y="821817"/>
                </a:lnTo>
                <a:lnTo>
                  <a:pt x="1567459" y="827659"/>
                </a:lnTo>
                <a:lnTo>
                  <a:pt x="1565173" y="830961"/>
                </a:lnTo>
                <a:lnTo>
                  <a:pt x="1566443" y="837946"/>
                </a:lnTo>
                <a:lnTo>
                  <a:pt x="1569745" y="840232"/>
                </a:lnTo>
                <a:lnTo>
                  <a:pt x="1601622" y="834263"/>
                </a:lnTo>
                <a:lnTo>
                  <a:pt x="1603908" y="830961"/>
                </a:lnTo>
                <a:close/>
              </a:path>
              <a:path w="5906134" h="1158239">
                <a:moveTo>
                  <a:pt x="1653819" y="821817"/>
                </a:moveTo>
                <a:lnTo>
                  <a:pt x="1652549" y="814959"/>
                </a:lnTo>
                <a:lnTo>
                  <a:pt x="1649247" y="812673"/>
                </a:lnTo>
                <a:lnTo>
                  <a:pt x="1617370" y="818515"/>
                </a:lnTo>
                <a:lnTo>
                  <a:pt x="1615084" y="821817"/>
                </a:lnTo>
                <a:lnTo>
                  <a:pt x="1616354" y="828675"/>
                </a:lnTo>
                <a:lnTo>
                  <a:pt x="1619656" y="830961"/>
                </a:lnTo>
                <a:lnTo>
                  <a:pt x="1651533" y="825119"/>
                </a:lnTo>
                <a:lnTo>
                  <a:pt x="1653819" y="821817"/>
                </a:lnTo>
                <a:close/>
              </a:path>
              <a:path w="5906134" h="1158239">
                <a:moveTo>
                  <a:pt x="1703730" y="812546"/>
                </a:moveTo>
                <a:lnTo>
                  <a:pt x="1702460" y="805688"/>
                </a:lnTo>
                <a:lnTo>
                  <a:pt x="1699158" y="803402"/>
                </a:lnTo>
                <a:lnTo>
                  <a:pt x="1667281" y="809244"/>
                </a:lnTo>
                <a:lnTo>
                  <a:pt x="1664995" y="812546"/>
                </a:lnTo>
                <a:lnTo>
                  <a:pt x="1666265" y="819531"/>
                </a:lnTo>
                <a:lnTo>
                  <a:pt x="1669567" y="821817"/>
                </a:lnTo>
                <a:lnTo>
                  <a:pt x="1673123" y="821182"/>
                </a:lnTo>
                <a:lnTo>
                  <a:pt x="1701444" y="815848"/>
                </a:lnTo>
                <a:lnTo>
                  <a:pt x="1703730" y="812546"/>
                </a:lnTo>
                <a:close/>
              </a:path>
              <a:path w="5906134" h="1158239">
                <a:moveTo>
                  <a:pt x="1753768" y="803402"/>
                </a:moveTo>
                <a:lnTo>
                  <a:pt x="1752498" y="796544"/>
                </a:lnTo>
                <a:lnTo>
                  <a:pt x="1749196" y="794258"/>
                </a:lnTo>
                <a:lnTo>
                  <a:pt x="1717319" y="800100"/>
                </a:lnTo>
                <a:lnTo>
                  <a:pt x="1715033" y="803402"/>
                </a:lnTo>
                <a:lnTo>
                  <a:pt x="1716303" y="810260"/>
                </a:lnTo>
                <a:lnTo>
                  <a:pt x="1719605" y="812546"/>
                </a:lnTo>
                <a:lnTo>
                  <a:pt x="1751482" y="806704"/>
                </a:lnTo>
                <a:lnTo>
                  <a:pt x="1753768" y="803402"/>
                </a:lnTo>
                <a:close/>
              </a:path>
              <a:path w="5906134" h="1158239">
                <a:moveTo>
                  <a:pt x="1803679" y="794131"/>
                </a:moveTo>
                <a:lnTo>
                  <a:pt x="1802409" y="787273"/>
                </a:lnTo>
                <a:lnTo>
                  <a:pt x="1799107" y="784987"/>
                </a:lnTo>
                <a:lnTo>
                  <a:pt x="1767230" y="790829"/>
                </a:lnTo>
                <a:lnTo>
                  <a:pt x="1764944" y="794131"/>
                </a:lnTo>
                <a:lnTo>
                  <a:pt x="1766214" y="801116"/>
                </a:lnTo>
                <a:lnTo>
                  <a:pt x="1769516" y="803402"/>
                </a:lnTo>
                <a:lnTo>
                  <a:pt x="1801393" y="797433"/>
                </a:lnTo>
                <a:lnTo>
                  <a:pt x="1803679" y="794131"/>
                </a:lnTo>
                <a:close/>
              </a:path>
              <a:path w="5906134" h="1158239">
                <a:moveTo>
                  <a:pt x="1853717" y="784987"/>
                </a:moveTo>
                <a:lnTo>
                  <a:pt x="1852447" y="778129"/>
                </a:lnTo>
                <a:lnTo>
                  <a:pt x="1849018" y="775843"/>
                </a:lnTo>
                <a:lnTo>
                  <a:pt x="1817141" y="781685"/>
                </a:lnTo>
                <a:lnTo>
                  <a:pt x="1814982" y="784987"/>
                </a:lnTo>
                <a:lnTo>
                  <a:pt x="1816252" y="791845"/>
                </a:lnTo>
                <a:lnTo>
                  <a:pt x="1819554" y="794131"/>
                </a:lnTo>
                <a:lnTo>
                  <a:pt x="1851431" y="788289"/>
                </a:lnTo>
                <a:lnTo>
                  <a:pt x="1853717" y="784987"/>
                </a:lnTo>
                <a:close/>
              </a:path>
              <a:path w="5906134" h="1158239">
                <a:moveTo>
                  <a:pt x="1903628" y="775716"/>
                </a:moveTo>
                <a:lnTo>
                  <a:pt x="1902358" y="768858"/>
                </a:lnTo>
                <a:lnTo>
                  <a:pt x="1899056" y="766572"/>
                </a:lnTo>
                <a:lnTo>
                  <a:pt x="1867179" y="772414"/>
                </a:lnTo>
                <a:lnTo>
                  <a:pt x="1864893" y="775716"/>
                </a:lnTo>
                <a:lnTo>
                  <a:pt x="1866163" y="782701"/>
                </a:lnTo>
                <a:lnTo>
                  <a:pt x="1869465" y="784987"/>
                </a:lnTo>
                <a:lnTo>
                  <a:pt x="1901342" y="779145"/>
                </a:lnTo>
                <a:lnTo>
                  <a:pt x="1903628" y="775716"/>
                </a:lnTo>
                <a:close/>
              </a:path>
              <a:path w="5906134" h="1158239">
                <a:moveTo>
                  <a:pt x="1953539" y="766572"/>
                </a:moveTo>
                <a:lnTo>
                  <a:pt x="1952269" y="759714"/>
                </a:lnTo>
                <a:lnTo>
                  <a:pt x="1948967" y="757428"/>
                </a:lnTo>
                <a:lnTo>
                  <a:pt x="1917090" y="763270"/>
                </a:lnTo>
                <a:lnTo>
                  <a:pt x="1914804" y="766572"/>
                </a:lnTo>
                <a:lnTo>
                  <a:pt x="1916074" y="773430"/>
                </a:lnTo>
                <a:lnTo>
                  <a:pt x="1919376" y="775716"/>
                </a:lnTo>
                <a:lnTo>
                  <a:pt x="1951253" y="769874"/>
                </a:lnTo>
                <a:lnTo>
                  <a:pt x="1953539" y="766572"/>
                </a:lnTo>
                <a:close/>
              </a:path>
              <a:path w="5906134" h="1158239">
                <a:moveTo>
                  <a:pt x="2003577" y="757301"/>
                </a:moveTo>
                <a:lnTo>
                  <a:pt x="2002307" y="750443"/>
                </a:lnTo>
                <a:lnTo>
                  <a:pt x="1998992" y="748157"/>
                </a:lnTo>
                <a:lnTo>
                  <a:pt x="1967128" y="753999"/>
                </a:lnTo>
                <a:lnTo>
                  <a:pt x="1964842" y="757428"/>
                </a:lnTo>
                <a:lnTo>
                  <a:pt x="1966112" y="764286"/>
                </a:lnTo>
                <a:lnTo>
                  <a:pt x="1969414" y="766572"/>
                </a:lnTo>
                <a:lnTo>
                  <a:pt x="2001278" y="760730"/>
                </a:lnTo>
                <a:lnTo>
                  <a:pt x="2003577" y="757301"/>
                </a:lnTo>
                <a:close/>
              </a:path>
              <a:path w="5906134" h="1158239">
                <a:moveTo>
                  <a:pt x="2053488" y="748157"/>
                </a:moveTo>
                <a:lnTo>
                  <a:pt x="2052205" y="741299"/>
                </a:lnTo>
                <a:lnTo>
                  <a:pt x="2048903" y="739013"/>
                </a:lnTo>
                <a:lnTo>
                  <a:pt x="2017039" y="744855"/>
                </a:lnTo>
                <a:lnTo>
                  <a:pt x="2014753" y="748157"/>
                </a:lnTo>
                <a:lnTo>
                  <a:pt x="2016023" y="755015"/>
                </a:lnTo>
                <a:lnTo>
                  <a:pt x="2019325" y="757301"/>
                </a:lnTo>
                <a:lnTo>
                  <a:pt x="2051202" y="751459"/>
                </a:lnTo>
                <a:lnTo>
                  <a:pt x="2053488" y="748157"/>
                </a:lnTo>
                <a:close/>
              </a:path>
              <a:path w="5906134" h="1158239">
                <a:moveTo>
                  <a:pt x="2103399" y="738886"/>
                </a:moveTo>
                <a:lnTo>
                  <a:pt x="2102129" y="732028"/>
                </a:lnTo>
                <a:lnTo>
                  <a:pt x="2098827" y="729742"/>
                </a:lnTo>
                <a:lnTo>
                  <a:pt x="2066950" y="735584"/>
                </a:lnTo>
                <a:lnTo>
                  <a:pt x="2064664" y="739013"/>
                </a:lnTo>
                <a:lnTo>
                  <a:pt x="2065934" y="745871"/>
                </a:lnTo>
                <a:lnTo>
                  <a:pt x="2069236" y="748157"/>
                </a:lnTo>
                <a:lnTo>
                  <a:pt x="2101113" y="742315"/>
                </a:lnTo>
                <a:lnTo>
                  <a:pt x="2103399" y="738886"/>
                </a:lnTo>
                <a:close/>
              </a:path>
              <a:path w="5906134" h="1158239">
                <a:moveTo>
                  <a:pt x="2138070" y="1109345"/>
                </a:moveTo>
                <a:lnTo>
                  <a:pt x="2137016" y="1105916"/>
                </a:lnTo>
                <a:lnTo>
                  <a:pt x="2136165" y="1102614"/>
                </a:lnTo>
                <a:lnTo>
                  <a:pt x="2132609" y="1100709"/>
                </a:lnTo>
                <a:lnTo>
                  <a:pt x="2129307" y="1101598"/>
                </a:lnTo>
                <a:lnTo>
                  <a:pt x="2104796" y="1108583"/>
                </a:lnTo>
                <a:lnTo>
                  <a:pt x="2101494" y="1109599"/>
                </a:lnTo>
                <a:lnTo>
                  <a:pt x="2099462" y="1113028"/>
                </a:lnTo>
                <a:lnTo>
                  <a:pt x="2100503" y="1116584"/>
                </a:lnTo>
                <a:lnTo>
                  <a:pt x="2101367" y="1119759"/>
                </a:lnTo>
                <a:lnTo>
                  <a:pt x="2104923" y="1121791"/>
                </a:lnTo>
                <a:lnTo>
                  <a:pt x="2108225" y="1120775"/>
                </a:lnTo>
                <a:lnTo>
                  <a:pt x="2132736" y="1113917"/>
                </a:lnTo>
                <a:lnTo>
                  <a:pt x="2136038" y="1112901"/>
                </a:lnTo>
                <a:lnTo>
                  <a:pt x="2138070" y="1109345"/>
                </a:lnTo>
                <a:close/>
              </a:path>
              <a:path w="5906134" h="1158239">
                <a:moveTo>
                  <a:pt x="2153437" y="729742"/>
                </a:moveTo>
                <a:lnTo>
                  <a:pt x="2152167" y="722884"/>
                </a:lnTo>
                <a:lnTo>
                  <a:pt x="2148865" y="720598"/>
                </a:lnTo>
                <a:lnTo>
                  <a:pt x="2116988" y="726440"/>
                </a:lnTo>
                <a:lnTo>
                  <a:pt x="2114702" y="729742"/>
                </a:lnTo>
                <a:lnTo>
                  <a:pt x="2115972" y="736600"/>
                </a:lnTo>
                <a:lnTo>
                  <a:pt x="2119274" y="738886"/>
                </a:lnTo>
                <a:lnTo>
                  <a:pt x="2151151" y="733044"/>
                </a:lnTo>
                <a:lnTo>
                  <a:pt x="2153437" y="729742"/>
                </a:lnTo>
                <a:close/>
              </a:path>
              <a:path w="5906134" h="1158239">
                <a:moveTo>
                  <a:pt x="2161946" y="1145286"/>
                </a:moveTo>
                <a:lnTo>
                  <a:pt x="2159914" y="1141857"/>
                </a:lnTo>
                <a:lnTo>
                  <a:pt x="2088959" y="1123696"/>
                </a:lnTo>
                <a:lnTo>
                  <a:pt x="2089175" y="1123315"/>
                </a:lnTo>
                <a:lnTo>
                  <a:pt x="2088184" y="1119593"/>
                </a:lnTo>
                <a:lnTo>
                  <a:pt x="2087270" y="1116584"/>
                </a:lnTo>
                <a:lnTo>
                  <a:pt x="2086864" y="1116355"/>
                </a:lnTo>
                <a:lnTo>
                  <a:pt x="2088591" y="1114552"/>
                </a:lnTo>
                <a:lnTo>
                  <a:pt x="2135276" y="1066038"/>
                </a:lnTo>
                <a:lnTo>
                  <a:pt x="2137689" y="1063498"/>
                </a:lnTo>
                <a:lnTo>
                  <a:pt x="2137562" y="1059434"/>
                </a:lnTo>
                <a:lnTo>
                  <a:pt x="2132482" y="1054608"/>
                </a:lnTo>
                <a:lnTo>
                  <a:pt x="2128545" y="1054735"/>
                </a:lnTo>
                <a:lnTo>
                  <a:pt x="2126132" y="1057275"/>
                </a:lnTo>
                <a:lnTo>
                  <a:pt x="2066137" y="1119593"/>
                </a:lnTo>
                <a:lnTo>
                  <a:pt x="2064283" y="1120140"/>
                </a:lnTo>
                <a:lnTo>
                  <a:pt x="2062454" y="1123416"/>
                </a:lnTo>
                <a:lnTo>
                  <a:pt x="2057425" y="1128649"/>
                </a:lnTo>
                <a:lnTo>
                  <a:pt x="2064270" y="1130414"/>
                </a:lnTo>
                <a:lnTo>
                  <a:pt x="2067712" y="1132332"/>
                </a:lnTo>
                <a:lnTo>
                  <a:pt x="2069592" y="1131773"/>
                </a:lnTo>
                <a:lnTo>
                  <a:pt x="2153437" y="1153287"/>
                </a:lnTo>
                <a:lnTo>
                  <a:pt x="2156739" y="1154176"/>
                </a:lnTo>
                <a:lnTo>
                  <a:pt x="2160295" y="1152144"/>
                </a:lnTo>
                <a:lnTo>
                  <a:pt x="2161057" y="1148715"/>
                </a:lnTo>
                <a:lnTo>
                  <a:pt x="2161946" y="1145286"/>
                </a:lnTo>
                <a:close/>
              </a:path>
              <a:path w="5906134" h="1158239">
                <a:moveTo>
                  <a:pt x="2186965" y="1095502"/>
                </a:moveTo>
                <a:lnTo>
                  <a:pt x="2185949" y="1092073"/>
                </a:lnTo>
                <a:lnTo>
                  <a:pt x="2184933" y="1088771"/>
                </a:lnTo>
                <a:lnTo>
                  <a:pt x="2181504" y="1086739"/>
                </a:lnTo>
                <a:lnTo>
                  <a:pt x="2153691" y="1094740"/>
                </a:lnTo>
                <a:lnTo>
                  <a:pt x="2150262" y="1095629"/>
                </a:lnTo>
                <a:lnTo>
                  <a:pt x="2148357" y="1099185"/>
                </a:lnTo>
                <a:lnTo>
                  <a:pt x="2149271" y="1102614"/>
                </a:lnTo>
                <a:lnTo>
                  <a:pt x="2150262" y="1105916"/>
                </a:lnTo>
                <a:lnTo>
                  <a:pt x="2153818" y="1107821"/>
                </a:lnTo>
                <a:lnTo>
                  <a:pt x="2157120" y="1106932"/>
                </a:lnTo>
                <a:lnTo>
                  <a:pt x="2181631" y="1099947"/>
                </a:lnTo>
                <a:lnTo>
                  <a:pt x="2184933" y="1099058"/>
                </a:lnTo>
                <a:lnTo>
                  <a:pt x="2186965" y="1095502"/>
                </a:lnTo>
                <a:close/>
              </a:path>
              <a:path w="5906134" h="1158239">
                <a:moveTo>
                  <a:pt x="2203348" y="720598"/>
                </a:moveTo>
                <a:lnTo>
                  <a:pt x="2202078" y="713613"/>
                </a:lnTo>
                <a:lnTo>
                  <a:pt x="2198776" y="711327"/>
                </a:lnTo>
                <a:lnTo>
                  <a:pt x="2166899" y="717169"/>
                </a:lnTo>
                <a:lnTo>
                  <a:pt x="2164613" y="720598"/>
                </a:lnTo>
                <a:lnTo>
                  <a:pt x="2165883" y="727456"/>
                </a:lnTo>
                <a:lnTo>
                  <a:pt x="2169185" y="729742"/>
                </a:lnTo>
                <a:lnTo>
                  <a:pt x="2201062" y="723900"/>
                </a:lnTo>
                <a:lnTo>
                  <a:pt x="2203348" y="720598"/>
                </a:lnTo>
                <a:close/>
              </a:path>
              <a:path w="5906134" h="1158239">
                <a:moveTo>
                  <a:pt x="2235733" y="1081659"/>
                </a:moveTo>
                <a:lnTo>
                  <a:pt x="2234844" y="1078230"/>
                </a:lnTo>
                <a:lnTo>
                  <a:pt x="2233828" y="1074928"/>
                </a:lnTo>
                <a:lnTo>
                  <a:pt x="2230399" y="1072896"/>
                </a:lnTo>
                <a:lnTo>
                  <a:pt x="2226970" y="1073912"/>
                </a:lnTo>
                <a:lnTo>
                  <a:pt x="2202586" y="1080770"/>
                </a:lnTo>
                <a:lnTo>
                  <a:pt x="2199157" y="1081786"/>
                </a:lnTo>
                <a:lnTo>
                  <a:pt x="2197252" y="1085342"/>
                </a:lnTo>
                <a:lnTo>
                  <a:pt x="2198141" y="1088644"/>
                </a:lnTo>
                <a:lnTo>
                  <a:pt x="2199157" y="1092073"/>
                </a:lnTo>
                <a:lnTo>
                  <a:pt x="2202586" y="1093978"/>
                </a:lnTo>
                <a:lnTo>
                  <a:pt x="2206015" y="1093089"/>
                </a:lnTo>
                <a:lnTo>
                  <a:pt x="2233828" y="1085088"/>
                </a:lnTo>
                <a:lnTo>
                  <a:pt x="2235733" y="1081659"/>
                </a:lnTo>
                <a:close/>
              </a:path>
              <a:path w="5906134" h="1158239">
                <a:moveTo>
                  <a:pt x="2253386" y="711327"/>
                </a:moveTo>
                <a:lnTo>
                  <a:pt x="2252116" y="704469"/>
                </a:lnTo>
                <a:lnTo>
                  <a:pt x="2248814" y="702183"/>
                </a:lnTo>
                <a:lnTo>
                  <a:pt x="2216937" y="708025"/>
                </a:lnTo>
                <a:lnTo>
                  <a:pt x="2214651" y="711327"/>
                </a:lnTo>
                <a:lnTo>
                  <a:pt x="2215921" y="718185"/>
                </a:lnTo>
                <a:lnTo>
                  <a:pt x="2219223" y="720471"/>
                </a:lnTo>
                <a:lnTo>
                  <a:pt x="2251100" y="714629"/>
                </a:lnTo>
                <a:lnTo>
                  <a:pt x="2253386" y="711327"/>
                </a:lnTo>
                <a:close/>
              </a:path>
              <a:path w="5906134" h="1158239">
                <a:moveTo>
                  <a:pt x="2284628" y="1067689"/>
                </a:moveTo>
                <a:lnTo>
                  <a:pt x="2283739" y="1064387"/>
                </a:lnTo>
                <a:lnTo>
                  <a:pt x="2282723" y="1060958"/>
                </a:lnTo>
                <a:lnTo>
                  <a:pt x="2279167" y="1059053"/>
                </a:lnTo>
                <a:lnTo>
                  <a:pt x="2275865" y="1059942"/>
                </a:lnTo>
                <a:lnTo>
                  <a:pt x="2251354" y="1066927"/>
                </a:lnTo>
                <a:lnTo>
                  <a:pt x="2248052" y="1067943"/>
                </a:lnTo>
                <a:lnTo>
                  <a:pt x="2246020" y="1071372"/>
                </a:lnTo>
                <a:lnTo>
                  <a:pt x="2247036" y="1074801"/>
                </a:lnTo>
                <a:lnTo>
                  <a:pt x="2248052" y="1078103"/>
                </a:lnTo>
                <a:lnTo>
                  <a:pt x="2251481" y="1080135"/>
                </a:lnTo>
                <a:lnTo>
                  <a:pt x="2279294" y="1072134"/>
                </a:lnTo>
                <a:lnTo>
                  <a:pt x="2282723" y="1071245"/>
                </a:lnTo>
                <a:lnTo>
                  <a:pt x="2284628" y="1067689"/>
                </a:lnTo>
                <a:close/>
              </a:path>
              <a:path w="5906134" h="1158239">
                <a:moveTo>
                  <a:pt x="2303297" y="702183"/>
                </a:moveTo>
                <a:lnTo>
                  <a:pt x="2302027" y="695198"/>
                </a:lnTo>
                <a:lnTo>
                  <a:pt x="2298725" y="692912"/>
                </a:lnTo>
                <a:lnTo>
                  <a:pt x="2266848" y="698881"/>
                </a:lnTo>
                <a:lnTo>
                  <a:pt x="2264562" y="702183"/>
                </a:lnTo>
                <a:lnTo>
                  <a:pt x="2265832" y="709041"/>
                </a:lnTo>
                <a:lnTo>
                  <a:pt x="2269134" y="711327"/>
                </a:lnTo>
                <a:lnTo>
                  <a:pt x="2301011" y="705485"/>
                </a:lnTo>
                <a:lnTo>
                  <a:pt x="2303297" y="702183"/>
                </a:lnTo>
                <a:close/>
              </a:path>
              <a:path w="5906134" h="1158239">
                <a:moveTo>
                  <a:pt x="2333523" y="1053846"/>
                </a:moveTo>
                <a:lnTo>
                  <a:pt x="2332507" y="1050417"/>
                </a:lnTo>
                <a:lnTo>
                  <a:pt x="2331618" y="1047115"/>
                </a:lnTo>
                <a:lnTo>
                  <a:pt x="2328062" y="1045083"/>
                </a:lnTo>
                <a:lnTo>
                  <a:pt x="2324760" y="1046099"/>
                </a:lnTo>
                <a:lnTo>
                  <a:pt x="2300249" y="1053084"/>
                </a:lnTo>
                <a:lnTo>
                  <a:pt x="2296947" y="1053973"/>
                </a:lnTo>
                <a:lnTo>
                  <a:pt x="2294915" y="1057529"/>
                </a:lnTo>
                <a:lnTo>
                  <a:pt x="2295931" y="1060831"/>
                </a:lnTo>
                <a:lnTo>
                  <a:pt x="2296820" y="1064260"/>
                </a:lnTo>
                <a:lnTo>
                  <a:pt x="2300376" y="1066165"/>
                </a:lnTo>
                <a:lnTo>
                  <a:pt x="2303805" y="1065276"/>
                </a:lnTo>
                <a:lnTo>
                  <a:pt x="2328189" y="1058291"/>
                </a:lnTo>
                <a:lnTo>
                  <a:pt x="2331491" y="1057402"/>
                </a:lnTo>
                <a:lnTo>
                  <a:pt x="2333523" y="1053846"/>
                </a:lnTo>
                <a:close/>
              </a:path>
              <a:path w="5906134" h="1158239">
                <a:moveTo>
                  <a:pt x="2353208" y="692912"/>
                </a:moveTo>
                <a:lnTo>
                  <a:pt x="2351938" y="686054"/>
                </a:lnTo>
                <a:lnTo>
                  <a:pt x="2348636" y="683768"/>
                </a:lnTo>
                <a:lnTo>
                  <a:pt x="2316759" y="689610"/>
                </a:lnTo>
                <a:lnTo>
                  <a:pt x="2314473" y="692912"/>
                </a:lnTo>
                <a:lnTo>
                  <a:pt x="2315743" y="699770"/>
                </a:lnTo>
                <a:lnTo>
                  <a:pt x="2319045" y="702056"/>
                </a:lnTo>
                <a:lnTo>
                  <a:pt x="2350922" y="696214"/>
                </a:lnTo>
                <a:lnTo>
                  <a:pt x="2353208" y="692912"/>
                </a:lnTo>
                <a:close/>
              </a:path>
              <a:path w="5906134" h="1158239">
                <a:moveTo>
                  <a:pt x="2382418" y="1040003"/>
                </a:moveTo>
                <a:lnTo>
                  <a:pt x="2381402" y="1036574"/>
                </a:lnTo>
                <a:lnTo>
                  <a:pt x="2380513" y="1033145"/>
                </a:lnTo>
                <a:lnTo>
                  <a:pt x="2376957" y="1031240"/>
                </a:lnTo>
                <a:lnTo>
                  <a:pt x="2373528" y="1032256"/>
                </a:lnTo>
                <a:lnTo>
                  <a:pt x="2349144" y="1039114"/>
                </a:lnTo>
                <a:lnTo>
                  <a:pt x="2345715" y="1040130"/>
                </a:lnTo>
                <a:lnTo>
                  <a:pt x="2343810" y="1043559"/>
                </a:lnTo>
                <a:lnTo>
                  <a:pt x="2344699" y="1046988"/>
                </a:lnTo>
                <a:lnTo>
                  <a:pt x="2345715" y="1050417"/>
                </a:lnTo>
                <a:lnTo>
                  <a:pt x="2349271" y="1052322"/>
                </a:lnTo>
                <a:lnTo>
                  <a:pt x="2352573" y="1051306"/>
                </a:lnTo>
                <a:lnTo>
                  <a:pt x="2377084" y="1044448"/>
                </a:lnTo>
                <a:lnTo>
                  <a:pt x="2380386" y="1043432"/>
                </a:lnTo>
                <a:lnTo>
                  <a:pt x="2382418" y="1040003"/>
                </a:lnTo>
                <a:close/>
              </a:path>
              <a:path w="5906134" h="1158239">
                <a:moveTo>
                  <a:pt x="2403246" y="683768"/>
                </a:moveTo>
                <a:lnTo>
                  <a:pt x="2401976" y="676783"/>
                </a:lnTo>
                <a:lnTo>
                  <a:pt x="2398674" y="674497"/>
                </a:lnTo>
                <a:lnTo>
                  <a:pt x="2366797" y="680466"/>
                </a:lnTo>
                <a:lnTo>
                  <a:pt x="2364511" y="683768"/>
                </a:lnTo>
                <a:lnTo>
                  <a:pt x="2365781" y="690626"/>
                </a:lnTo>
                <a:lnTo>
                  <a:pt x="2369083" y="692912"/>
                </a:lnTo>
                <a:lnTo>
                  <a:pt x="2400960" y="687070"/>
                </a:lnTo>
                <a:lnTo>
                  <a:pt x="2403246" y="683768"/>
                </a:lnTo>
                <a:close/>
              </a:path>
              <a:path w="5906134" h="1158239">
                <a:moveTo>
                  <a:pt x="2431186" y="1026033"/>
                </a:moveTo>
                <a:lnTo>
                  <a:pt x="2430297" y="1022731"/>
                </a:lnTo>
                <a:lnTo>
                  <a:pt x="2429281" y="1019302"/>
                </a:lnTo>
                <a:lnTo>
                  <a:pt x="2425852" y="1017397"/>
                </a:lnTo>
                <a:lnTo>
                  <a:pt x="2422423" y="1018286"/>
                </a:lnTo>
                <a:lnTo>
                  <a:pt x="2398039" y="1025271"/>
                </a:lnTo>
                <a:lnTo>
                  <a:pt x="2394610" y="1026160"/>
                </a:lnTo>
                <a:lnTo>
                  <a:pt x="2392705" y="1029716"/>
                </a:lnTo>
                <a:lnTo>
                  <a:pt x="2393594" y="1033145"/>
                </a:lnTo>
                <a:lnTo>
                  <a:pt x="2394610" y="1036447"/>
                </a:lnTo>
                <a:lnTo>
                  <a:pt x="2398039" y="1038479"/>
                </a:lnTo>
                <a:lnTo>
                  <a:pt x="2425852" y="1030478"/>
                </a:lnTo>
                <a:lnTo>
                  <a:pt x="2429281" y="1029589"/>
                </a:lnTo>
                <a:lnTo>
                  <a:pt x="2431186" y="1026033"/>
                </a:lnTo>
                <a:close/>
              </a:path>
              <a:path w="5906134" h="1158239">
                <a:moveTo>
                  <a:pt x="2453157" y="674497"/>
                </a:moveTo>
                <a:lnTo>
                  <a:pt x="2451887" y="667639"/>
                </a:lnTo>
                <a:lnTo>
                  <a:pt x="2448585" y="665353"/>
                </a:lnTo>
                <a:lnTo>
                  <a:pt x="2416708" y="671195"/>
                </a:lnTo>
                <a:lnTo>
                  <a:pt x="2414422" y="674497"/>
                </a:lnTo>
                <a:lnTo>
                  <a:pt x="2415692" y="681355"/>
                </a:lnTo>
                <a:lnTo>
                  <a:pt x="2418994" y="683641"/>
                </a:lnTo>
                <a:lnTo>
                  <a:pt x="2450871" y="677799"/>
                </a:lnTo>
                <a:lnTo>
                  <a:pt x="2453157" y="674497"/>
                </a:lnTo>
                <a:close/>
              </a:path>
              <a:path w="5906134" h="1158239">
                <a:moveTo>
                  <a:pt x="2480081" y="1012190"/>
                </a:moveTo>
                <a:lnTo>
                  <a:pt x="2479192" y="1008761"/>
                </a:lnTo>
                <a:lnTo>
                  <a:pt x="2478176" y="1005459"/>
                </a:lnTo>
                <a:lnTo>
                  <a:pt x="2474620" y="1003427"/>
                </a:lnTo>
                <a:lnTo>
                  <a:pt x="2471318" y="1004443"/>
                </a:lnTo>
                <a:lnTo>
                  <a:pt x="2446807" y="1011301"/>
                </a:lnTo>
                <a:lnTo>
                  <a:pt x="2443505" y="1012317"/>
                </a:lnTo>
                <a:lnTo>
                  <a:pt x="2441473" y="1015873"/>
                </a:lnTo>
                <a:lnTo>
                  <a:pt x="2442489" y="1019175"/>
                </a:lnTo>
                <a:lnTo>
                  <a:pt x="2443505" y="1022604"/>
                </a:lnTo>
                <a:lnTo>
                  <a:pt x="2446934" y="1024509"/>
                </a:lnTo>
                <a:lnTo>
                  <a:pt x="2450363" y="1023620"/>
                </a:lnTo>
                <a:lnTo>
                  <a:pt x="2478176" y="1015619"/>
                </a:lnTo>
                <a:lnTo>
                  <a:pt x="2480081" y="1012190"/>
                </a:lnTo>
                <a:close/>
              </a:path>
              <a:path w="5906134" h="1158239">
                <a:moveTo>
                  <a:pt x="2503068" y="665353"/>
                </a:moveTo>
                <a:lnTo>
                  <a:pt x="2501798" y="658368"/>
                </a:lnTo>
                <a:lnTo>
                  <a:pt x="2498496" y="656082"/>
                </a:lnTo>
                <a:lnTo>
                  <a:pt x="2466619" y="662051"/>
                </a:lnTo>
                <a:lnTo>
                  <a:pt x="2464333" y="665353"/>
                </a:lnTo>
                <a:lnTo>
                  <a:pt x="2465603" y="672211"/>
                </a:lnTo>
                <a:lnTo>
                  <a:pt x="2469032" y="674497"/>
                </a:lnTo>
                <a:lnTo>
                  <a:pt x="2500909" y="668655"/>
                </a:lnTo>
                <a:lnTo>
                  <a:pt x="2503068" y="665353"/>
                </a:lnTo>
                <a:close/>
              </a:path>
              <a:path w="5906134" h="1158239">
                <a:moveTo>
                  <a:pt x="2528976" y="998220"/>
                </a:moveTo>
                <a:lnTo>
                  <a:pt x="2527960" y="994918"/>
                </a:lnTo>
                <a:lnTo>
                  <a:pt x="2527071" y="991489"/>
                </a:lnTo>
                <a:lnTo>
                  <a:pt x="2523515" y="989584"/>
                </a:lnTo>
                <a:lnTo>
                  <a:pt x="2520213" y="990473"/>
                </a:lnTo>
                <a:lnTo>
                  <a:pt x="2495702" y="997458"/>
                </a:lnTo>
                <a:lnTo>
                  <a:pt x="2492400" y="998474"/>
                </a:lnTo>
                <a:lnTo>
                  <a:pt x="2490368" y="1001903"/>
                </a:lnTo>
                <a:lnTo>
                  <a:pt x="2491384" y="1005332"/>
                </a:lnTo>
                <a:lnTo>
                  <a:pt x="2492273" y="1008634"/>
                </a:lnTo>
                <a:lnTo>
                  <a:pt x="2495829" y="1010666"/>
                </a:lnTo>
                <a:lnTo>
                  <a:pt x="2499258" y="1009650"/>
                </a:lnTo>
                <a:lnTo>
                  <a:pt x="2523642" y="1002792"/>
                </a:lnTo>
                <a:lnTo>
                  <a:pt x="2526944" y="1001776"/>
                </a:lnTo>
                <a:lnTo>
                  <a:pt x="2528976" y="998220"/>
                </a:lnTo>
                <a:close/>
              </a:path>
              <a:path w="5906134" h="1158239">
                <a:moveTo>
                  <a:pt x="2553106" y="656082"/>
                </a:moveTo>
                <a:lnTo>
                  <a:pt x="2551836" y="649224"/>
                </a:lnTo>
                <a:lnTo>
                  <a:pt x="2548534" y="646938"/>
                </a:lnTo>
                <a:lnTo>
                  <a:pt x="2516657" y="652780"/>
                </a:lnTo>
                <a:lnTo>
                  <a:pt x="2514371" y="656082"/>
                </a:lnTo>
                <a:lnTo>
                  <a:pt x="2515641" y="662940"/>
                </a:lnTo>
                <a:lnTo>
                  <a:pt x="2518943" y="665226"/>
                </a:lnTo>
                <a:lnTo>
                  <a:pt x="2550820" y="659384"/>
                </a:lnTo>
                <a:lnTo>
                  <a:pt x="2553106" y="656082"/>
                </a:lnTo>
                <a:close/>
              </a:path>
              <a:path w="5906134" h="1158239">
                <a:moveTo>
                  <a:pt x="2577871" y="984377"/>
                </a:moveTo>
                <a:lnTo>
                  <a:pt x="2576855" y="980948"/>
                </a:lnTo>
                <a:lnTo>
                  <a:pt x="2575966" y="977646"/>
                </a:lnTo>
                <a:lnTo>
                  <a:pt x="2572410" y="975614"/>
                </a:lnTo>
                <a:lnTo>
                  <a:pt x="2544597" y="983615"/>
                </a:lnTo>
                <a:lnTo>
                  <a:pt x="2541168" y="984504"/>
                </a:lnTo>
                <a:lnTo>
                  <a:pt x="2539263" y="988060"/>
                </a:lnTo>
                <a:lnTo>
                  <a:pt x="2540279" y="991362"/>
                </a:lnTo>
                <a:lnTo>
                  <a:pt x="2541168" y="994791"/>
                </a:lnTo>
                <a:lnTo>
                  <a:pt x="2544724" y="996696"/>
                </a:lnTo>
                <a:lnTo>
                  <a:pt x="2548026" y="995807"/>
                </a:lnTo>
                <a:lnTo>
                  <a:pt x="2572537" y="988822"/>
                </a:lnTo>
                <a:lnTo>
                  <a:pt x="2575839" y="987933"/>
                </a:lnTo>
                <a:lnTo>
                  <a:pt x="2577871" y="984377"/>
                </a:lnTo>
                <a:close/>
              </a:path>
              <a:path w="5906134" h="1158239">
                <a:moveTo>
                  <a:pt x="2603017" y="646938"/>
                </a:moveTo>
                <a:lnTo>
                  <a:pt x="2601747" y="639953"/>
                </a:lnTo>
                <a:lnTo>
                  <a:pt x="2598445" y="637667"/>
                </a:lnTo>
                <a:lnTo>
                  <a:pt x="2566568" y="643636"/>
                </a:lnTo>
                <a:lnTo>
                  <a:pt x="2564282" y="646938"/>
                </a:lnTo>
                <a:lnTo>
                  <a:pt x="2565552" y="653796"/>
                </a:lnTo>
                <a:lnTo>
                  <a:pt x="2568854" y="656082"/>
                </a:lnTo>
                <a:lnTo>
                  <a:pt x="2600731" y="650240"/>
                </a:lnTo>
                <a:lnTo>
                  <a:pt x="2603017" y="646938"/>
                </a:lnTo>
                <a:close/>
              </a:path>
              <a:path w="5906134" h="1158239">
                <a:moveTo>
                  <a:pt x="2626639" y="970534"/>
                </a:moveTo>
                <a:lnTo>
                  <a:pt x="2625750" y="967105"/>
                </a:lnTo>
                <a:lnTo>
                  <a:pt x="2624734" y="963803"/>
                </a:lnTo>
                <a:lnTo>
                  <a:pt x="2621305" y="961771"/>
                </a:lnTo>
                <a:lnTo>
                  <a:pt x="2617876" y="962787"/>
                </a:lnTo>
                <a:lnTo>
                  <a:pt x="2593492" y="969645"/>
                </a:lnTo>
                <a:lnTo>
                  <a:pt x="2590063" y="970661"/>
                </a:lnTo>
                <a:lnTo>
                  <a:pt x="2588158" y="974217"/>
                </a:lnTo>
                <a:lnTo>
                  <a:pt x="2589047" y="977519"/>
                </a:lnTo>
                <a:lnTo>
                  <a:pt x="2590063" y="980948"/>
                </a:lnTo>
                <a:lnTo>
                  <a:pt x="2593492" y="982853"/>
                </a:lnTo>
                <a:lnTo>
                  <a:pt x="2596921" y="981964"/>
                </a:lnTo>
                <a:lnTo>
                  <a:pt x="2624734" y="973963"/>
                </a:lnTo>
                <a:lnTo>
                  <a:pt x="2626639" y="970534"/>
                </a:lnTo>
                <a:close/>
              </a:path>
              <a:path w="5906134" h="1158239">
                <a:moveTo>
                  <a:pt x="2653055" y="637667"/>
                </a:moveTo>
                <a:lnTo>
                  <a:pt x="2651785" y="630809"/>
                </a:lnTo>
                <a:lnTo>
                  <a:pt x="2648483" y="628523"/>
                </a:lnTo>
                <a:lnTo>
                  <a:pt x="2616606" y="634365"/>
                </a:lnTo>
                <a:lnTo>
                  <a:pt x="2614320" y="637667"/>
                </a:lnTo>
                <a:lnTo>
                  <a:pt x="2615590" y="644525"/>
                </a:lnTo>
                <a:lnTo>
                  <a:pt x="2618892" y="646811"/>
                </a:lnTo>
                <a:lnTo>
                  <a:pt x="2650769" y="640969"/>
                </a:lnTo>
                <a:lnTo>
                  <a:pt x="2653055" y="637667"/>
                </a:lnTo>
                <a:close/>
              </a:path>
              <a:path w="5906134" h="1158239">
                <a:moveTo>
                  <a:pt x="2675534" y="956564"/>
                </a:moveTo>
                <a:lnTo>
                  <a:pt x="2674645" y="953262"/>
                </a:lnTo>
                <a:lnTo>
                  <a:pt x="2673629" y="949833"/>
                </a:lnTo>
                <a:lnTo>
                  <a:pt x="2670073" y="947928"/>
                </a:lnTo>
                <a:lnTo>
                  <a:pt x="2666771" y="948817"/>
                </a:lnTo>
                <a:lnTo>
                  <a:pt x="2642260" y="955802"/>
                </a:lnTo>
                <a:lnTo>
                  <a:pt x="2638958" y="956818"/>
                </a:lnTo>
                <a:lnTo>
                  <a:pt x="2636926" y="960247"/>
                </a:lnTo>
                <a:lnTo>
                  <a:pt x="2637942" y="963676"/>
                </a:lnTo>
                <a:lnTo>
                  <a:pt x="2638958" y="966978"/>
                </a:lnTo>
                <a:lnTo>
                  <a:pt x="2642387" y="969010"/>
                </a:lnTo>
                <a:lnTo>
                  <a:pt x="2670200" y="961009"/>
                </a:lnTo>
                <a:lnTo>
                  <a:pt x="2673629" y="960120"/>
                </a:lnTo>
                <a:lnTo>
                  <a:pt x="2675534" y="956564"/>
                </a:lnTo>
                <a:close/>
              </a:path>
              <a:path w="5906134" h="1158239">
                <a:moveTo>
                  <a:pt x="2702966" y="628523"/>
                </a:moveTo>
                <a:lnTo>
                  <a:pt x="2701696" y="621538"/>
                </a:lnTo>
                <a:lnTo>
                  <a:pt x="2698394" y="619252"/>
                </a:lnTo>
                <a:lnTo>
                  <a:pt x="2666517" y="625221"/>
                </a:lnTo>
                <a:lnTo>
                  <a:pt x="2664231" y="628523"/>
                </a:lnTo>
                <a:lnTo>
                  <a:pt x="2665501" y="635381"/>
                </a:lnTo>
                <a:lnTo>
                  <a:pt x="2668803" y="637667"/>
                </a:lnTo>
                <a:lnTo>
                  <a:pt x="2700680" y="631825"/>
                </a:lnTo>
                <a:lnTo>
                  <a:pt x="2702966" y="628523"/>
                </a:lnTo>
                <a:close/>
              </a:path>
              <a:path w="5906134" h="1158239">
                <a:moveTo>
                  <a:pt x="2724429" y="942721"/>
                </a:moveTo>
                <a:lnTo>
                  <a:pt x="2723413" y="939292"/>
                </a:lnTo>
                <a:lnTo>
                  <a:pt x="2722524" y="935990"/>
                </a:lnTo>
                <a:lnTo>
                  <a:pt x="2718968" y="933958"/>
                </a:lnTo>
                <a:lnTo>
                  <a:pt x="2715666" y="934974"/>
                </a:lnTo>
                <a:lnTo>
                  <a:pt x="2691155" y="941959"/>
                </a:lnTo>
                <a:lnTo>
                  <a:pt x="2687853" y="942848"/>
                </a:lnTo>
                <a:lnTo>
                  <a:pt x="2685821" y="946404"/>
                </a:lnTo>
                <a:lnTo>
                  <a:pt x="2686837" y="949706"/>
                </a:lnTo>
                <a:lnTo>
                  <a:pt x="2687726" y="953135"/>
                </a:lnTo>
                <a:lnTo>
                  <a:pt x="2691282" y="955040"/>
                </a:lnTo>
                <a:lnTo>
                  <a:pt x="2694711" y="954151"/>
                </a:lnTo>
                <a:lnTo>
                  <a:pt x="2719095" y="947166"/>
                </a:lnTo>
                <a:lnTo>
                  <a:pt x="2722397" y="946277"/>
                </a:lnTo>
                <a:lnTo>
                  <a:pt x="2724429" y="942721"/>
                </a:lnTo>
                <a:close/>
              </a:path>
              <a:path w="5906134" h="1158239">
                <a:moveTo>
                  <a:pt x="2752877" y="619252"/>
                </a:moveTo>
                <a:lnTo>
                  <a:pt x="2751607" y="612394"/>
                </a:lnTo>
                <a:lnTo>
                  <a:pt x="2748305" y="610108"/>
                </a:lnTo>
                <a:lnTo>
                  <a:pt x="2716428" y="615950"/>
                </a:lnTo>
                <a:lnTo>
                  <a:pt x="2714142" y="619252"/>
                </a:lnTo>
                <a:lnTo>
                  <a:pt x="2715412" y="626237"/>
                </a:lnTo>
                <a:lnTo>
                  <a:pt x="2718714" y="628396"/>
                </a:lnTo>
                <a:lnTo>
                  <a:pt x="2750591" y="622554"/>
                </a:lnTo>
                <a:lnTo>
                  <a:pt x="2752877" y="619252"/>
                </a:lnTo>
                <a:close/>
              </a:path>
              <a:path w="5906134" h="1158239">
                <a:moveTo>
                  <a:pt x="2773324" y="928878"/>
                </a:moveTo>
                <a:lnTo>
                  <a:pt x="2772308" y="925449"/>
                </a:lnTo>
                <a:lnTo>
                  <a:pt x="2771419" y="922020"/>
                </a:lnTo>
                <a:lnTo>
                  <a:pt x="2767863" y="920115"/>
                </a:lnTo>
                <a:lnTo>
                  <a:pt x="2764434" y="921131"/>
                </a:lnTo>
                <a:lnTo>
                  <a:pt x="2740050" y="927989"/>
                </a:lnTo>
                <a:lnTo>
                  <a:pt x="2736621" y="929005"/>
                </a:lnTo>
                <a:lnTo>
                  <a:pt x="2734716" y="932434"/>
                </a:lnTo>
                <a:lnTo>
                  <a:pt x="2735732" y="935863"/>
                </a:lnTo>
                <a:lnTo>
                  <a:pt x="2736621" y="939292"/>
                </a:lnTo>
                <a:lnTo>
                  <a:pt x="2740177" y="941197"/>
                </a:lnTo>
                <a:lnTo>
                  <a:pt x="2743479" y="940181"/>
                </a:lnTo>
                <a:lnTo>
                  <a:pt x="2767990" y="933323"/>
                </a:lnTo>
                <a:lnTo>
                  <a:pt x="2771292" y="932307"/>
                </a:lnTo>
                <a:lnTo>
                  <a:pt x="2773324" y="928878"/>
                </a:lnTo>
                <a:close/>
              </a:path>
              <a:path w="5906134" h="1158239">
                <a:moveTo>
                  <a:pt x="2802915" y="610108"/>
                </a:moveTo>
                <a:lnTo>
                  <a:pt x="2801645" y="603123"/>
                </a:lnTo>
                <a:lnTo>
                  <a:pt x="2798343" y="600837"/>
                </a:lnTo>
                <a:lnTo>
                  <a:pt x="2766466" y="606806"/>
                </a:lnTo>
                <a:lnTo>
                  <a:pt x="2764180" y="610108"/>
                </a:lnTo>
                <a:lnTo>
                  <a:pt x="2765450" y="616966"/>
                </a:lnTo>
                <a:lnTo>
                  <a:pt x="2768752" y="619252"/>
                </a:lnTo>
                <a:lnTo>
                  <a:pt x="2800629" y="613410"/>
                </a:lnTo>
                <a:lnTo>
                  <a:pt x="2802915" y="610108"/>
                </a:lnTo>
                <a:close/>
              </a:path>
              <a:path w="5906134" h="1158239">
                <a:moveTo>
                  <a:pt x="2822092" y="914908"/>
                </a:moveTo>
                <a:lnTo>
                  <a:pt x="2821203" y="911606"/>
                </a:lnTo>
                <a:lnTo>
                  <a:pt x="2820187" y="908177"/>
                </a:lnTo>
                <a:lnTo>
                  <a:pt x="2816758" y="906272"/>
                </a:lnTo>
                <a:lnTo>
                  <a:pt x="2813329" y="907161"/>
                </a:lnTo>
                <a:lnTo>
                  <a:pt x="2788945" y="914146"/>
                </a:lnTo>
                <a:lnTo>
                  <a:pt x="2785516" y="915035"/>
                </a:lnTo>
                <a:lnTo>
                  <a:pt x="2783611" y="918591"/>
                </a:lnTo>
                <a:lnTo>
                  <a:pt x="2784500" y="922020"/>
                </a:lnTo>
                <a:lnTo>
                  <a:pt x="2785516" y="925322"/>
                </a:lnTo>
                <a:lnTo>
                  <a:pt x="2789072" y="927354"/>
                </a:lnTo>
                <a:lnTo>
                  <a:pt x="2792374" y="926338"/>
                </a:lnTo>
                <a:lnTo>
                  <a:pt x="2816758" y="919353"/>
                </a:lnTo>
                <a:lnTo>
                  <a:pt x="2820187" y="918464"/>
                </a:lnTo>
                <a:lnTo>
                  <a:pt x="2822092" y="914908"/>
                </a:lnTo>
                <a:close/>
              </a:path>
              <a:path w="5906134" h="1158239">
                <a:moveTo>
                  <a:pt x="2852826" y="600837"/>
                </a:moveTo>
                <a:lnTo>
                  <a:pt x="2851556" y="593979"/>
                </a:lnTo>
                <a:lnTo>
                  <a:pt x="2848254" y="591693"/>
                </a:lnTo>
                <a:lnTo>
                  <a:pt x="2816377" y="597535"/>
                </a:lnTo>
                <a:lnTo>
                  <a:pt x="2814091" y="600837"/>
                </a:lnTo>
                <a:lnTo>
                  <a:pt x="2815361" y="607822"/>
                </a:lnTo>
                <a:lnTo>
                  <a:pt x="2818663" y="609981"/>
                </a:lnTo>
                <a:lnTo>
                  <a:pt x="2850540" y="604139"/>
                </a:lnTo>
                <a:lnTo>
                  <a:pt x="2852826" y="600837"/>
                </a:lnTo>
                <a:close/>
              </a:path>
              <a:path w="5906134" h="1158239">
                <a:moveTo>
                  <a:pt x="2870987" y="901065"/>
                </a:moveTo>
                <a:lnTo>
                  <a:pt x="2870098" y="897636"/>
                </a:lnTo>
                <a:lnTo>
                  <a:pt x="2869082" y="894334"/>
                </a:lnTo>
                <a:lnTo>
                  <a:pt x="2865526" y="892302"/>
                </a:lnTo>
                <a:lnTo>
                  <a:pt x="2862224" y="893318"/>
                </a:lnTo>
                <a:lnTo>
                  <a:pt x="2837713" y="900176"/>
                </a:lnTo>
                <a:lnTo>
                  <a:pt x="2834411" y="901192"/>
                </a:lnTo>
                <a:lnTo>
                  <a:pt x="2832506" y="904748"/>
                </a:lnTo>
                <a:lnTo>
                  <a:pt x="2833395" y="908050"/>
                </a:lnTo>
                <a:lnTo>
                  <a:pt x="2834411" y="911479"/>
                </a:lnTo>
                <a:lnTo>
                  <a:pt x="2837840" y="913384"/>
                </a:lnTo>
                <a:lnTo>
                  <a:pt x="2841269" y="912495"/>
                </a:lnTo>
                <a:lnTo>
                  <a:pt x="2869082" y="904494"/>
                </a:lnTo>
                <a:lnTo>
                  <a:pt x="2870987" y="901065"/>
                </a:lnTo>
                <a:close/>
              </a:path>
              <a:path w="5906134" h="1158239">
                <a:moveTo>
                  <a:pt x="2902864" y="591693"/>
                </a:moveTo>
                <a:lnTo>
                  <a:pt x="2902127" y="588391"/>
                </a:lnTo>
                <a:lnTo>
                  <a:pt x="2901467" y="584708"/>
                </a:lnTo>
                <a:lnTo>
                  <a:pt x="2898165" y="582422"/>
                </a:lnTo>
                <a:lnTo>
                  <a:pt x="2866288" y="588391"/>
                </a:lnTo>
                <a:lnTo>
                  <a:pt x="2864002" y="591693"/>
                </a:lnTo>
                <a:lnTo>
                  <a:pt x="2865272" y="598551"/>
                </a:lnTo>
                <a:lnTo>
                  <a:pt x="2868701" y="600837"/>
                </a:lnTo>
                <a:lnTo>
                  <a:pt x="2900578" y="594995"/>
                </a:lnTo>
                <a:lnTo>
                  <a:pt x="2902864" y="591693"/>
                </a:lnTo>
                <a:close/>
              </a:path>
              <a:path w="5906134" h="1158239">
                <a:moveTo>
                  <a:pt x="2919882" y="887095"/>
                </a:moveTo>
                <a:lnTo>
                  <a:pt x="2918866" y="883793"/>
                </a:lnTo>
                <a:lnTo>
                  <a:pt x="2917977" y="880364"/>
                </a:lnTo>
                <a:lnTo>
                  <a:pt x="2914421" y="878459"/>
                </a:lnTo>
                <a:lnTo>
                  <a:pt x="2911119" y="879348"/>
                </a:lnTo>
                <a:lnTo>
                  <a:pt x="2886608" y="886333"/>
                </a:lnTo>
                <a:lnTo>
                  <a:pt x="2883306" y="887349"/>
                </a:lnTo>
                <a:lnTo>
                  <a:pt x="2881274" y="890778"/>
                </a:lnTo>
                <a:lnTo>
                  <a:pt x="2882290" y="894207"/>
                </a:lnTo>
                <a:lnTo>
                  <a:pt x="2883179" y="897509"/>
                </a:lnTo>
                <a:lnTo>
                  <a:pt x="2886735" y="899541"/>
                </a:lnTo>
                <a:lnTo>
                  <a:pt x="2890164" y="898525"/>
                </a:lnTo>
                <a:lnTo>
                  <a:pt x="2914548" y="891667"/>
                </a:lnTo>
                <a:lnTo>
                  <a:pt x="2917977" y="890651"/>
                </a:lnTo>
                <a:lnTo>
                  <a:pt x="2919882" y="887095"/>
                </a:lnTo>
                <a:close/>
              </a:path>
              <a:path w="5906134" h="1158239">
                <a:moveTo>
                  <a:pt x="2952775" y="582422"/>
                </a:moveTo>
                <a:lnTo>
                  <a:pt x="2951505" y="575564"/>
                </a:lnTo>
                <a:lnTo>
                  <a:pt x="2948203" y="573278"/>
                </a:lnTo>
                <a:lnTo>
                  <a:pt x="2916326" y="579120"/>
                </a:lnTo>
                <a:lnTo>
                  <a:pt x="2914040" y="582422"/>
                </a:lnTo>
                <a:lnTo>
                  <a:pt x="2915310" y="589407"/>
                </a:lnTo>
                <a:lnTo>
                  <a:pt x="2918612" y="591693"/>
                </a:lnTo>
                <a:lnTo>
                  <a:pt x="2950489" y="585724"/>
                </a:lnTo>
                <a:lnTo>
                  <a:pt x="2952775" y="582422"/>
                </a:lnTo>
                <a:close/>
              </a:path>
              <a:path w="5906134" h="1158239">
                <a:moveTo>
                  <a:pt x="2968777" y="873252"/>
                </a:moveTo>
                <a:lnTo>
                  <a:pt x="2967761" y="869823"/>
                </a:lnTo>
                <a:lnTo>
                  <a:pt x="2966872" y="866521"/>
                </a:lnTo>
                <a:lnTo>
                  <a:pt x="2963316" y="864489"/>
                </a:lnTo>
                <a:lnTo>
                  <a:pt x="2935503" y="872490"/>
                </a:lnTo>
                <a:lnTo>
                  <a:pt x="2932074" y="873379"/>
                </a:lnTo>
                <a:lnTo>
                  <a:pt x="2930169" y="876935"/>
                </a:lnTo>
                <a:lnTo>
                  <a:pt x="2931185" y="880364"/>
                </a:lnTo>
                <a:lnTo>
                  <a:pt x="2932074" y="883666"/>
                </a:lnTo>
                <a:lnTo>
                  <a:pt x="2935630" y="885571"/>
                </a:lnTo>
                <a:lnTo>
                  <a:pt x="2938932" y="884682"/>
                </a:lnTo>
                <a:lnTo>
                  <a:pt x="2963443" y="877697"/>
                </a:lnTo>
                <a:lnTo>
                  <a:pt x="2966745" y="876808"/>
                </a:lnTo>
                <a:lnTo>
                  <a:pt x="2968777" y="873252"/>
                </a:lnTo>
                <a:close/>
              </a:path>
              <a:path w="5906134" h="1158239">
                <a:moveTo>
                  <a:pt x="3002686" y="573278"/>
                </a:moveTo>
                <a:lnTo>
                  <a:pt x="3001416" y="566293"/>
                </a:lnTo>
                <a:lnTo>
                  <a:pt x="2998114" y="564007"/>
                </a:lnTo>
                <a:lnTo>
                  <a:pt x="2966237" y="569976"/>
                </a:lnTo>
                <a:lnTo>
                  <a:pt x="2963951" y="573278"/>
                </a:lnTo>
                <a:lnTo>
                  <a:pt x="2965221" y="580136"/>
                </a:lnTo>
                <a:lnTo>
                  <a:pt x="2968523" y="582422"/>
                </a:lnTo>
                <a:lnTo>
                  <a:pt x="3000400" y="576580"/>
                </a:lnTo>
                <a:lnTo>
                  <a:pt x="3002686" y="573278"/>
                </a:lnTo>
                <a:close/>
              </a:path>
              <a:path w="5906134" h="1158239">
                <a:moveTo>
                  <a:pt x="3017545" y="859409"/>
                </a:moveTo>
                <a:lnTo>
                  <a:pt x="3016656" y="855980"/>
                </a:lnTo>
                <a:lnTo>
                  <a:pt x="3015640" y="852678"/>
                </a:lnTo>
                <a:lnTo>
                  <a:pt x="3012211" y="850646"/>
                </a:lnTo>
                <a:lnTo>
                  <a:pt x="3008782" y="851662"/>
                </a:lnTo>
                <a:lnTo>
                  <a:pt x="2984398" y="858520"/>
                </a:lnTo>
                <a:lnTo>
                  <a:pt x="2980969" y="859536"/>
                </a:lnTo>
                <a:lnTo>
                  <a:pt x="2979064" y="863092"/>
                </a:lnTo>
                <a:lnTo>
                  <a:pt x="2979953" y="866394"/>
                </a:lnTo>
                <a:lnTo>
                  <a:pt x="2980969" y="869823"/>
                </a:lnTo>
                <a:lnTo>
                  <a:pt x="2984525" y="871728"/>
                </a:lnTo>
                <a:lnTo>
                  <a:pt x="2987827" y="870839"/>
                </a:lnTo>
                <a:lnTo>
                  <a:pt x="3015640" y="862838"/>
                </a:lnTo>
                <a:lnTo>
                  <a:pt x="3017545" y="859409"/>
                </a:lnTo>
                <a:close/>
              </a:path>
              <a:path w="5906134" h="1158239">
                <a:moveTo>
                  <a:pt x="3052724" y="564007"/>
                </a:moveTo>
                <a:lnTo>
                  <a:pt x="3051454" y="557149"/>
                </a:lnTo>
                <a:lnTo>
                  <a:pt x="3048152" y="554863"/>
                </a:lnTo>
                <a:lnTo>
                  <a:pt x="3016275" y="560705"/>
                </a:lnTo>
                <a:lnTo>
                  <a:pt x="3013989" y="564007"/>
                </a:lnTo>
                <a:lnTo>
                  <a:pt x="3015259" y="570992"/>
                </a:lnTo>
                <a:lnTo>
                  <a:pt x="3018561" y="573278"/>
                </a:lnTo>
                <a:lnTo>
                  <a:pt x="3050438" y="567309"/>
                </a:lnTo>
                <a:lnTo>
                  <a:pt x="3052724" y="564007"/>
                </a:lnTo>
                <a:close/>
              </a:path>
              <a:path w="5906134" h="1158239">
                <a:moveTo>
                  <a:pt x="3066440" y="845439"/>
                </a:moveTo>
                <a:lnTo>
                  <a:pt x="3065551" y="842137"/>
                </a:lnTo>
                <a:lnTo>
                  <a:pt x="3064535" y="838708"/>
                </a:lnTo>
                <a:lnTo>
                  <a:pt x="3060979" y="836803"/>
                </a:lnTo>
                <a:lnTo>
                  <a:pt x="3057677" y="837692"/>
                </a:lnTo>
                <a:lnTo>
                  <a:pt x="3033166" y="844677"/>
                </a:lnTo>
                <a:lnTo>
                  <a:pt x="3029864" y="845693"/>
                </a:lnTo>
                <a:lnTo>
                  <a:pt x="3027959" y="849122"/>
                </a:lnTo>
                <a:lnTo>
                  <a:pt x="3028848" y="852551"/>
                </a:lnTo>
                <a:lnTo>
                  <a:pt x="3029864" y="855853"/>
                </a:lnTo>
                <a:lnTo>
                  <a:pt x="3033293" y="857885"/>
                </a:lnTo>
                <a:lnTo>
                  <a:pt x="3061106" y="849884"/>
                </a:lnTo>
                <a:lnTo>
                  <a:pt x="3064535" y="848995"/>
                </a:lnTo>
                <a:lnTo>
                  <a:pt x="3066440" y="845439"/>
                </a:lnTo>
                <a:close/>
              </a:path>
              <a:path w="5906134" h="1158239">
                <a:moveTo>
                  <a:pt x="3102635" y="554863"/>
                </a:moveTo>
                <a:lnTo>
                  <a:pt x="3101365" y="547878"/>
                </a:lnTo>
                <a:lnTo>
                  <a:pt x="3098063" y="545592"/>
                </a:lnTo>
                <a:lnTo>
                  <a:pt x="3066186" y="551561"/>
                </a:lnTo>
                <a:lnTo>
                  <a:pt x="3063900" y="554863"/>
                </a:lnTo>
                <a:lnTo>
                  <a:pt x="3065170" y="561721"/>
                </a:lnTo>
                <a:lnTo>
                  <a:pt x="3068472" y="564007"/>
                </a:lnTo>
                <a:lnTo>
                  <a:pt x="3100349" y="558165"/>
                </a:lnTo>
                <a:lnTo>
                  <a:pt x="3102635" y="554863"/>
                </a:lnTo>
                <a:close/>
              </a:path>
              <a:path w="5906134" h="1158239">
                <a:moveTo>
                  <a:pt x="3115335" y="831596"/>
                </a:moveTo>
                <a:lnTo>
                  <a:pt x="3114319" y="828167"/>
                </a:lnTo>
                <a:lnTo>
                  <a:pt x="3113430" y="824865"/>
                </a:lnTo>
                <a:lnTo>
                  <a:pt x="3109874" y="822833"/>
                </a:lnTo>
                <a:lnTo>
                  <a:pt x="3106572" y="823849"/>
                </a:lnTo>
                <a:lnTo>
                  <a:pt x="3082061" y="830834"/>
                </a:lnTo>
                <a:lnTo>
                  <a:pt x="3078759" y="831723"/>
                </a:lnTo>
                <a:lnTo>
                  <a:pt x="3076727" y="835279"/>
                </a:lnTo>
                <a:lnTo>
                  <a:pt x="3077743" y="838581"/>
                </a:lnTo>
                <a:lnTo>
                  <a:pt x="3078632" y="842010"/>
                </a:lnTo>
                <a:lnTo>
                  <a:pt x="3082188" y="843915"/>
                </a:lnTo>
                <a:lnTo>
                  <a:pt x="3085617" y="843026"/>
                </a:lnTo>
                <a:lnTo>
                  <a:pt x="3110001" y="836041"/>
                </a:lnTo>
                <a:lnTo>
                  <a:pt x="3113430" y="835152"/>
                </a:lnTo>
                <a:lnTo>
                  <a:pt x="3115335" y="831596"/>
                </a:lnTo>
                <a:close/>
              </a:path>
              <a:path w="5906134" h="1158239">
                <a:moveTo>
                  <a:pt x="3152546" y="545592"/>
                </a:moveTo>
                <a:lnTo>
                  <a:pt x="3151276" y="538734"/>
                </a:lnTo>
                <a:lnTo>
                  <a:pt x="3147974" y="536448"/>
                </a:lnTo>
                <a:lnTo>
                  <a:pt x="3116097" y="542290"/>
                </a:lnTo>
                <a:lnTo>
                  <a:pt x="3113811" y="545592"/>
                </a:lnTo>
                <a:lnTo>
                  <a:pt x="3115081" y="552577"/>
                </a:lnTo>
                <a:lnTo>
                  <a:pt x="3118383" y="554863"/>
                </a:lnTo>
                <a:lnTo>
                  <a:pt x="3121939" y="554228"/>
                </a:lnTo>
                <a:lnTo>
                  <a:pt x="3150260" y="548894"/>
                </a:lnTo>
                <a:lnTo>
                  <a:pt x="3152546" y="545592"/>
                </a:lnTo>
                <a:close/>
              </a:path>
              <a:path w="5906134" h="1158239">
                <a:moveTo>
                  <a:pt x="3164230" y="817753"/>
                </a:moveTo>
                <a:lnTo>
                  <a:pt x="3163214" y="814324"/>
                </a:lnTo>
                <a:lnTo>
                  <a:pt x="3162325" y="810895"/>
                </a:lnTo>
                <a:lnTo>
                  <a:pt x="3158769" y="808990"/>
                </a:lnTo>
                <a:lnTo>
                  <a:pt x="3155340" y="810006"/>
                </a:lnTo>
                <a:lnTo>
                  <a:pt x="3130956" y="816864"/>
                </a:lnTo>
                <a:lnTo>
                  <a:pt x="3127527" y="817880"/>
                </a:lnTo>
                <a:lnTo>
                  <a:pt x="3125622" y="821309"/>
                </a:lnTo>
                <a:lnTo>
                  <a:pt x="3126638" y="824738"/>
                </a:lnTo>
                <a:lnTo>
                  <a:pt x="3127527" y="828167"/>
                </a:lnTo>
                <a:lnTo>
                  <a:pt x="3131083" y="830072"/>
                </a:lnTo>
                <a:lnTo>
                  <a:pt x="3134385" y="829056"/>
                </a:lnTo>
                <a:lnTo>
                  <a:pt x="3158896" y="822198"/>
                </a:lnTo>
                <a:lnTo>
                  <a:pt x="3162198" y="821182"/>
                </a:lnTo>
                <a:lnTo>
                  <a:pt x="3164230" y="817753"/>
                </a:lnTo>
                <a:close/>
              </a:path>
              <a:path w="5906134" h="1158239">
                <a:moveTo>
                  <a:pt x="3202584" y="536448"/>
                </a:moveTo>
                <a:lnTo>
                  <a:pt x="3201314" y="529463"/>
                </a:lnTo>
                <a:lnTo>
                  <a:pt x="3198012" y="527177"/>
                </a:lnTo>
                <a:lnTo>
                  <a:pt x="3166135" y="533146"/>
                </a:lnTo>
                <a:lnTo>
                  <a:pt x="3163849" y="536448"/>
                </a:lnTo>
                <a:lnTo>
                  <a:pt x="3165119" y="543306"/>
                </a:lnTo>
                <a:lnTo>
                  <a:pt x="3168421" y="545592"/>
                </a:lnTo>
                <a:lnTo>
                  <a:pt x="3200298" y="539750"/>
                </a:lnTo>
                <a:lnTo>
                  <a:pt x="3202584" y="536448"/>
                </a:lnTo>
                <a:close/>
              </a:path>
              <a:path w="5906134" h="1158239">
                <a:moveTo>
                  <a:pt x="3212998" y="803783"/>
                </a:moveTo>
                <a:lnTo>
                  <a:pt x="3212109" y="800481"/>
                </a:lnTo>
                <a:lnTo>
                  <a:pt x="3211093" y="797052"/>
                </a:lnTo>
                <a:lnTo>
                  <a:pt x="3207664" y="795147"/>
                </a:lnTo>
                <a:lnTo>
                  <a:pt x="3204235" y="796036"/>
                </a:lnTo>
                <a:lnTo>
                  <a:pt x="3179851" y="803021"/>
                </a:lnTo>
                <a:lnTo>
                  <a:pt x="3176422" y="803910"/>
                </a:lnTo>
                <a:lnTo>
                  <a:pt x="3174517" y="807466"/>
                </a:lnTo>
                <a:lnTo>
                  <a:pt x="3175406" y="810895"/>
                </a:lnTo>
                <a:lnTo>
                  <a:pt x="3176422" y="814197"/>
                </a:lnTo>
                <a:lnTo>
                  <a:pt x="3179978" y="816229"/>
                </a:lnTo>
                <a:lnTo>
                  <a:pt x="3183280" y="815213"/>
                </a:lnTo>
                <a:lnTo>
                  <a:pt x="3207664" y="808228"/>
                </a:lnTo>
                <a:lnTo>
                  <a:pt x="3211093" y="807339"/>
                </a:lnTo>
                <a:lnTo>
                  <a:pt x="3212998" y="803783"/>
                </a:lnTo>
                <a:close/>
              </a:path>
              <a:path w="5906134" h="1158239">
                <a:moveTo>
                  <a:pt x="3252495" y="527177"/>
                </a:moveTo>
                <a:lnTo>
                  <a:pt x="3251225" y="520319"/>
                </a:lnTo>
                <a:lnTo>
                  <a:pt x="3247923" y="518033"/>
                </a:lnTo>
                <a:lnTo>
                  <a:pt x="3216046" y="523875"/>
                </a:lnTo>
                <a:lnTo>
                  <a:pt x="3213760" y="527177"/>
                </a:lnTo>
                <a:lnTo>
                  <a:pt x="3215030" y="534162"/>
                </a:lnTo>
                <a:lnTo>
                  <a:pt x="3218332" y="536448"/>
                </a:lnTo>
                <a:lnTo>
                  <a:pt x="3250209" y="530479"/>
                </a:lnTo>
                <a:lnTo>
                  <a:pt x="3252495" y="527177"/>
                </a:lnTo>
                <a:close/>
              </a:path>
              <a:path w="5906134" h="1158239">
                <a:moveTo>
                  <a:pt x="3261893" y="789940"/>
                </a:moveTo>
                <a:lnTo>
                  <a:pt x="3261004" y="786511"/>
                </a:lnTo>
                <a:lnTo>
                  <a:pt x="3259988" y="783209"/>
                </a:lnTo>
                <a:lnTo>
                  <a:pt x="3256432" y="781177"/>
                </a:lnTo>
                <a:lnTo>
                  <a:pt x="3253130" y="782193"/>
                </a:lnTo>
                <a:lnTo>
                  <a:pt x="3228746" y="789051"/>
                </a:lnTo>
                <a:lnTo>
                  <a:pt x="3225317" y="790067"/>
                </a:lnTo>
                <a:lnTo>
                  <a:pt x="3223412" y="793623"/>
                </a:lnTo>
                <a:lnTo>
                  <a:pt x="3224301" y="796925"/>
                </a:lnTo>
                <a:lnTo>
                  <a:pt x="3225317" y="800354"/>
                </a:lnTo>
                <a:lnTo>
                  <a:pt x="3228746" y="802259"/>
                </a:lnTo>
                <a:lnTo>
                  <a:pt x="3232175" y="801370"/>
                </a:lnTo>
                <a:lnTo>
                  <a:pt x="3259988" y="793369"/>
                </a:lnTo>
                <a:lnTo>
                  <a:pt x="3261893" y="789940"/>
                </a:lnTo>
                <a:close/>
              </a:path>
              <a:path w="5906134" h="1158239">
                <a:moveTo>
                  <a:pt x="3302533" y="518033"/>
                </a:moveTo>
                <a:lnTo>
                  <a:pt x="3301263" y="511048"/>
                </a:lnTo>
                <a:lnTo>
                  <a:pt x="3297834" y="508889"/>
                </a:lnTo>
                <a:lnTo>
                  <a:pt x="3265957" y="514731"/>
                </a:lnTo>
                <a:lnTo>
                  <a:pt x="3263671" y="518033"/>
                </a:lnTo>
                <a:lnTo>
                  <a:pt x="3264941" y="524891"/>
                </a:lnTo>
                <a:lnTo>
                  <a:pt x="3268370" y="527177"/>
                </a:lnTo>
                <a:lnTo>
                  <a:pt x="3300247" y="521335"/>
                </a:lnTo>
                <a:lnTo>
                  <a:pt x="3302533" y="518033"/>
                </a:lnTo>
                <a:close/>
              </a:path>
              <a:path w="5906134" h="1158239">
                <a:moveTo>
                  <a:pt x="3310788" y="775970"/>
                </a:moveTo>
                <a:lnTo>
                  <a:pt x="3309772" y="772668"/>
                </a:lnTo>
                <a:lnTo>
                  <a:pt x="3308883" y="769239"/>
                </a:lnTo>
                <a:lnTo>
                  <a:pt x="3305327" y="767334"/>
                </a:lnTo>
                <a:lnTo>
                  <a:pt x="3302025" y="768223"/>
                </a:lnTo>
                <a:lnTo>
                  <a:pt x="3277514" y="775208"/>
                </a:lnTo>
                <a:lnTo>
                  <a:pt x="3274212" y="776224"/>
                </a:lnTo>
                <a:lnTo>
                  <a:pt x="3272180" y="779653"/>
                </a:lnTo>
                <a:lnTo>
                  <a:pt x="3273196" y="783082"/>
                </a:lnTo>
                <a:lnTo>
                  <a:pt x="3274085" y="786384"/>
                </a:lnTo>
                <a:lnTo>
                  <a:pt x="3277641" y="788416"/>
                </a:lnTo>
                <a:lnTo>
                  <a:pt x="3281070" y="787400"/>
                </a:lnTo>
                <a:lnTo>
                  <a:pt x="3305454" y="780542"/>
                </a:lnTo>
                <a:lnTo>
                  <a:pt x="3308883" y="779526"/>
                </a:lnTo>
                <a:lnTo>
                  <a:pt x="3310788" y="775970"/>
                </a:lnTo>
                <a:close/>
              </a:path>
              <a:path w="5906134" h="1158239">
                <a:moveTo>
                  <a:pt x="3352444" y="508762"/>
                </a:moveTo>
                <a:lnTo>
                  <a:pt x="3351174" y="501904"/>
                </a:lnTo>
                <a:lnTo>
                  <a:pt x="3347872" y="499618"/>
                </a:lnTo>
                <a:lnTo>
                  <a:pt x="3315995" y="505460"/>
                </a:lnTo>
                <a:lnTo>
                  <a:pt x="3313709" y="508762"/>
                </a:lnTo>
                <a:lnTo>
                  <a:pt x="3314979" y="515747"/>
                </a:lnTo>
                <a:lnTo>
                  <a:pt x="3318281" y="518033"/>
                </a:lnTo>
                <a:lnTo>
                  <a:pt x="3350158" y="512064"/>
                </a:lnTo>
                <a:lnTo>
                  <a:pt x="3352444" y="508762"/>
                </a:lnTo>
                <a:close/>
              </a:path>
              <a:path w="5906134" h="1158239">
                <a:moveTo>
                  <a:pt x="3359683" y="762127"/>
                </a:moveTo>
                <a:lnTo>
                  <a:pt x="3358667" y="758698"/>
                </a:lnTo>
                <a:lnTo>
                  <a:pt x="3357778" y="755396"/>
                </a:lnTo>
                <a:lnTo>
                  <a:pt x="3354222" y="753491"/>
                </a:lnTo>
                <a:lnTo>
                  <a:pt x="3350793" y="754380"/>
                </a:lnTo>
                <a:lnTo>
                  <a:pt x="3326409" y="761365"/>
                </a:lnTo>
                <a:lnTo>
                  <a:pt x="3322980" y="762254"/>
                </a:lnTo>
                <a:lnTo>
                  <a:pt x="3321075" y="765810"/>
                </a:lnTo>
                <a:lnTo>
                  <a:pt x="3322091" y="769239"/>
                </a:lnTo>
                <a:lnTo>
                  <a:pt x="3322980" y="772541"/>
                </a:lnTo>
                <a:lnTo>
                  <a:pt x="3326536" y="774446"/>
                </a:lnTo>
                <a:lnTo>
                  <a:pt x="3329838" y="773557"/>
                </a:lnTo>
                <a:lnTo>
                  <a:pt x="3354349" y="766572"/>
                </a:lnTo>
                <a:lnTo>
                  <a:pt x="3357651" y="765683"/>
                </a:lnTo>
                <a:lnTo>
                  <a:pt x="3359683" y="762127"/>
                </a:lnTo>
                <a:close/>
              </a:path>
              <a:path w="5906134" h="1158239">
                <a:moveTo>
                  <a:pt x="3402355" y="499618"/>
                </a:moveTo>
                <a:lnTo>
                  <a:pt x="3401085" y="492633"/>
                </a:lnTo>
                <a:lnTo>
                  <a:pt x="3397783" y="490474"/>
                </a:lnTo>
                <a:lnTo>
                  <a:pt x="3365906" y="496316"/>
                </a:lnTo>
                <a:lnTo>
                  <a:pt x="3363620" y="499618"/>
                </a:lnTo>
                <a:lnTo>
                  <a:pt x="3364890" y="506476"/>
                </a:lnTo>
                <a:lnTo>
                  <a:pt x="3368192" y="508762"/>
                </a:lnTo>
                <a:lnTo>
                  <a:pt x="3400069" y="502920"/>
                </a:lnTo>
                <a:lnTo>
                  <a:pt x="3402355" y="499618"/>
                </a:lnTo>
                <a:close/>
              </a:path>
              <a:path w="5906134" h="1158239">
                <a:moveTo>
                  <a:pt x="3408451" y="748284"/>
                </a:moveTo>
                <a:lnTo>
                  <a:pt x="3407562" y="744855"/>
                </a:lnTo>
                <a:lnTo>
                  <a:pt x="3406546" y="741553"/>
                </a:lnTo>
                <a:lnTo>
                  <a:pt x="3403117" y="739521"/>
                </a:lnTo>
                <a:lnTo>
                  <a:pt x="3399688" y="740537"/>
                </a:lnTo>
                <a:lnTo>
                  <a:pt x="3375304" y="747395"/>
                </a:lnTo>
                <a:lnTo>
                  <a:pt x="3371875" y="748411"/>
                </a:lnTo>
                <a:lnTo>
                  <a:pt x="3369970" y="751967"/>
                </a:lnTo>
                <a:lnTo>
                  <a:pt x="3370859" y="755269"/>
                </a:lnTo>
                <a:lnTo>
                  <a:pt x="3371875" y="758698"/>
                </a:lnTo>
                <a:lnTo>
                  <a:pt x="3375431" y="760603"/>
                </a:lnTo>
                <a:lnTo>
                  <a:pt x="3378733" y="759714"/>
                </a:lnTo>
                <a:lnTo>
                  <a:pt x="3403244" y="752729"/>
                </a:lnTo>
                <a:lnTo>
                  <a:pt x="3406546" y="751713"/>
                </a:lnTo>
                <a:lnTo>
                  <a:pt x="3408451" y="748284"/>
                </a:lnTo>
                <a:close/>
              </a:path>
              <a:path w="5906134" h="1158239">
                <a:moveTo>
                  <a:pt x="3452393" y="490347"/>
                </a:moveTo>
                <a:lnTo>
                  <a:pt x="3451123" y="483489"/>
                </a:lnTo>
                <a:lnTo>
                  <a:pt x="3447821" y="481203"/>
                </a:lnTo>
                <a:lnTo>
                  <a:pt x="3415944" y="487045"/>
                </a:lnTo>
                <a:lnTo>
                  <a:pt x="3413658" y="490347"/>
                </a:lnTo>
                <a:lnTo>
                  <a:pt x="3414928" y="497332"/>
                </a:lnTo>
                <a:lnTo>
                  <a:pt x="3418230" y="499618"/>
                </a:lnTo>
                <a:lnTo>
                  <a:pt x="3450107" y="493649"/>
                </a:lnTo>
                <a:lnTo>
                  <a:pt x="3452393" y="490347"/>
                </a:lnTo>
                <a:close/>
              </a:path>
              <a:path w="5906134" h="1158239">
                <a:moveTo>
                  <a:pt x="3457346" y="734314"/>
                </a:moveTo>
                <a:lnTo>
                  <a:pt x="3456457" y="731012"/>
                </a:lnTo>
                <a:lnTo>
                  <a:pt x="3455441" y="727583"/>
                </a:lnTo>
                <a:lnTo>
                  <a:pt x="3451885" y="725678"/>
                </a:lnTo>
                <a:lnTo>
                  <a:pt x="3448583" y="726567"/>
                </a:lnTo>
                <a:lnTo>
                  <a:pt x="3420770" y="734568"/>
                </a:lnTo>
                <a:lnTo>
                  <a:pt x="3418865" y="737997"/>
                </a:lnTo>
                <a:lnTo>
                  <a:pt x="3419754" y="741426"/>
                </a:lnTo>
                <a:lnTo>
                  <a:pt x="3420770" y="744728"/>
                </a:lnTo>
                <a:lnTo>
                  <a:pt x="3424199" y="746760"/>
                </a:lnTo>
                <a:lnTo>
                  <a:pt x="3452012" y="738759"/>
                </a:lnTo>
                <a:lnTo>
                  <a:pt x="3455441" y="737870"/>
                </a:lnTo>
                <a:lnTo>
                  <a:pt x="3457346" y="734314"/>
                </a:lnTo>
                <a:close/>
              </a:path>
              <a:path w="5906134" h="1158239">
                <a:moveTo>
                  <a:pt x="3502304" y="481203"/>
                </a:moveTo>
                <a:lnTo>
                  <a:pt x="3501034" y="474345"/>
                </a:lnTo>
                <a:lnTo>
                  <a:pt x="3497732" y="472059"/>
                </a:lnTo>
                <a:lnTo>
                  <a:pt x="3465855" y="477901"/>
                </a:lnTo>
                <a:lnTo>
                  <a:pt x="3463569" y="481203"/>
                </a:lnTo>
                <a:lnTo>
                  <a:pt x="3464839" y="488061"/>
                </a:lnTo>
                <a:lnTo>
                  <a:pt x="3468141" y="490347"/>
                </a:lnTo>
                <a:lnTo>
                  <a:pt x="3500018" y="484505"/>
                </a:lnTo>
                <a:lnTo>
                  <a:pt x="3502304" y="481203"/>
                </a:lnTo>
                <a:close/>
              </a:path>
              <a:path w="5906134" h="1158239">
                <a:moveTo>
                  <a:pt x="3506241" y="720471"/>
                </a:moveTo>
                <a:lnTo>
                  <a:pt x="3505225" y="717042"/>
                </a:lnTo>
                <a:lnTo>
                  <a:pt x="3504336" y="713740"/>
                </a:lnTo>
                <a:lnTo>
                  <a:pt x="3500780" y="711708"/>
                </a:lnTo>
                <a:lnTo>
                  <a:pt x="3497478" y="712724"/>
                </a:lnTo>
                <a:lnTo>
                  <a:pt x="3472967" y="719709"/>
                </a:lnTo>
                <a:lnTo>
                  <a:pt x="3469665" y="720598"/>
                </a:lnTo>
                <a:lnTo>
                  <a:pt x="3467633" y="724154"/>
                </a:lnTo>
                <a:lnTo>
                  <a:pt x="3468649" y="727456"/>
                </a:lnTo>
                <a:lnTo>
                  <a:pt x="3469538" y="730885"/>
                </a:lnTo>
                <a:lnTo>
                  <a:pt x="3473094" y="732790"/>
                </a:lnTo>
                <a:lnTo>
                  <a:pt x="3476523" y="731901"/>
                </a:lnTo>
                <a:lnTo>
                  <a:pt x="3500907" y="724916"/>
                </a:lnTo>
                <a:lnTo>
                  <a:pt x="3504336" y="724027"/>
                </a:lnTo>
                <a:lnTo>
                  <a:pt x="3506241" y="720471"/>
                </a:lnTo>
                <a:close/>
              </a:path>
              <a:path w="5906134" h="1158239">
                <a:moveTo>
                  <a:pt x="3552215" y="471932"/>
                </a:moveTo>
                <a:lnTo>
                  <a:pt x="3550945" y="465074"/>
                </a:lnTo>
                <a:lnTo>
                  <a:pt x="3547643" y="462788"/>
                </a:lnTo>
                <a:lnTo>
                  <a:pt x="3515766" y="468630"/>
                </a:lnTo>
                <a:lnTo>
                  <a:pt x="3513480" y="471932"/>
                </a:lnTo>
                <a:lnTo>
                  <a:pt x="3514750" y="478917"/>
                </a:lnTo>
                <a:lnTo>
                  <a:pt x="3518052" y="481203"/>
                </a:lnTo>
                <a:lnTo>
                  <a:pt x="3521608" y="480568"/>
                </a:lnTo>
                <a:lnTo>
                  <a:pt x="3549929" y="475234"/>
                </a:lnTo>
                <a:lnTo>
                  <a:pt x="3552215" y="471932"/>
                </a:lnTo>
                <a:close/>
              </a:path>
              <a:path w="5906134" h="1158239">
                <a:moveTo>
                  <a:pt x="3555136" y="706628"/>
                </a:moveTo>
                <a:lnTo>
                  <a:pt x="3554120" y="703199"/>
                </a:lnTo>
                <a:lnTo>
                  <a:pt x="3553231" y="699770"/>
                </a:lnTo>
                <a:lnTo>
                  <a:pt x="3549675" y="697865"/>
                </a:lnTo>
                <a:lnTo>
                  <a:pt x="3546246" y="698881"/>
                </a:lnTo>
                <a:lnTo>
                  <a:pt x="3521862" y="705739"/>
                </a:lnTo>
                <a:lnTo>
                  <a:pt x="3518433" y="706755"/>
                </a:lnTo>
                <a:lnTo>
                  <a:pt x="3516528" y="710184"/>
                </a:lnTo>
                <a:lnTo>
                  <a:pt x="3517544" y="713613"/>
                </a:lnTo>
                <a:lnTo>
                  <a:pt x="3518433" y="717042"/>
                </a:lnTo>
                <a:lnTo>
                  <a:pt x="3521989" y="718947"/>
                </a:lnTo>
                <a:lnTo>
                  <a:pt x="3525291" y="717931"/>
                </a:lnTo>
                <a:lnTo>
                  <a:pt x="3549802" y="711073"/>
                </a:lnTo>
                <a:lnTo>
                  <a:pt x="3553104" y="710057"/>
                </a:lnTo>
                <a:lnTo>
                  <a:pt x="3555136" y="706628"/>
                </a:lnTo>
                <a:close/>
              </a:path>
              <a:path w="5906134" h="1158239">
                <a:moveTo>
                  <a:pt x="3602253" y="462788"/>
                </a:moveTo>
                <a:lnTo>
                  <a:pt x="3600983" y="455930"/>
                </a:lnTo>
                <a:lnTo>
                  <a:pt x="3597681" y="453644"/>
                </a:lnTo>
                <a:lnTo>
                  <a:pt x="3565804" y="459486"/>
                </a:lnTo>
                <a:lnTo>
                  <a:pt x="3563518" y="462788"/>
                </a:lnTo>
                <a:lnTo>
                  <a:pt x="3564788" y="469646"/>
                </a:lnTo>
                <a:lnTo>
                  <a:pt x="3568090" y="471932"/>
                </a:lnTo>
                <a:lnTo>
                  <a:pt x="3599967" y="466090"/>
                </a:lnTo>
                <a:lnTo>
                  <a:pt x="3602253" y="462788"/>
                </a:lnTo>
                <a:close/>
              </a:path>
              <a:path w="5906134" h="1158239">
                <a:moveTo>
                  <a:pt x="3604031" y="692658"/>
                </a:moveTo>
                <a:lnTo>
                  <a:pt x="3603015" y="689356"/>
                </a:lnTo>
                <a:lnTo>
                  <a:pt x="3601999" y="685927"/>
                </a:lnTo>
                <a:lnTo>
                  <a:pt x="3598570" y="684022"/>
                </a:lnTo>
                <a:lnTo>
                  <a:pt x="3595141" y="684911"/>
                </a:lnTo>
                <a:lnTo>
                  <a:pt x="3570757" y="691896"/>
                </a:lnTo>
                <a:lnTo>
                  <a:pt x="3567328" y="692785"/>
                </a:lnTo>
                <a:lnTo>
                  <a:pt x="3565423" y="696341"/>
                </a:lnTo>
                <a:lnTo>
                  <a:pt x="3566312" y="699770"/>
                </a:lnTo>
                <a:lnTo>
                  <a:pt x="3567328" y="703072"/>
                </a:lnTo>
                <a:lnTo>
                  <a:pt x="3570884" y="705104"/>
                </a:lnTo>
                <a:lnTo>
                  <a:pt x="3574186" y="704088"/>
                </a:lnTo>
                <a:lnTo>
                  <a:pt x="3598697" y="697103"/>
                </a:lnTo>
                <a:lnTo>
                  <a:pt x="3601999" y="696214"/>
                </a:lnTo>
                <a:lnTo>
                  <a:pt x="3604031" y="692658"/>
                </a:lnTo>
                <a:close/>
              </a:path>
              <a:path w="5906134" h="1158239">
                <a:moveTo>
                  <a:pt x="3652164" y="453517"/>
                </a:moveTo>
                <a:lnTo>
                  <a:pt x="3650894" y="446659"/>
                </a:lnTo>
                <a:lnTo>
                  <a:pt x="3647592" y="444373"/>
                </a:lnTo>
                <a:lnTo>
                  <a:pt x="3615715" y="450215"/>
                </a:lnTo>
                <a:lnTo>
                  <a:pt x="3613429" y="453517"/>
                </a:lnTo>
                <a:lnTo>
                  <a:pt x="3614699" y="460502"/>
                </a:lnTo>
                <a:lnTo>
                  <a:pt x="3618001" y="462788"/>
                </a:lnTo>
                <a:lnTo>
                  <a:pt x="3649878" y="456819"/>
                </a:lnTo>
                <a:lnTo>
                  <a:pt x="3652164" y="453517"/>
                </a:lnTo>
                <a:close/>
              </a:path>
              <a:path w="5906134" h="1158239">
                <a:moveTo>
                  <a:pt x="3652799" y="678815"/>
                </a:moveTo>
                <a:lnTo>
                  <a:pt x="3651910" y="675386"/>
                </a:lnTo>
                <a:lnTo>
                  <a:pt x="3650894" y="672084"/>
                </a:lnTo>
                <a:lnTo>
                  <a:pt x="3647465" y="670052"/>
                </a:lnTo>
                <a:lnTo>
                  <a:pt x="3644036" y="671068"/>
                </a:lnTo>
                <a:lnTo>
                  <a:pt x="3619652" y="677926"/>
                </a:lnTo>
                <a:lnTo>
                  <a:pt x="3616223" y="678942"/>
                </a:lnTo>
                <a:lnTo>
                  <a:pt x="3614318" y="682498"/>
                </a:lnTo>
                <a:lnTo>
                  <a:pt x="3615207" y="685800"/>
                </a:lnTo>
                <a:lnTo>
                  <a:pt x="3616223" y="689229"/>
                </a:lnTo>
                <a:lnTo>
                  <a:pt x="3619652" y="691134"/>
                </a:lnTo>
                <a:lnTo>
                  <a:pt x="3623081" y="690245"/>
                </a:lnTo>
                <a:lnTo>
                  <a:pt x="3650894" y="682244"/>
                </a:lnTo>
                <a:lnTo>
                  <a:pt x="3652799" y="678815"/>
                </a:lnTo>
                <a:close/>
              </a:path>
              <a:path w="5906134" h="1158239">
                <a:moveTo>
                  <a:pt x="3701694" y="664845"/>
                </a:moveTo>
                <a:lnTo>
                  <a:pt x="3700678" y="661543"/>
                </a:lnTo>
                <a:lnTo>
                  <a:pt x="3699789" y="658114"/>
                </a:lnTo>
                <a:lnTo>
                  <a:pt x="3696233" y="656209"/>
                </a:lnTo>
                <a:lnTo>
                  <a:pt x="3692931" y="657098"/>
                </a:lnTo>
                <a:lnTo>
                  <a:pt x="3668420" y="664083"/>
                </a:lnTo>
                <a:lnTo>
                  <a:pt x="3665118" y="665099"/>
                </a:lnTo>
                <a:lnTo>
                  <a:pt x="3663086" y="668528"/>
                </a:lnTo>
                <a:lnTo>
                  <a:pt x="3664102" y="671957"/>
                </a:lnTo>
                <a:lnTo>
                  <a:pt x="3664991" y="675259"/>
                </a:lnTo>
                <a:lnTo>
                  <a:pt x="3668547" y="677291"/>
                </a:lnTo>
                <a:lnTo>
                  <a:pt x="3671976" y="676275"/>
                </a:lnTo>
                <a:lnTo>
                  <a:pt x="3696360" y="669417"/>
                </a:lnTo>
                <a:lnTo>
                  <a:pt x="3699789" y="668401"/>
                </a:lnTo>
                <a:lnTo>
                  <a:pt x="3701694" y="664845"/>
                </a:lnTo>
                <a:close/>
              </a:path>
              <a:path w="5906134" h="1158239">
                <a:moveTo>
                  <a:pt x="3702202" y="444373"/>
                </a:moveTo>
                <a:lnTo>
                  <a:pt x="3700932" y="437515"/>
                </a:lnTo>
                <a:lnTo>
                  <a:pt x="3697503" y="435229"/>
                </a:lnTo>
                <a:lnTo>
                  <a:pt x="3665626" y="441071"/>
                </a:lnTo>
                <a:lnTo>
                  <a:pt x="3663467" y="444373"/>
                </a:lnTo>
                <a:lnTo>
                  <a:pt x="3664737" y="451231"/>
                </a:lnTo>
                <a:lnTo>
                  <a:pt x="3668039" y="453517"/>
                </a:lnTo>
                <a:lnTo>
                  <a:pt x="3699916" y="447675"/>
                </a:lnTo>
                <a:lnTo>
                  <a:pt x="3702202" y="444373"/>
                </a:lnTo>
                <a:close/>
              </a:path>
              <a:path w="5906134" h="1158239">
                <a:moveTo>
                  <a:pt x="3750589" y="651002"/>
                </a:moveTo>
                <a:lnTo>
                  <a:pt x="3749573" y="647573"/>
                </a:lnTo>
                <a:lnTo>
                  <a:pt x="3748684" y="644271"/>
                </a:lnTo>
                <a:lnTo>
                  <a:pt x="3745128" y="642366"/>
                </a:lnTo>
                <a:lnTo>
                  <a:pt x="3741699" y="643255"/>
                </a:lnTo>
                <a:lnTo>
                  <a:pt x="3717315" y="650240"/>
                </a:lnTo>
                <a:lnTo>
                  <a:pt x="3714013" y="651129"/>
                </a:lnTo>
                <a:lnTo>
                  <a:pt x="3711981" y="654685"/>
                </a:lnTo>
                <a:lnTo>
                  <a:pt x="3712997" y="658114"/>
                </a:lnTo>
                <a:lnTo>
                  <a:pt x="3713886" y="661416"/>
                </a:lnTo>
                <a:lnTo>
                  <a:pt x="3717442" y="663321"/>
                </a:lnTo>
                <a:lnTo>
                  <a:pt x="3720744" y="662432"/>
                </a:lnTo>
                <a:lnTo>
                  <a:pt x="3745255" y="655447"/>
                </a:lnTo>
                <a:lnTo>
                  <a:pt x="3748557" y="654558"/>
                </a:lnTo>
                <a:lnTo>
                  <a:pt x="3750589" y="651002"/>
                </a:lnTo>
                <a:close/>
              </a:path>
              <a:path w="5906134" h="1158239">
                <a:moveTo>
                  <a:pt x="3752113" y="435102"/>
                </a:moveTo>
                <a:lnTo>
                  <a:pt x="3750843" y="428244"/>
                </a:lnTo>
                <a:lnTo>
                  <a:pt x="3747541" y="425958"/>
                </a:lnTo>
                <a:lnTo>
                  <a:pt x="3715664" y="431800"/>
                </a:lnTo>
                <a:lnTo>
                  <a:pt x="3713378" y="435102"/>
                </a:lnTo>
                <a:lnTo>
                  <a:pt x="3714648" y="442087"/>
                </a:lnTo>
                <a:lnTo>
                  <a:pt x="3717950" y="444373"/>
                </a:lnTo>
                <a:lnTo>
                  <a:pt x="3749827" y="438404"/>
                </a:lnTo>
                <a:lnTo>
                  <a:pt x="3752113" y="435102"/>
                </a:lnTo>
                <a:close/>
              </a:path>
              <a:path w="5906134" h="1158239">
                <a:moveTo>
                  <a:pt x="3799484" y="637159"/>
                </a:moveTo>
                <a:lnTo>
                  <a:pt x="3798468" y="633730"/>
                </a:lnTo>
                <a:lnTo>
                  <a:pt x="3797452" y="630428"/>
                </a:lnTo>
                <a:lnTo>
                  <a:pt x="3794023" y="628396"/>
                </a:lnTo>
                <a:lnTo>
                  <a:pt x="3790594" y="629412"/>
                </a:lnTo>
                <a:lnTo>
                  <a:pt x="3766210" y="636270"/>
                </a:lnTo>
                <a:lnTo>
                  <a:pt x="3762781" y="637286"/>
                </a:lnTo>
                <a:lnTo>
                  <a:pt x="3760876" y="640842"/>
                </a:lnTo>
                <a:lnTo>
                  <a:pt x="3761765" y="644144"/>
                </a:lnTo>
                <a:lnTo>
                  <a:pt x="3762781" y="647573"/>
                </a:lnTo>
                <a:lnTo>
                  <a:pt x="3766337" y="649478"/>
                </a:lnTo>
                <a:lnTo>
                  <a:pt x="3769639" y="648589"/>
                </a:lnTo>
                <a:lnTo>
                  <a:pt x="3794150" y="641604"/>
                </a:lnTo>
                <a:lnTo>
                  <a:pt x="3797452" y="640588"/>
                </a:lnTo>
                <a:lnTo>
                  <a:pt x="3799484" y="637159"/>
                </a:lnTo>
                <a:close/>
              </a:path>
              <a:path w="5906134" h="1158239">
                <a:moveTo>
                  <a:pt x="3802024" y="425958"/>
                </a:moveTo>
                <a:lnTo>
                  <a:pt x="3800754" y="419100"/>
                </a:lnTo>
                <a:lnTo>
                  <a:pt x="3797452" y="416814"/>
                </a:lnTo>
                <a:lnTo>
                  <a:pt x="3765575" y="422656"/>
                </a:lnTo>
                <a:lnTo>
                  <a:pt x="3763289" y="425958"/>
                </a:lnTo>
                <a:lnTo>
                  <a:pt x="3764559" y="432816"/>
                </a:lnTo>
                <a:lnTo>
                  <a:pt x="3767861" y="435102"/>
                </a:lnTo>
                <a:lnTo>
                  <a:pt x="3799738" y="429260"/>
                </a:lnTo>
                <a:lnTo>
                  <a:pt x="3802024" y="425958"/>
                </a:lnTo>
                <a:close/>
              </a:path>
              <a:path w="5906134" h="1158239">
                <a:moveTo>
                  <a:pt x="3848252" y="623189"/>
                </a:moveTo>
                <a:lnTo>
                  <a:pt x="3847363" y="619887"/>
                </a:lnTo>
                <a:lnTo>
                  <a:pt x="3846347" y="616458"/>
                </a:lnTo>
                <a:lnTo>
                  <a:pt x="3842918" y="614553"/>
                </a:lnTo>
                <a:lnTo>
                  <a:pt x="3839489" y="615442"/>
                </a:lnTo>
                <a:lnTo>
                  <a:pt x="3811676" y="623443"/>
                </a:lnTo>
                <a:lnTo>
                  <a:pt x="3809771" y="626872"/>
                </a:lnTo>
                <a:lnTo>
                  <a:pt x="3810660" y="630301"/>
                </a:lnTo>
                <a:lnTo>
                  <a:pt x="3811676" y="633603"/>
                </a:lnTo>
                <a:lnTo>
                  <a:pt x="3815105" y="635635"/>
                </a:lnTo>
                <a:lnTo>
                  <a:pt x="3818534" y="634619"/>
                </a:lnTo>
                <a:lnTo>
                  <a:pt x="3842918" y="627761"/>
                </a:lnTo>
                <a:lnTo>
                  <a:pt x="3846347" y="626745"/>
                </a:lnTo>
                <a:lnTo>
                  <a:pt x="3848252" y="623189"/>
                </a:lnTo>
                <a:close/>
              </a:path>
              <a:path w="5906134" h="1158239">
                <a:moveTo>
                  <a:pt x="3852062" y="416687"/>
                </a:moveTo>
                <a:lnTo>
                  <a:pt x="3850792" y="409829"/>
                </a:lnTo>
                <a:lnTo>
                  <a:pt x="3847490" y="407543"/>
                </a:lnTo>
                <a:lnTo>
                  <a:pt x="3815613" y="413385"/>
                </a:lnTo>
                <a:lnTo>
                  <a:pt x="3813327" y="416687"/>
                </a:lnTo>
                <a:lnTo>
                  <a:pt x="3814597" y="423672"/>
                </a:lnTo>
                <a:lnTo>
                  <a:pt x="3817899" y="425958"/>
                </a:lnTo>
                <a:lnTo>
                  <a:pt x="3849776" y="420116"/>
                </a:lnTo>
                <a:lnTo>
                  <a:pt x="3852062" y="416687"/>
                </a:lnTo>
                <a:close/>
              </a:path>
              <a:path w="5906134" h="1158239">
                <a:moveTo>
                  <a:pt x="3897147" y="609346"/>
                </a:moveTo>
                <a:lnTo>
                  <a:pt x="3896131" y="605917"/>
                </a:lnTo>
                <a:lnTo>
                  <a:pt x="3895242" y="602615"/>
                </a:lnTo>
                <a:lnTo>
                  <a:pt x="3891686" y="600583"/>
                </a:lnTo>
                <a:lnTo>
                  <a:pt x="3888384" y="601599"/>
                </a:lnTo>
                <a:lnTo>
                  <a:pt x="3863873" y="608584"/>
                </a:lnTo>
                <a:lnTo>
                  <a:pt x="3860571" y="609473"/>
                </a:lnTo>
                <a:lnTo>
                  <a:pt x="3858539" y="613029"/>
                </a:lnTo>
                <a:lnTo>
                  <a:pt x="3859555" y="616331"/>
                </a:lnTo>
                <a:lnTo>
                  <a:pt x="3860444" y="619760"/>
                </a:lnTo>
                <a:lnTo>
                  <a:pt x="3864000" y="621665"/>
                </a:lnTo>
                <a:lnTo>
                  <a:pt x="3867429" y="620776"/>
                </a:lnTo>
                <a:lnTo>
                  <a:pt x="3891813" y="613791"/>
                </a:lnTo>
                <a:lnTo>
                  <a:pt x="3895242" y="612902"/>
                </a:lnTo>
                <a:lnTo>
                  <a:pt x="3897147" y="609346"/>
                </a:lnTo>
                <a:close/>
              </a:path>
              <a:path w="5906134" h="1158239">
                <a:moveTo>
                  <a:pt x="3901973" y="407543"/>
                </a:moveTo>
                <a:lnTo>
                  <a:pt x="3900703" y="400685"/>
                </a:lnTo>
                <a:lnTo>
                  <a:pt x="3897401" y="398399"/>
                </a:lnTo>
                <a:lnTo>
                  <a:pt x="3865524" y="404241"/>
                </a:lnTo>
                <a:lnTo>
                  <a:pt x="3863238" y="407543"/>
                </a:lnTo>
                <a:lnTo>
                  <a:pt x="3864508" y="414401"/>
                </a:lnTo>
                <a:lnTo>
                  <a:pt x="3867810" y="416687"/>
                </a:lnTo>
                <a:lnTo>
                  <a:pt x="3899687" y="410845"/>
                </a:lnTo>
                <a:lnTo>
                  <a:pt x="3901973" y="407543"/>
                </a:lnTo>
                <a:close/>
              </a:path>
              <a:path w="5906134" h="1158239">
                <a:moveTo>
                  <a:pt x="3946042" y="595503"/>
                </a:moveTo>
                <a:lnTo>
                  <a:pt x="3945026" y="592074"/>
                </a:lnTo>
                <a:lnTo>
                  <a:pt x="3944137" y="588645"/>
                </a:lnTo>
                <a:lnTo>
                  <a:pt x="3940581" y="586740"/>
                </a:lnTo>
                <a:lnTo>
                  <a:pt x="3937152" y="587756"/>
                </a:lnTo>
                <a:lnTo>
                  <a:pt x="3912768" y="594614"/>
                </a:lnTo>
                <a:lnTo>
                  <a:pt x="3909466" y="595630"/>
                </a:lnTo>
                <a:lnTo>
                  <a:pt x="3907434" y="599059"/>
                </a:lnTo>
                <a:lnTo>
                  <a:pt x="3908450" y="602488"/>
                </a:lnTo>
                <a:lnTo>
                  <a:pt x="3909339" y="605917"/>
                </a:lnTo>
                <a:lnTo>
                  <a:pt x="3912895" y="607822"/>
                </a:lnTo>
                <a:lnTo>
                  <a:pt x="3916197" y="606806"/>
                </a:lnTo>
                <a:lnTo>
                  <a:pt x="3940708" y="599948"/>
                </a:lnTo>
                <a:lnTo>
                  <a:pt x="3944010" y="598932"/>
                </a:lnTo>
                <a:lnTo>
                  <a:pt x="3946042" y="595503"/>
                </a:lnTo>
                <a:close/>
              </a:path>
              <a:path w="5906134" h="1158239">
                <a:moveTo>
                  <a:pt x="3951884" y="398272"/>
                </a:moveTo>
                <a:lnTo>
                  <a:pt x="3950614" y="391414"/>
                </a:lnTo>
                <a:lnTo>
                  <a:pt x="3947312" y="389128"/>
                </a:lnTo>
                <a:lnTo>
                  <a:pt x="3915435" y="394970"/>
                </a:lnTo>
                <a:lnTo>
                  <a:pt x="3913149" y="398399"/>
                </a:lnTo>
                <a:lnTo>
                  <a:pt x="3914419" y="405257"/>
                </a:lnTo>
                <a:lnTo>
                  <a:pt x="3917721" y="407543"/>
                </a:lnTo>
                <a:lnTo>
                  <a:pt x="3949598" y="401701"/>
                </a:lnTo>
                <a:lnTo>
                  <a:pt x="3951884" y="398272"/>
                </a:lnTo>
                <a:close/>
              </a:path>
              <a:path w="5906134" h="1158239">
                <a:moveTo>
                  <a:pt x="3994937" y="581533"/>
                </a:moveTo>
                <a:lnTo>
                  <a:pt x="3993921" y="578231"/>
                </a:lnTo>
                <a:lnTo>
                  <a:pt x="3992905" y="574802"/>
                </a:lnTo>
                <a:lnTo>
                  <a:pt x="3989476" y="572897"/>
                </a:lnTo>
                <a:lnTo>
                  <a:pt x="3986047" y="573786"/>
                </a:lnTo>
                <a:lnTo>
                  <a:pt x="3961663" y="580771"/>
                </a:lnTo>
                <a:lnTo>
                  <a:pt x="3958234" y="581660"/>
                </a:lnTo>
                <a:lnTo>
                  <a:pt x="3956329" y="585216"/>
                </a:lnTo>
                <a:lnTo>
                  <a:pt x="3957218" y="588645"/>
                </a:lnTo>
                <a:lnTo>
                  <a:pt x="3958234" y="591947"/>
                </a:lnTo>
                <a:lnTo>
                  <a:pt x="3961790" y="593979"/>
                </a:lnTo>
                <a:lnTo>
                  <a:pt x="3965092" y="592963"/>
                </a:lnTo>
                <a:lnTo>
                  <a:pt x="3989603" y="585978"/>
                </a:lnTo>
                <a:lnTo>
                  <a:pt x="3992905" y="585089"/>
                </a:lnTo>
                <a:lnTo>
                  <a:pt x="3994937" y="581533"/>
                </a:lnTo>
                <a:close/>
              </a:path>
              <a:path w="5906134" h="1158239">
                <a:moveTo>
                  <a:pt x="4001922" y="389128"/>
                </a:moveTo>
                <a:lnTo>
                  <a:pt x="4000652" y="382270"/>
                </a:lnTo>
                <a:lnTo>
                  <a:pt x="3997350" y="379984"/>
                </a:lnTo>
                <a:lnTo>
                  <a:pt x="3965473" y="385826"/>
                </a:lnTo>
                <a:lnTo>
                  <a:pt x="3963187" y="389128"/>
                </a:lnTo>
                <a:lnTo>
                  <a:pt x="3964457" y="395986"/>
                </a:lnTo>
                <a:lnTo>
                  <a:pt x="3967759" y="398272"/>
                </a:lnTo>
                <a:lnTo>
                  <a:pt x="3999636" y="392430"/>
                </a:lnTo>
                <a:lnTo>
                  <a:pt x="4001922" y="389128"/>
                </a:lnTo>
                <a:close/>
              </a:path>
              <a:path w="5906134" h="1158239">
                <a:moveTo>
                  <a:pt x="4043705" y="567690"/>
                </a:moveTo>
                <a:lnTo>
                  <a:pt x="4042816" y="564261"/>
                </a:lnTo>
                <a:lnTo>
                  <a:pt x="4041800" y="560959"/>
                </a:lnTo>
                <a:lnTo>
                  <a:pt x="4038371" y="558927"/>
                </a:lnTo>
                <a:lnTo>
                  <a:pt x="4010558" y="566928"/>
                </a:lnTo>
                <a:lnTo>
                  <a:pt x="4007129" y="567817"/>
                </a:lnTo>
                <a:lnTo>
                  <a:pt x="4005224" y="571373"/>
                </a:lnTo>
                <a:lnTo>
                  <a:pt x="4006113" y="574675"/>
                </a:lnTo>
                <a:lnTo>
                  <a:pt x="4007129" y="578104"/>
                </a:lnTo>
                <a:lnTo>
                  <a:pt x="4010558" y="580009"/>
                </a:lnTo>
                <a:lnTo>
                  <a:pt x="4013987" y="579120"/>
                </a:lnTo>
                <a:lnTo>
                  <a:pt x="4041800" y="571119"/>
                </a:lnTo>
                <a:lnTo>
                  <a:pt x="4043705" y="567690"/>
                </a:lnTo>
                <a:close/>
              </a:path>
              <a:path w="5906134" h="1158239">
                <a:moveTo>
                  <a:pt x="4051833" y="379984"/>
                </a:moveTo>
                <a:lnTo>
                  <a:pt x="4050563" y="372999"/>
                </a:lnTo>
                <a:lnTo>
                  <a:pt x="4047261" y="370713"/>
                </a:lnTo>
                <a:lnTo>
                  <a:pt x="4015384" y="376555"/>
                </a:lnTo>
                <a:lnTo>
                  <a:pt x="4013098" y="379984"/>
                </a:lnTo>
                <a:lnTo>
                  <a:pt x="4014368" y="386842"/>
                </a:lnTo>
                <a:lnTo>
                  <a:pt x="4017670" y="389128"/>
                </a:lnTo>
                <a:lnTo>
                  <a:pt x="4049547" y="383286"/>
                </a:lnTo>
                <a:lnTo>
                  <a:pt x="4051833" y="379984"/>
                </a:lnTo>
                <a:close/>
              </a:path>
              <a:path w="5906134" h="1158239">
                <a:moveTo>
                  <a:pt x="4092600" y="553720"/>
                </a:moveTo>
                <a:lnTo>
                  <a:pt x="4091711" y="550418"/>
                </a:lnTo>
                <a:lnTo>
                  <a:pt x="4090695" y="546989"/>
                </a:lnTo>
                <a:lnTo>
                  <a:pt x="4087139" y="545084"/>
                </a:lnTo>
                <a:lnTo>
                  <a:pt x="4083837" y="545973"/>
                </a:lnTo>
                <a:lnTo>
                  <a:pt x="4059326" y="552958"/>
                </a:lnTo>
                <a:lnTo>
                  <a:pt x="4056024" y="553974"/>
                </a:lnTo>
                <a:lnTo>
                  <a:pt x="4053992" y="557403"/>
                </a:lnTo>
                <a:lnTo>
                  <a:pt x="4055008" y="560832"/>
                </a:lnTo>
                <a:lnTo>
                  <a:pt x="4055897" y="564134"/>
                </a:lnTo>
                <a:lnTo>
                  <a:pt x="4059453" y="566166"/>
                </a:lnTo>
                <a:lnTo>
                  <a:pt x="4062882" y="565150"/>
                </a:lnTo>
                <a:lnTo>
                  <a:pt x="4087266" y="558292"/>
                </a:lnTo>
                <a:lnTo>
                  <a:pt x="4090695" y="557276"/>
                </a:lnTo>
                <a:lnTo>
                  <a:pt x="4092600" y="553720"/>
                </a:lnTo>
                <a:close/>
              </a:path>
              <a:path w="5906134" h="1158239">
                <a:moveTo>
                  <a:pt x="4101871" y="370713"/>
                </a:moveTo>
                <a:lnTo>
                  <a:pt x="4100601" y="363855"/>
                </a:lnTo>
                <a:lnTo>
                  <a:pt x="4097172" y="361569"/>
                </a:lnTo>
                <a:lnTo>
                  <a:pt x="4065295" y="367411"/>
                </a:lnTo>
                <a:lnTo>
                  <a:pt x="4063136" y="370713"/>
                </a:lnTo>
                <a:lnTo>
                  <a:pt x="4064406" y="377571"/>
                </a:lnTo>
                <a:lnTo>
                  <a:pt x="4067708" y="379857"/>
                </a:lnTo>
                <a:lnTo>
                  <a:pt x="4099585" y="374015"/>
                </a:lnTo>
                <a:lnTo>
                  <a:pt x="4101871" y="370713"/>
                </a:lnTo>
                <a:close/>
              </a:path>
              <a:path w="5906134" h="1158239">
                <a:moveTo>
                  <a:pt x="4141495" y="539877"/>
                </a:moveTo>
                <a:lnTo>
                  <a:pt x="4140479" y="536575"/>
                </a:lnTo>
                <a:lnTo>
                  <a:pt x="4139590" y="533146"/>
                </a:lnTo>
                <a:lnTo>
                  <a:pt x="4136034" y="531241"/>
                </a:lnTo>
                <a:lnTo>
                  <a:pt x="4132732" y="532130"/>
                </a:lnTo>
                <a:lnTo>
                  <a:pt x="4108221" y="539115"/>
                </a:lnTo>
                <a:lnTo>
                  <a:pt x="4104919" y="540004"/>
                </a:lnTo>
                <a:lnTo>
                  <a:pt x="4102887" y="543560"/>
                </a:lnTo>
                <a:lnTo>
                  <a:pt x="4103903" y="546989"/>
                </a:lnTo>
                <a:lnTo>
                  <a:pt x="4104792" y="550291"/>
                </a:lnTo>
                <a:lnTo>
                  <a:pt x="4108348" y="552323"/>
                </a:lnTo>
                <a:lnTo>
                  <a:pt x="4111650" y="551307"/>
                </a:lnTo>
                <a:lnTo>
                  <a:pt x="4136161" y="544322"/>
                </a:lnTo>
                <a:lnTo>
                  <a:pt x="4139463" y="543433"/>
                </a:lnTo>
                <a:lnTo>
                  <a:pt x="4141495" y="539877"/>
                </a:lnTo>
                <a:close/>
              </a:path>
              <a:path w="5906134" h="1158239">
                <a:moveTo>
                  <a:pt x="4151782" y="361569"/>
                </a:moveTo>
                <a:lnTo>
                  <a:pt x="4150512" y="354584"/>
                </a:lnTo>
                <a:lnTo>
                  <a:pt x="4147210" y="352298"/>
                </a:lnTo>
                <a:lnTo>
                  <a:pt x="4115333" y="358267"/>
                </a:lnTo>
                <a:lnTo>
                  <a:pt x="4113047" y="361569"/>
                </a:lnTo>
                <a:lnTo>
                  <a:pt x="4114317" y="368427"/>
                </a:lnTo>
                <a:lnTo>
                  <a:pt x="4117619" y="370713"/>
                </a:lnTo>
                <a:lnTo>
                  <a:pt x="4149496" y="364871"/>
                </a:lnTo>
                <a:lnTo>
                  <a:pt x="4151782" y="361569"/>
                </a:lnTo>
                <a:close/>
              </a:path>
              <a:path w="5906134" h="1158239">
                <a:moveTo>
                  <a:pt x="4190390" y="526034"/>
                </a:moveTo>
                <a:lnTo>
                  <a:pt x="4189374" y="522605"/>
                </a:lnTo>
                <a:lnTo>
                  <a:pt x="4188358" y="519303"/>
                </a:lnTo>
                <a:lnTo>
                  <a:pt x="4184929" y="517271"/>
                </a:lnTo>
                <a:lnTo>
                  <a:pt x="4181500" y="518287"/>
                </a:lnTo>
                <a:lnTo>
                  <a:pt x="4157116" y="525145"/>
                </a:lnTo>
                <a:lnTo>
                  <a:pt x="4153687" y="526161"/>
                </a:lnTo>
                <a:lnTo>
                  <a:pt x="4151782" y="529717"/>
                </a:lnTo>
                <a:lnTo>
                  <a:pt x="4152671" y="533019"/>
                </a:lnTo>
                <a:lnTo>
                  <a:pt x="4153687" y="536448"/>
                </a:lnTo>
                <a:lnTo>
                  <a:pt x="4157243" y="538353"/>
                </a:lnTo>
                <a:lnTo>
                  <a:pt x="4160545" y="537464"/>
                </a:lnTo>
                <a:lnTo>
                  <a:pt x="4185056" y="530479"/>
                </a:lnTo>
                <a:lnTo>
                  <a:pt x="4188358" y="529463"/>
                </a:lnTo>
                <a:lnTo>
                  <a:pt x="4190390" y="526034"/>
                </a:lnTo>
                <a:close/>
              </a:path>
              <a:path w="5906134" h="1158239">
                <a:moveTo>
                  <a:pt x="4201693" y="352298"/>
                </a:moveTo>
                <a:lnTo>
                  <a:pt x="4200423" y="345440"/>
                </a:lnTo>
                <a:lnTo>
                  <a:pt x="4197121" y="343154"/>
                </a:lnTo>
                <a:lnTo>
                  <a:pt x="4165244" y="348996"/>
                </a:lnTo>
                <a:lnTo>
                  <a:pt x="4162958" y="352298"/>
                </a:lnTo>
                <a:lnTo>
                  <a:pt x="4164228" y="359156"/>
                </a:lnTo>
                <a:lnTo>
                  <a:pt x="4167530" y="361442"/>
                </a:lnTo>
                <a:lnTo>
                  <a:pt x="4199407" y="355600"/>
                </a:lnTo>
                <a:lnTo>
                  <a:pt x="4201693" y="352298"/>
                </a:lnTo>
                <a:close/>
              </a:path>
              <a:path w="5906134" h="1158239">
                <a:moveTo>
                  <a:pt x="4239158" y="512064"/>
                </a:moveTo>
                <a:lnTo>
                  <a:pt x="4238269" y="508762"/>
                </a:lnTo>
                <a:lnTo>
                  <a:pt x="4237253" y="505333"/>
                </a:lnTo>
                <a:lnTo>
                  <a:pt x="4233824" y="503428"/>
                </a:lnTo>
                <a:lnTo>
                  <a:pt x="4230395" y="504317"/>
                </a:lnTo>
                <a:lnTo>
                  <a:pt x="4202582" y="512318"/>
                </a:lnTo>
                <a:lnTo>
                  <a:pt x="4200677" y="515747"/>
                </a:lnTo>
                <a:lnTo>
                  <a:pt x="4201566" y="519176"/>
                </a:lnTo>
                <a:lnTo>
                  <a:pt x="4202582" y="522478"/>
                </a:lnTo>
                <a:lnTo>
                  <a:pt x="4206011" y="524510"/>
                </a:lnTo>
                <a:lnTo>
                  <a:pt x="4209440" y="523494"/>
                </a:lnTo>
                <a:lnTo>
                  <a:pt x="4233824" y="516636"/>
                </a:lnTo>
                <a:lnTo>
                  <a:pt x="4237253" y="515620"/>
                </a:lnTo>
                <a:lnTo>
                  <a:pt x="4239158" y="512064"/>
                </a:lnTo>
                <a:close/>
              </a:path>
              <a:path w="5906134" h="1158239">
                <a:moveTo>
                  <a:pt x="4251731" y="343154"/>
                </a:moveTo>
                <a:lnTo>
                  <a:pt x="4250461" y="336169"/>
                </a:lnTo>
                <a:lnTo>
                  <a:pt x="4247159" y="333883"/>
                </a:lnTo>
                <a:lnTo>
                  <a:pt x="4215282" y="339852"/>
                </a:lnTo>
                <a:lnTo>
                  <a:pt x="4212996" y="343154"/>
                </a:lnTo>
                <a:lnTo>
                  <a:pt x="4214266" y="350012"/>
                </a:lnTo>
                <a:lnTo>
                  <a:pt x="4217568" y="352298"/>
                </a:lnTo>
                <a:lnTo>
                  <a:pt x="4249445" y="346456"/>
                </a:lnTo>
                <a:lnTo>
                  <a:pt x="4251731" y="343154"/>
                </a:lnTo>
                <a:close/>
              </a:path>
              <a:path w="5906134" h="1158239">
                <a:moveTo>
                  <a:pt x="4288053" y="498221"/>
                </a:moveTo>
                <a:lnTo>
                  <a:pt x="4287164" y="494792"/>
                </a:lnTo>
                <a:lnTo>
                  <a:pt x="4286148" y="491490"/>
                </a:lnTo>
                <a:lnTo>
                  <a:pt x="4282592" y="489458"/>
                </a:lnTo>
                <a:lnTo>
                  <a:pt x="4279290" y="490474"/>
                </a:lnTo>
                <a:lnTo>
                  <a:pt x="4254779" y="497459"/>
                </a:lnTo>
                <a:lnTo>
                  <a:pt x="4251477" y="498348"/>
                </a:lnTo>
                <a:lnTo>
                  <a:pt x="4249445" y="501904"/>
                </a:lnTo>
                <a:lnTo>
                  <a:pt x="4250461" y="505206"/>
                </a:lnTo>
                <a:lnTo>
                  <a:pt x="4251477" y="508635"/>
                </a:lnTo>
                <a:lnTo>
                  <a:pt x="4254906" y="510540"/>
                </a:lnTo>
                <a:lnTo>
                  <a:pt x="4258335" y="509651"/>
                </a:lnTo>
                <a:lnTo>
                  <a:pt x="4282719" y="502666"/>
                </a:lnTo>
                <a:lnTo>
                  <a:pt x="4286148" y="501777"/>
                </a:lnTo>
                <a:lnTo>
                  <a:pt x="4288053" y="498221"/>
                </a:lnTo>
                <a:close/>
              </a:path>
              <a:path w="5906134" h="1158239">
                <a:moveTo>
                  <a:pt x="4301642" y="333883"/>
                </a:moveTo>
                <a:lnTo>
                  <a:pt x="4300372" y="327025"/>
                </a:lnTo>
                <a:lnTo>
                  <a:pt x="4297070" y="324739"/>
                </a:lnTo>
                <a:lnTo>
                  <a:pt x="4265193" y="330581"/>
                </a:lnTo>
                <a:lnTo>
                  <a:pt x="4262907" y="333883"/>
                </a:lnTo>
                <a:lnTo>
                  <a:pt x="4264177" y="340741"/>
                </a:lnTo>
                <a:lnTo>
                  <a:pt x="4267479" y="343027"/>
                </a:lnTo>
                <a:lnTo>
                  <a:pt x="4299356" y="337185"/>
                </a:lnTo>
                <a:lnTo>
                  <a:pt x="4301642" y="333883"/>
                </a:lnTo>
                <a:close/>
              </a:path>
              <a:path w="5906134" h="1158239">
                <a:moveTo>
                  <a:pt x="4336948" y="484378"/>
                </a:moveTo>
                <a:lnTo>
                  <a:pt x="4335932" y="480949"/>
                </a:lnTo>
                <a:lnTo>
                  <a:pt x="4335043" y="477520"/>
                </a:lnTo>
                <a:lnTo>
                  <a:pt x="4331487" y="475615"/>
                </a:lnTo>
                <a:lnTo>
                  <a:pt x="4328185" y="476631"/>
                </a:lnTo>
                <a:lnTo>
                  <a:pt x="4303674" y="483489"/>
                </a:lnTo>
                <a:lnTo>
                  <a:pt x="4300372" y="484505"/>
                </a:lnTo>
                <a:lnTo>
                  <a:pt x="4298340" y="487934"/>
                </a:lnTo>
                <a:lnTo>
                  <a:pt x="4299356" y="491363"/>
                </a:lnTo>
                <a:lnTo>
                  <a:pt x="4300245" y="494792"/>
                </a:lnTo>
                <a:lnTo>
                  <a:pt x="4303801" y="496697"/>
                </a:lnTo>
                <a:lnTo>
                  <a:pt x="4307103" y="495681"/>
                </a:lnTo>
                <a:lnTo>
                  <a:pt x="4331614" y="488823"/>
                </a:lnTo>
                <a:lnTo>
                  <a:pt x="4334916" y="487807"/>
                </a:lnTo>
                <a:lnTo>
                  <a:pt x="4336948" y="484378"/>
                </a:lnTo>
                <a:close/>
              </a:path>
              <a:path w="5906134" h="1158239">
                <a:moveTo>
                  <a:pt x="4351553" y="324739"/>
                </a:moveTo>
                <a:lnTo>
                  <a:pt x="4350283" y="317754"/>
                </a:lnTo>
                <a:lnTo>
                  <a:pt x="4346981" y="315468"/>
                </a:lnTo>
                <a:lnTo>
                  <a:pt x="4315104" y="321437"/>
                </a:lnTo>
                <a:lnTo>
                  <a:pt x="4312818" y="324739"/>
                </a:lnTo>
                <a:lnTo>
                  <a:pt x="4314088" y="331597"/>
                </a:lnTo>
                <a:lnTo>
                  <a:pt x="4317390" y="333883"/>
                </a:lnTo>
                <a:lnTo>
                  <a:pt x="4349394" y="328041"/>
                </a:lnTo>
                <a:lnTo>
                  <a:pt x="4351553" y="324739"/>
                </a:lnTo>
                <a:close/>
              </a:path>
              <a:path w="5906134" h="1158239">
                <a:moveTo>
                  <a:pt x="4385843" y="470408"/>
                </a:moveTo>
                <a:lnTo>
                  <a:pt x="4384827" y="467106"/>
                </a:lnTo>
                <a:lnTo>
                  <a:pt x="4383938" y="463677"/>
                </a:lnTo>
                <a:lnTo>
                  <a:pt x="4380382" y="461772"/>
                </a:lnTo>
                <a:lnTo>
                  <a:pt x="4376953" y="462661"/>
                </a:lnTo>
                <a:lnTo>
                  <a:pt x="4352569" y="469646"/>
                </a:lnTo>
                <a:lnTo>
                  <a:pt x="4349140" y="470535"/>
                </a:lnTo>
                <a:lnTo>
                  <a:pt x="4347235" y="474091"/>
                </a:lnTo>
                <a:lnTo>
                  <a:pt x="4348124" y="477520"/>
                </a:lnTo>
                <a:lnTo>
                  <a:pt x="4349140" y="480822"/>
                </a:lnTo>
                <a:lnTo>
                  <a:pt x="4352696" y="482854"/>
                </a:lnTo>
                <a:lnTo>
                  <a:pt x="4355998" y="481838"/>
                </a:lnTo>
                <a:lnTo>
                  <a:pt x="4380509" y="474853"/>
                </a:lnTo>
                <a:lnTo>
                  <a:pt x="4383811" y="473964"/>
                </a:lnTo>
                <a:lnTo>
                  <a:pt x="4385843" y="470408"/>
                </a:lnTo>
                <a:close/>
              </a:path>
              <a:path w="5906134" h="1158239">
                <a:moveTo>
                  <a:pt x="4401591" y="315468"/>
                </a:moveTo>
                <a:lnTo>
                  <a:pt x="4400321" y="308610"/>
                </a:lnTo>
                <a:lnTo>
                  <a:pt x="4397019" y="306324"/>
                </a:lnTo>
                <a:lnTo>
                  <a:pt x="4365142" y="312166"/>
                </a:lnTo>
                <a:lnTo>
                  <a:pt x="4362856" y="315468"/>
                </a:lnTo>
                <a:lnTo>
                  <a:pt x="4364126" y="322326"/>
                </a:lnTo>
                <a:lnTo>
                  <a:pt x="4367428" y="324612"/>
                </a:lnTo>
                <a:lnTo>
                  <a:pt x="4399305" y="318770"/>
                </a:lnTo>
                <a:lnTo>
                  <a:pt x="4401591" y="315468"/>
                </a:lnTo>
                <a:close/>
              </a:path>
              <a:path w="5906134" h="1158239">
                <a:moveTo>
                  <a:pt x="4434611" y="456565"/>
                </a:moveTo>
                <a:lnTo>
                  <a:pt x="4433722" y="453136"/>
                </a:lnTo>
                <a:lnTo>
                  <a:pt x="4432706" y="449834"/>
                </a:lnTo>
                <a:lnTo>
                  <a:pt x="4429277" y="447802"/>
                </a:lnTo>
                <a:lnTo>
                  <a:pt x="4401464" y="455803"/>
                </a:lnTo>
                <a:lnTo>
                  <a:pt x="4398035" y="456692"/>
                </a:lnTo>
                <a:lnTo>
                  <a:pt x="4396130" y="460248"/>
                </a:lnTo>
                <a:lnTo>
                  <a:pt x="4397019" y="463550"/>
                </a:lnTo>
                <a:lnTo>
                  <a:pt x="4398035" y="466979"/>
                </a:lnTo>
                <a:lnTo>
                  <a:pt x="4401464" y="468884"/>
                </a:lnTo>
                <a:lnTo>
                  <a:pt x="4404893" y="467995"/>
                </a:lnTo>
                <a:lnTo>
                  <a:pt x="4432706" y="459994"/>
                </a:lnTo>
                <a:lnTo>
                  <a:pt x="4434611" y="456565"/>
                </a:lnTo>
                <a:close/>
              </a:path>
              <a:path w="5906134" h="1158239">
                <a:moveTo>
                  <a:pt x="4451502" y="306324"/>
                </a:moveTo>
                <a:lnTo>
                  <a:pt x="4450232" y="299339"/>
                </a:lnTo>
                <a:lnTo>
                  <a:pt x="4446930" y="297053"/>
                </a:lnTo>
                <a:lnTo>
                  <a:pt x="4415053" y="303022"/>
                </a:lnTo>
                <a:lnTo>
                  <a:pt x="4412767" y="306324"/>
                </a:lnTo>
                <a:lnTo>
                  <a:pt x="4414037" y="313182"/>
                </a:lnTo>
                <a:lnTo>
                  <a:pt x="4417339" y="315468"/>
                </a:lnTo>
                <a:lnTo>
                  <a:pt x="4449216" y="309626"/>
                </a:lnTo>
                <a:lnTo>
                  <a:pt x="4451502" y="306324"/>
                </a:lnTo>
                <a:close/>
              </a:path>
              <a:path w="5906134" h="1158239">
                <a:moveTo>
                  <a:pt x="4483506" y="442595"/>
                </a:moveTo>
                <a:lnTo>
                  <a:pt x="4482617" y="439293"/>
                </a:lnTo>
                <a:lnTo>
                  <a:pt x="4481601" y="435864"/>
                </a:lnTo>
                <a:lnTo>
                  <a:pt x="4478045" y="433959"/>
                </a:lnTo>
                <a:lnTo>
                  <a:pt x="4474743" y="434848"/>
                </a:lnTo>
                <a:lnTo>
                  <a:pt x="4450232" y="441833"/>
                </a:lnTo>
                <a:lnTo>
                  <a:pt x="4446930" y="442849"/>
                </a:lnTo>
                <a:lnTo>
                  <a:pt x="4444898" y="446278"/>
                </a:lnTo>
                <a:lnTo>
                  <a:pt x="4446930" y="453136"/>
                </a:lnTo>
                <a:lnTo>
                  <a:pt x="4450359" y="455041"/>
                </a:lnTo>
                <a:lnTo>
                  <a:pt x="4453788" y="454025"/>
                </a:lnTo>
                <a:lnTo>
                  <a:pt x="4478172" y="447167"/>
                </a:lnTo>
                <a:lnTo>
                  <a:pt x="4481601" y="446151"/>
                </a:lnTo>
                <a:lnTo>
                  <a:pt x="4483506" y="442595"/>
                </a:lnTo>
                <a:close/>
              </a:path>
              <a:path w="5906134" h="1158239">
                <a:moveTo>
                  <a:pt x="4501540" y="297053"/>
                </a:moveTo>
                <a:lnTo>
                  <a:pt x="4500270" y="290195"/>
                </a:lnTo>
                <a:lnTo>
                  <a:pt x="4496968" y="287909"/>
                </a:lnTo>
                <a:lnTo>
                  <a:pt x="4465091" y="293751"/>
                </a:lnTo>
                <a:lnTo>
                  <a:pt x="4462805" y="297053"/>
                </a:lnTo>
                <a:lnTo>
                  <a:pt x="4464075" y="304038"/>
                </a:lnTo>
                <a:lnTo>
                  <a:pt x="4467377" y="306197"/>
                </a:lnTo>
                <a:lnTo>
                  <a:pt x="4499254" y="300355"/>
                </a:lnTo>
                <a:lnTo>
                  <a:pt x="4501540" y="297053"/>
                </a:lnTo>
                <a:close/>
              </a:path>
              <a:path w="5906134" h="1158239">
                <a:moveTo>
                  <a:pt x="4532401" y="428752"/>
                </a:moveTo>
                <a:lnTo>
                  <a:pt x="4531385" y="425450"/>
                </a:lnTo>
                <a:lnTo>
                  <a:pt x="4530496" y="422021"/>
                </a:lnTo>
                <a:lnTo>
                  <a:pt x="4526940" y="420116"/>
                </a:lnTo>
                <a:lnTo>
                  <a:pt x="4523638" y="421005"/>
                </a:lnTo>
                <a:lnTo>
                  <a:pt x="4499127" y="427990"/>
                </a:lnTo>
                <a:lnTo>
                  <a:pt x="4495825" y="428879"/>
                </a:lnTo>
                <a:lnTo>
                  <a:pt x="4493793" y="432435"/>
                </a:lnTo>
                <a:lnTo>
                  <a:pt x="4494809" y="435864"/>
                </a:lnTo>
                <a:lnTo>
                  <a:pt x="4495698" y="439166"/>
                </a:lnTo>
                <a:lnTo>
                  <a:pt x="4499254" y="441198"/>
                </a:lnTo>
                <a:lnTo>
                  <a:pt x="4527067" y="433197"/>
                </a:lnTo>
                <a:lnTo>
                  <a:pt x="4530369" y="432308"/>
                </a:lnTo>
                <a:lnTo>
                  <a:pt x="4532401" y="428752"/>
                </a:lnTo>
                <a:close/>
              </a:path>
              <a:path w="5906134" h="1158239">
                <a:moveTo>
                  <a:pt x="4551451" y="287909"/>
                </a:moveTo>
                <a:lnTo>
                  <a:pt x="4550181" y="280924"/>
                </a:lnTo>
                <a:lnTo>
                  <a:pt x="4546879" y="278638"/>
                </a:lnTo>
                <a:lnTo>
                  <a:pt x="4515002" y="284607"/>
                </a:lnTo>
                <a:lnTo>
                  <a:pt x="4512716" y="287909"/>
                </a:lnTo>
                <a:lnTo>
                  <a:pt x="4513986" y="294767"/>
                </a:lnTo>
                <a:lnTo>
                  <a:pt x="4517288" y="297053"/>
                </a:lnTo>
                <a:lnTo>
                  <a:pt x="4549165" y="291211"/>
                </a:lnTo>
                <a:lnTo>
                  <a:pt x="4551451" y="287909"/>
                </a:lnTo>
                <a:close/>
              </a:path>
              <a:path w="5906134" h="1158239">
                <a:moveTo>
                  <a:pt x="4581296" y="414909"/>
                </a:moveTo>
                <a:lnTo>
                  <a:pt x="4580280" y="411480"/>
                </a:lnTo>
                <a:lnTo>
                  <a:pt x="4579391" y="408178"/>
                </a:lnTo>
                <a:lnTo>
                  <a:pt x="4575835" y="406146"/>
                </a:lnTo>
                <a:lnTo>
                  <a:pt x="4572406" y="407162"/>
                </a:lnTo>
                <a:lnTo>
                  <a:pt x="4548022" y="414020"/>
                </a:lnTo>
                <a:lnTo>
                  <a:pt x="4544593" y="415036"/>
                </a:lnTo>
                <a:lnTo>
                  <a:pt x="4542688" y="418592"/>
                </a:lnTo>
                <a:lnTo>
                  <a:pt x="4543704" y="421894"/>
                </a:lnTo>
                <a:lnTo>
                  <a:pt x="4544593" y="425323"/>
                </a:lnTo>
                <a:lnTo>
                  <a:pt x="4548149" y="427228"/>
                </a:lnTo>
                <a:lnTo>
                  <a:pt x="4551451" y="426339"/>
                </a:lnTo>
                <a:lnTo>
                  <a:pt x="4575962" y="419354"/>
                </a:lnTo>
                <a:lnTo>
                  <a:pt x="4579264" y="418338"/>
                </a:lnTo>
                <a:lnTo>
                  <a:pt x="4581296" y="414909"/>
                </a:lnTo>
                <a:close/>
              </a:path>
              <a:path w="5906134" h="1158239">
                <a:moveTo>
                  <a:pt x="4601362" y="278638"/>
                </a:moveTo>
                <a:lnTo>
                  <a:pt x="4600092" y="271780"/>
                </a:lnTo>
                <a:lnTo>
                  <a:pt x="4596790" y="269494"/>
                </a:lnTo>
                <a:lnTo>
                  <a:pt x="4564913" y="275336"/>
                </a:lnTo>
                <a:lnTo>
                  <a:pt x="4562627" y="278638"/>
                </a:lnTo>
                <a:lnTo>
                  <a:pt x="4563897" y="285623"/>
                </a:lnTo>
                <a:lnTo>
                  <a:pt x="4567199" y="287782"/>
                </a:lnTo>
                <a:lnTo>
                  <a:pt x="4599076" y="281940"/>
                </a:lnTo>
                <a:lnTo>
                  <a:pt x="4601362" y="278638"/>
                </a:lnTo>
                <a:close/>
              </a:path>
              <a:path w="5906134" h="1158239">
                <a:moveTo>
                  <a:pt x="4630064" y="400939"/>
                </a:moveTo>
                <a:lnTo>
                  <a:pt x="4629175" y="397637"/>
                </a:lnTo>
                <a:lnTo>
                  <a:pt x="4628159" y="394208"/>
                </a:lnTo>
                <a:lnTo>
                  <a:pt x="4624730" y="392303"/>
                </a:lnTo>
                <a:lnTo>
                  <a:pt x="4621301" y="393192"/>
                </a:lnTo>
                <a:lnTo>
                  <a:pt x="4593488" y="401193"/>
                </a:lnTo>
                <a:lnTo>
                  <a:pt x="4591583" y="404622"/>
                </a:lnTo>
                <a:lnTo>
                  <a:pt x="4592472" y="408051"/>
                </a:lnTo>
                <a:lnTo>
                  <a:pt x="4593488" y="411353"/>
                </a:lnTo>
                <a:lnTo>
                  <a:pt x="4596917" y="413385"/>
                </a:lnTo>
                <a:lnTo>
                  <a:pt x="4600346" y="412369"/>
                </a:lnTo>
                <a:lnTo>
                  <a:pt x="4624730" y="405511"/>
                </a:lnTo>
                <a:lnTo>
                  <a:pt x="4628159" y="404495"/>
                </a:lnTo>
                <a:lnTo>
                  <a:pt x="4630064" y="400939"/>
                </a:lnTo>
                <a:close/>
              </a:path>
              <a:path w="5906134" h="1158239">
                <a:moveTo>
                  <a:pt x="4651400" y="269494"/>
                </a:moveTo>
                <a:lnTo>
                  <a:pt x="4650130" y="262509"/>
                </a:lnTo>
                <a:lnTo>
                  <a:pt x="4646828" y="260223"/>
                </a:lnTo>
                <a:lnTo>
                  <a:pt x="4614951" y="266192"/>
                </a:lnTo>
                <a:lnTo>
                  <a:pt x="4612665" y="269494"/>
                </a:lnTo>
                <a:lnTo>
                  <a:pt x="4613935" y="276352"/>
                </a:lnTo>
                <a:lnTo>
                  <a:pt x="4617237" y="278638"/>
                </a:lnTo>
                <a:lnTo>
                  <a:pt x="4649114" y="272796"/>
                </a:lnTo>
                <a:lnTo>
                  <a:pt x="4651400" y="269494"/>
                </a:lnTo>
                <a:close/>
              </a:path>
              <a:path w="5906134" h="1158239">
                <a:moveTo>
                  <a:pt x="4678959" y="387096"/>
                </a:moveTo>
                <a:lnTo>
                  <a:pt x="4678070" y="383667"/>
                </a:lnTo>
                <a:lnTo>
                  <a:pt x="4677054" y="380365"/>
                </a:lnTo>
                <a:lnTo>
                  <a:pt x="4673498" y="378333"/>
                </a:lnTo>
                <a:lnTo>
                  <a:pt x="4670196" y="379349"/>
                </a:lnTo>
                <a:lnTo>
                  <a:pt x="4645685" y="386334"/>
                </a:lnTo>
                <a:lnTo>
                  <a:pt x="4642383" y="387223"/>
                </a:lnTo>
                <a:lnTo>
                  <a:pt x="4640351" y="390779"/>
                </a:lnTo>
                <a:lnTo>
                  <a:pt x="4641367" y="394081"/>
                </a:lnTo>
                <a:lnTo>
                  <a:pt x="4642383" y="397510"/>
                </a:lnTo>
                <a:lnTo>
                  <a:pt x="4645812" y="399415"/>
                </a:lnTo>
                <a:lnTo>
                  <a:pt x="4649241" y="398526"/>
                </a:lnTo>
                <a:lnTo>
                  <a:pt x="4673625" y="391541"/>
                </a:lnTo>
                <a:lnTo>
                  <a:pt x="4677054" y="390652"/>
                </a:lnTo>
                <a:lnTo>
                  <a:pt x="4678959" y="387096"/>
                </a:lnTo>
                <a:close/>
              </a:path>
              <a:path w="5906134" h="1158239">
                <a:moveTo>
                  <a:pt x="4701311" y="260223"/>
                </a:moveTo>
                <a:lnTo>
                  <a:pt x="4700041" y="253365"/>
                </a:lnTo>
                <a:lnTo>
                  <a:pt x="4696739" y="251079"/>
                </a:lnTo>
                <a:lnTo>
                  <a:pt x="4664862" y="256921"/>
                </a:lnTo>
                <a:lnTo>
                  <a:pt x="4662576" y="260223"/>
                </a:lnTo>
                <a:lnTo>
                  <a:pt x="4663846" y="267208"/>
                </a:lnTo>
                <a:lnTo>
                  <a:pt x="4667148" y="269494"/>
                </a:lnTo>
                <a:lnTo>
                  <a:pt x="4699025" y="263525"/>
                </a:lnTo>
                <a:lnTo>
                  <a:pt x="4701311" y="260223"/>
                </a:lnTo>
                <a:close/>
              </a:path>
              <a:path w="5906134" h="1158239">
                <a:moveTo>
                  <a:pt x="4727854" y="373253"/>
                </a:moveTo>
                <a:lnTo>
                  <a:pt x="4726838" y="369824"/>
                </a:lnTo>
                <a:lnTo>
                  <a:pt x="4725949" y="366395"/>
                </a:lnTo>
                <a:lnTo>
                  <a:pt x="4722393" y="364490"/>
                </a:lnTo>
                <a:lnTo>
                  <a:pt x="4719091" y="365506"/>
                </a:lnTo>
                <a:lnTo>
                  <a:pt x="4694580" y="372364"/>
                </a:lnTo>
                <a:lnTo>
                  <a:pt x="4691278" y="373380"/>
                </a:lnTo>
                <a:lnTo>
                  <a:pt x="4689246" y="376936"/>
                </a:lnTo>
                <a:lnTo>
                  <a:pt x="4690262" y="380238"/>
                </a:lnTo>
                <a:lnTo>
                  <a:pt x="4691151" y="383667"/>
                </a:lnTo>
                <a:lnTo>
                  <a:pt x="4694707" y="385572"/>
                </a:lnTo>
                <a:lnTo>
                  <a:pt x="4698136" y="384683"/>
                </a:lnTo>
                <a:lnTo>
                  <a:pt x="4722520" y="377698"/>
                </a:lnTo>
                <a:lnTo>
                  <a:pt x="4725822" y="376682"/>
                </a:lnTo>
                <a:lnTo>
                  <a:pt x="4727854" y="373253"/>
                </a:lnTo>
                <a:close/>
              </a:path>
              <a:path w="5906134" h="1158239">
                <a:moveTo>
                  <a:pt x="4751222" y="251079"/>
                </a:moveTo>
                <a:lnTo>
                  <a:pt x="4749952" y="244094"/>
                </a:lnTo>
                <a:lnTo>
                  <a:pt x="4746650" y="241808"/>
                </a:lnTo>
                <a:lnTo>
                  <a:pt x="4714773" y="247777"/>
                </a:lnTo>
                <a:lnTo>
                  <a:pt x="4712487" y="251079"/>
                </a:lnTo>
                <a:lnTo>
                  <a:pt x="4713757" y="257937"/>
                </a:lnTo>
                <a:lnTo>
                  <a:pt x="4717186" y="260223"/>
                </a:lnTo>
                <a:lnTo>
                  <a:pt x="4749063" y="254381"/>
                </a:lnTo>
                <a:lnTo>
                  <a:pt x="4751222" y="251079"/>
                </a:lnTo>
                <a:close/>
              </a:path>
              <a:path w="5906134" h="1158239">
                <a:moveTo>
                  <a:pt x="4776749" y="359283"/>
                </a:moveTo>
                <a:lnTo>
                  <a:pt x="4775733" y="355981"/>
                </a:lnTo>
                <a:lnTo>
                  <a:pt x="4774844" y="352552"/>
                </a:lnTo>
                <a:lnTo>
                  <a:pt x="4771288" y="350647"/>
                </a:lnTo>
                <a:lnTo>
                  <a:pt x="4767859" y="351536"/>
                </a:lnTo>
                <a:lnTo>
                  <a:pt x="4740046" y="359537"/>
                </a:lnTo>
                <a:lnTo>
                  <a:pt x="4738141" y="362966"/>
                </a:lnTo>
                <a:lnTo>
                  <a:pt x="4739157" y="366395"/>
                </a:lnTo>
                <a:lnTo>
                  <a:pt x="4740046" y="369697"/>
                </a:lnTo>
                <a:lnTo>
                  <a:pt x="4743602" y="371729"/>
                </a:lnTo>
                <a:lnTo>
                  <a:pt x="4746904" y="370713"/>
                </a:lnTo>
                <a:lnTo>
                  <a:pt x="4771415" y="363728"/>
                </a:lnTo>
                <a:lnTo>
                  <a:pt x="4774717" y="362839"/>
                </a:lnTo>
                <a:lnTo>
                  <a:pt x="4776749" y="359283"/>
                </a:lnTo>
                <a:close/>
              </a:path>
              <a:path w="5906134" h="1158239">
                <a:moveTo>
                  <a:pt x="4801260" y="241808"/>
                </a:moveTo>
                <a:lnTo>
                  <a:pt x="4799990" y="234950"/>
                </a:lnTo>
                <a:lnTo>
                  <a:pt x="4796688" y="232664"/>
                </a:lnTo>
                <a:lnTo>
                  <a:pt x="4764811" y="238506"/>
                </a:lnTo>
                <a:lnTo>
                  <a:pt x="4762525" y="241808"/>
                </a:lnTo>
                <a:lnTo>
                  <a:pt x="4763795" y="248793"/>
                </a:lnTo>
                <a:lnTo>
                  <a:pt x="4767097" y="251079"/>
                </a:lnTo>
                <a:lnTo>
                  <a:pt x="4798974" y="245110"/>
                </a:lnTo>
                <a:lnTo>
                  <a:pt x="4801260" y="241808"/>
                </a:lnTo>
                <a:close/>
              </a:path>
              <a:path w="5906134" h="1158239">
                <a:moveTo>
                  <a:pt x="4825517" y="345440"/>
                </a:moveTo>
                <a:lnTo>
                  <a:pt x="4824628" y="342011"/>
                </a:lnTo>
                <a:lnTo>
                  <a:pt x="4823612" y="338709"/>
                </a:lnTo>
                <a:lnTo>
                  <a:pt x="4820183" y="336677"/>
                </a:lnTo>
                <a:lnTo>
                  <a:pt x="4792370" y="344678"/>
                </a:lnTo>
                <a:lnTo>
                  <a:pt x="4788941" y="345567"/>
                </a:lnTo>
                <a:lnTo>
                  <a:pt x="4787036" y="349123"/>
                </a:lnTo>
                <a:lnTo>
                  <a:pt x="4787925" y="352425"/>
                </a:lnTo>
                <a:lnTo>
                  <a:pt x="4788941" y="355854"/>
                </a:lnTo>
                <a:lnTo>
                  <a:pt x="4792370" y="357759"/>
                </a:lnTo>
                <a:lnTo>
                  <a:pt x="4795799" y="356870"/>
                </a:lnTo>
                <a:lnTo>
                  <a:pt x="4820183" y="349885"/>
                </a:lnTo>
                <a:lnTo>
                  <a:pt x="4823612" y="348996"/>
                </a:lnTo>
                <a:lnTo>
                  <a:pt x="4825517" y="345440"/>
                </a:lnTo>
                <a:close/>
              </a:path>
              <a:path w="5906134" h="1158239">
                <a:moveTo>
                  <a:pt x="4851171" y="232664"/>
                </a:moveTo>
                <a:lnTo>
                  <a:pt x="4849901" y="225679"/>
                </a:lnTo>
                <a:lnTo>
                  <a:pt x="4846599" y="223393"/>
                </a:lnTo>
                <a:lnTo>
                  <a:pt x="4814722" y="229362"/>
                </a:lnTo>
                <a:lnTo>
                  <a:pt x="4812436" y="232664"/>
                </a:lnTo>
                <a:lnTo>
                  <a:pt x="4813706" y="239522"/>
                </a:lnTo>
                <a:lnTo>
                  <a:pt x="4817008" y="241808"/>
                </a:lnTo>
                <a:lnTo>
                  <a:pt x="4848885" y="235966"/>
                </a:lnTo>
                <a:lnTo>
                  <a:pt x="4851171" y="232664"/>
                </a:lnTo>
                <a:close/>
              </a:path>
              <a:path w="5906134" h="1158239">
                <a:moveTo>
                  <a:pt x="4874412" y="331597"/>
                </a:moveTo>
                <a:lnTo>
                  <a:pt x="4873523" y="328168"/>
                </a:lnTo>
                <a:lnTo>
                  <a:pt x="4872507" y="324739"/>
                </a:lnTo>
                <a:lnTo>
                  <a:pt x="4868951" y="322834"/>
                </a:lnTo>
                <a:lnTo>
                  <a:pt x="4865649" y="323850"/>
                </a:lnTo>
                <a:lnTo>
                  <a:pt x="4841138" y="330708"/>
                </a:lnTo>
                <a:lnTo>
                  <a:pt x="4837836" y="331724"/>
                </a:lnTo>
                <a:lnTo>
                  <a:pt x="4835804" y="335153"/>
                </a:lnTo>
                <a:lnTo>
                  <a:pt x="4837836" y="342011"/>
                </a:lnTo>
                <a:lnTo>
                  <a:pt x="4841265" y="343916"/>
                </a:lnTo>
                <a:lnTo>
                  <a:pt x="4844694" y="342900"/>
                </a:lnTo>
                <a:lnTo>
                  <a:pt x="4869078" y="336042"/>
                </a:lnTo>
                <a:lnTo>
                  <a:pt x="4872507" y="335026"/>
                </a:lnTo>
                <a:lnTo>
                  <a:pt x="4874412" y="331597"/>
                </a:lnTo>
                <a:close/>
              </a:path>
              <a:path w="5906134" h="1158239">
                <a:moveTo>
                  <a:pt x="4901209" y="223393"/>
                </a:moveTo>
                <a:lnTo>
                  <a:pt x="4899939" y="216535"/>
                </a:lnTo>
                <a:lnTo>
                  <a:pt x="4896637" y="214249"/>
                </a:lnTo>
                <a:lnTo>
                  <a:pt x="4864760" y="220091"/>
                </a:lnTo>
                <a:lnTo>
                  <a:pt x="4862474" y="223393"/>
                </a:lnTo>
                <a:lnTo>
                  <a:pt x="4863744" y="230378"/>
                </a:lnTo>
                <a:lnTo>
                  <a:pt x="4867046" y="232664"/>
                </a:lnTo>
                <a:lnTo>
                  <a:pt x="4898923" y="226695"/>
                </a:lnTo>
                <a:lnTo>
                  <a:pt x="4901209" y="223393"/>
                </a:lnTo>
                <a:close/>
              </a:path>
              <a:path w="5906134" h="1158239">
                <a:moveTo>
                  <a:pt x="4923307" y="317627"/>
                </a:moveTo>
                <a:lnTo>
                  <a:pt x="4922291" y="314325"/>
                </a:lnTo>
                <a:lnTo>
                  <a:pt x="4921402" y="310896"/>
                </a:lnTo>
                <a:lnTo>
                  <a:pt x="4917846" y="308991"/>
                </a:lnTo>
                <a:lnTo>
                  <a:pt x="4914544" y="309880"/>
                </a:lnTo>
                <a:lnTo>
                  <a:pt x="4890033" y="316865"/>
                </a:lnTo>
                <a:lnTo>
                  <a:pt x="4886731" y="317754"/>
                </a:lnTo>
                <a:lnTo>
                  <a:pt x="4884699" y="321310"/>
                </a:lnTo>
                <a:lnTo>
                  <a:pt x="4885715" y="324739"/>
                </a:lnTo>
                <a:lnTo>
                  <a:pt x="4886604" y="328041"/>
                </a:lnTo>
                <a:lnTo>
                  <a:pt x="4890160" y="330073"/>
                </a:lnTo>
                <a:lnTo>
                  <a:pt x="4917973" y="322072"/>
                </a:lnTo>
                <a:lnTo>
                  <a:pt x="4921402" y="321183"/>
                </a:lnTo>
                <a:lnTo>
                  <a:pt x="4923307" y="317627"/>
                </a:lnTo>
                <a:close/>
              </a:path>
              <a:path w="5906134" h="1158239">
                <a:moveTo>
                  <a:pt x="4951120" y="214249"/>
                </a:moveTo>
                <a:lnTo>
                  <a:pt x="4949850" y="207264"/>
                </a:lnTo>
                <a:lnTo>
                  <a:pt x="4946548" y="205105"/>
                </a:lnTo>
                <a:lnTo>
                  <a:pt x="4914671" y="210947"/>
                </a:lnTo>
                <a:lnTo>
                  <a:pt x="4912385" y="214249"/>
                </a:lnTo>
                <a:lnTo>
                  <a:pt x="4913655" y="221107"/>
                </a:lnTo>
                <a:lnTo>
                  <a:pt x="4916957" y="223393"/>
                </a:lnTo>
                <a:lnTo>
                  <a:pt x="4948834" y="217551"/>
                </a:lnTo>
                <a:lnTo>
                  <a:pt x="4951120" y="214249"/>
                </a:lnTo>
                <a:close/>
              </a:path>
              <a:path w="5906134" h="1158239">
                <a:moveTo>
                  <a:pt x="4972202" y="303784"/>
                </a:moveTo>
                <a:lnTo>
                  <a:pt x="4971186" y="300355"/>
                </a:lnTo>
                <a:lnTo>
                  <a:pt x="4970297" y="297053"/>
                </a:lnTo>
                <a:lnTo>
                  <a:pt x="4966741" y="295021"/>
                </a:lnTo>
                <a:lnTo>
                  <a:pt x="4963312" y="296037"/>
                </a:lnTo>
                <a:lnTo>
                  <a:pt x="4938928" y="302895"/>
                </a:lnTo>
                <a:lnTo>
                  <a:pt x="4935499" y="303911"/>
                </a:lnTo>
                <a:lnTo>
                  <a:pt x="4933594" y="307467"/>
                </a:lnTo>
                <a:lnTo>
                  <a:pt x="4934610" y="310769"/>
                </a:lnTo>
                <a:lnTo>
                  <a:pt x="4935499" y="314198"/>
                </a:lnTo>
                <a:lnTo>
                  <a:pt x="4939055" y="316103"/>
                </a:lnTo>
                <a:lnTo>
                  <a:pt x="4942357" y="315214"/>
                </a:lnTo>
                <a:lnTo>
                  <a:pt x="4966868" y="308229"/>
                </a:lnTo>
                <a:lnTo>
                  <a:pt x="4970170" y="307213"/>
                </a:lnTo>
                <a:lnTo>
                  <a:pt x="4972202" y="303784"/>
                </a:lnTo>
                <a:close/>
              </a:path>
              <a:path w="5906134" h="1158239">
                <a:moveTo>
                  <a:pt x="5001031" y="204978"/>
                </a:moveTo>
                <a:lnTo>
                  <a:pt x="4999761" y="198120"/>
                </a:lnTo>
                <a:lnTo>
                  <a:pt x="4996459" y="195834"/>
                </a:lnTo>
                <a:lnTo>
                  <a:pt x="4964582" y="201676"/>
                </a:lnTo>
                <a:lnTo>
                  <a:pt x="4962296" y="204978"/>
                </a:lnTo>
                <a:lnTo>
                  <a:pt x="4963566" y="211963"/>
                </a:lnTo>
                <a:lnTo>
                  <a:pt x="4966868" y="214249"/>
                </a:lnTo>
                <a:lnTo>
                  <a:pt x="4970424" y="213614"/>
                </a:lnTo>
                <a:lnTo>
                  <a:pt x="4998745" y="208280"/>
                </a:lnTo>
                <a:lnTo>
                  <a:pt x="5001031" y="204978"/>
                </a:lnTo>
                <a:close/>
              </a:path>
              <a:path w="5906134" h="1158239">
                <a:moveTo>
                  <a:pt x="5020970" y="289814"/>
                </a:moveTo>
                <a:lnTo>
                  <a:pt x="5020081" y="286512"/>
                </a:lnTo>
                <a:lnTo>
                  <a:pt x="5019065" y="283083"/>
                </a:lnTo>
                <a:lnTo>
                  <a:pt x="5015636" y="281178"/>
                </a:lnTo>
                <a:lnTo>
                  <a:pt x="5012207" y="282067"/>
                </a:lnTo>
                <a:lnTo>
                  <a:pt x="4984394" y="290068"/>
                </a:lnTo>
                <a:lnTo>
                  <a:pt x="4982489" y="293497"/>
                </a:lnTo>
                <a:lnTo>
                  <a:pt x="4983378" y="296926"/>
                </a:lnTo>
                <a:lnTo>
                  <a:pt x="4984394" y="300228"/>
                </a:lnTo>
                <a:lnTo>
                  <a:pt x="4987950" y="302260"/>
                </a:lnTo>
                <a:lnTo>
                  <a:pt x="4991252" y="301244"/>
                </a:lnTo>
                <a:lnTo>
                  <a:pt x="5015636" y="294386"/>
                </a:lnTo>
                <a:lnTo>
                  <a:pt x="5019065" y="293370"/>
                </a:lnTo>
                <a:lnTo>
                  <a:pt x="5020970" y="289814"/>
                </a:lnTo>
                <a:close/>
              </a:path>
              <a:path w="5906134" h="1158239">
                <a:moveTo>
                  <a:pt x="5051069" y="195834"/>
                </a:moveTo>
                <a:lnTo>
                  <a:pt x="5049799" y="188976"/>
                </a:lnTo>
                <a:lnTo>
                  <a:pt x="5046497" y="186690"/>
                </a:lnTo>
                <a:lnTo>
                  <a:pt x="5014620" y="192532"/>
                </a:lnTo>
                <a:lnTo>
                  <a:pt x="5012334" y="195834"/>
                </a:lnTo>
                <a:lnTo>
                  <a:pt x="5013604" y="202692"/>
                </a:lnTo>
                <a:lnTo>
                  <a:pt x="5016906" y="204978"/>
                </a:lnTo>
                <a:lnTo>
                  <a:pt x="5048783" y="199136"/>
                </a:lnTo>
                <a:lnTo>
                  <a:pt x="5051069" y="195834"/>
                </a:lnTo>
                <a:close/>
              </a:path>
              <a:path w="5906134" h="1158239">
                <a:moveTo>
                  <a:pt x="5069865" y="275971"/>
                </a:moveTo>
                <a:lnTo>
                  <a:pt x="5068976" y="272542"/>
                </a:lnTo>
                <a:lnTo>
                  <a:pt x="5067960" y="269240"/>
                </a:lnTo>
                <a:lnTo>
                  <a:pt x="5064404" y="267208"/>
                </a:lnTo>
                <a:lnTo>
                  <a:pt x="5061102" y="268224"/>
                </a:lnTo>
                <a:lnTo>
                  <a:pt x="5036591" y="275209"/>
                </a:lnTo>
                <a:lnTo>
                  <a:pt x="5033289" y="276098"/>
                </a:lnTo>
                <a:lnTo>
                  <a:pt x="5031384" y="279654"/>
                </a:lnTo>
                <a:lnTo>
                  <a:pt x="5032273" y="283083"/>
                </a:lnTo>
                <a:lnTo>
                  <a:pt x="5033289" y="286385"/>
                </a:lnTo>
                <a:lnTo>
                  <a:pt x="5036718" y="288290"/>
                </a:lnTo>
                <a:lnTo>
                  <a:pt x="5040147" y="287401"/>
                </a:lnTo>
                <a:lnTo>
                  <a:pt x="5064531" y="280416"/>
                </a:lnTo>
                <a:lnTo>
                  <a:pt x="5067960" y="279527"/>
                </a:lnTo>
                <a:lnTo>
                  <a:pt x="5069865" y="275971"/>
                </a:lnTo>
                <a:close/>
              </a:path>
              <a:path w="5906134" h="1158239">
                <a:moveTo>
                  <a:pt x="5100980" y="186563"/>
                </a:moveTo>
                <a:lnTo>
                  <a:pt x="5099710" y="179705"/>
                </a:lnTo>
                <a:lnTo>
                  <a:pt x="5096408" y="177419"/>
                </a:lnTo>
                <a:lnTo>
                  <a:pt x="5064531" y="183261"/>
                </a:lnTo>
                <a:lnTo>
                  <a:pt x="5062245" y="186563"/>
                </a:lnTo>
                <a:lnTo>
                  <a:pt x="5063515" y="193548"/>
                </a:lnTo>
                <a:lnTo>
                  <a:pt x="5066817" y="195834"/>
                </a:lnTo>
                <a:lnTo>
                  <a:pt x="5098694" y="189865"/>
                </a:lnTo>
                <a:lnTo>
                  <a:pt x="5100980" y="186563"/>
                </a:lnTo>
                <a:close/>
              </a:path>
              <a:path w="5906134" h="1158239">
                <a:moveTo>
                  <a:pt x="5118760" y="262128"/>
                </a:moveTo>
                <a:lnTo>
                  <a:pt x="5117744" y="258699"/>
                </a:lnTo>
                <a:lnTo>
                  <a:pt x="5116855" y="255397"/>
                </a:lnTo>
                <a:lnTo>
                  <a:pt x="5113299" y="253365"/>
                </a:lnTo>
                <a:lnTo>
                  <a:pt x="5109997" y="254381"/>
                </a:lnTo>
                <a:lnTo>
                  <a:pt x="5085486" y="261239"/>
                </a:lnTo>
                <a:lnTo>
                  <a:pt x="5082184" y="262255"/>
                </a:lnTo>
                <a:lnTo>
                  <a:pt x="5080152" y="265811"/>
                </a:lnTo>
                <a:lnTo>
                  <a:pt x="5081168" y="269113"/>
                </a:lnTo>
                <a:lnTo>
                  <a:pt x="5082057" y="272542"/>
                </a:lnTo>
                <a:lnTo>
                  <a:pt x="5085613" y="274447"/>
                </a:lnTo>
                <a:lnTo>
                  <a:pt x="5089042" y="273558"/>
                </a:lnTo>
                <a:lnTo>
                  <a:pt x="5116855" y="265557"/>
                </a:lnTo>
                <a:lnTo>
                  <a:pt x="5118760" y="262128"/>
                </a:lnTo>
                <a:close/>
              </a:path>
              <a:path w="5906134" h="1158239">
                <a:moveTo>
                  <a:pt x="5151018" y="177419"/>
                </a:moveTo>
                <a:lnTo>
                  <a:pt x="5150282" y="174117"/>
                </a:lnTo>
                <a:lnTo>
                  <a:pt x="5149621" y="170561"/>
                </a:lnTo>
                <a:lnTo>
                  <a:pt x="5146319" y="168275"/>
                </a:lnTo>
                <a:lnTo>
                  <a:pt x="5114442" y="174117"/>
                </a:lnTo>
                <a:lnTo>
                  <a:pt x="5112156" y="177419"/>
                </a:lnTo>
                <a:lnTo>
                  <a:pt x="5113426" y="184277"/>
                </a:lnTo>
                <a:lnTo>
                  <a:pt x="5116855" y="186563"/>
                </a:lnTo>
                <a:lnTo>
                  <a:pt x="5148732" y="180721"/>
                </a:lnTo>
                <a:lnTo>
                  <a:pt x="5151018" y="177419"/>
                </a:lnTo>
                <a:close/>
              </a:path>
              <a:path w="5906134" h="1158239">
                <a:moveTo>
                  <a:pt x="5167655" y="248158"/>
                </a:moveTo>
                <a:lnTo>
                  <a:pt x="5166639" y="244856"/>
                </a:lnTo>
                <a:lnTo>
                  <a:pt x="5165750" y="241427"/>
                </a:lnTo>
                <a:lnTo>
                  <a:pt x="5162194" y="239522"/>
                </a:lnTo>
                <a:lnTo>
                  <a:pt x="5158765" y="240411"/>
                </a:lnTo>
                <a:lnTo>
                  <a:pt x="5130952" y="248412"/>
                </a:lnTo>
                <a:lnTo>
                  <a:pt x="5129047" y="251841"/>
                </a:lnTo>
                <a:lnTo>
                  <a:pt x="5130063" y="255270"/>
                </a:lnTo>
                <a:lnTo>
                  <a:pt x="5130952" y="258572"/>
                </a:lnTo>
                <a:lnTo>
                  <a:pt x="5134508" y="260604"/>
                </a:lnTo>
                <a:lnTo>
                  <a:pt x="5137810" y="259588"/>
                </a:lnTo>
                <a:lnTo>
                  <a:pt x="5162321" y="252603"/>
                </a:lnTo>
                <a:lnTo>
                  <a:pt x="5165623" y="251714"/>
                </a:lnTo>
                <a:lnTo>
                  <a:pt x="5167655" y="248158"/>
                </a:lnTo>
                <a:close/>
              </a:path>
              <a:path w="5906134" h="1158239">
                <a:moveTo>
                  <a:pt x="5200929" y="168148"/>
                </a:moveTo>
                <a:lnTo>
                  <a:pt x="5199659" y="161290"/>
                </a:lnTo>
                <a:lnTo>
                  <a:pt x="5196357" y="159004"/>
                </a:lnTo>
                <a:lnTo>
                  <a:pt x="5164480" y="164846"/>
                </a:lnTo>
                <a:lnTo>
                  <a:pt x="5162194" y="168148"/>
                </a:lnTo>
                <a:lnTo>
                  <a:pt x="5163464" y="175133"/>
                </a:lnTo>
                <a:lnTo>
                  <a:pt x="5166766" y="177419"/>
                </a:lnTo>
                <a:lnTo>
                  <a:pt x="5198643" y="171450"/>
                </a:lnTo>
                <a:lnTo>
                  <a:pt x="5200929" y="168148"/>
                </a:lnTo>
                <a:close/>
              </a:path>
              <a:path w="5906134" h="1158239">
                <a:moveTo>
                  <a:pt x="5216423" y="234315"/>
                </a:moveTo>
                <a:lnTo>
                  <a:pt x="5215534" y="230886"/>
                </a:lnTo>
                <a:lnTo>
                  <a:pt x="5214518" y="227584"/>
                </a:lnTo>
                <a:lnTo>
                  <a:pt x="5211089" y="225552"/>
                </a:lnTo>
                <a:lnTo>
                  <a:pt x="5183276" y="233553"/>
                </a:lnTo>
                <a:lnTo>
                  <a:pt x="5179847" y="234442"/>
                </a:lnTo>
                <a:lnTo>
                  <a:pt x="5177942" y="237998"/>
                </a:lnTo>
                <a:lnTo>
                  <a:pt x="5178831" y="241300"/>
                </a:lnTo>
                <a:lnTo>
                  <a:pt x="5179847" y="244729"/>
                </a:lnTo>
                <a:lnTo>
                  <a:pt x="5183403" y="246634"/>
                </a:lnTo>
                <a:lnTo>
                  <a:pt x="5186705" y="245745"/>
                </a:lnTo>
                <a:lnTo>
                  <a:pt x="5211089" y="238760"/>
                </a:lnTo>
                <a:lnTo>
                  <a:pt x="5214518" y="237871"/>
                </a:lnTo>
                <a:lnTo>
                  <a:pt x="5216423" y="234315"/>
                </a:lnTo>
                <a:close/>
              </a:path>
              <a:path w="5906134" h="1158239">
                <a:moveTo>
                  <a:pt x="5250840" y="159004"/>
                </a:moveTo>
                <a:lnTo>
                  <a:pt x="5249570" y="152146"/>
                </a:lnTo>
                <a:lnTo>
                  <a:pt x="5246268" y="149860"/>
                </a:lnTo>
                <a:lnTo>
                  <a:pt x="5214391" y="155702"/>
                </a:lnTo>
                <a:lnTo>
                  <a:pt x="5212105" y="159004"/>
                </a:lnTo>
                <a:lnTo>
                  <a:pt x="5213375" y="165862"/>
                </a:lnTo>
                <a:lnTo>
                  <a:pt x="5216677" y="168148"/>
                </a:lnTo>
                <a:lnTo>
                  <a:pt x="5248554" y="162306"/>
                </a:lnTo>
                <a:lnTo>
                  <a:pt x="5250840" y="159004"/>
                </a:lnTo>
                <a:close/>
              </a:path>
              <a:path w="5906134" h="1158239">
                <a:moveTo>
                  <a:pt x="5265318" y="220472"/>
                </a:moveTo>
                <a:lnTo>
                  <a:pt x="5264429" y="217043"/>
                </a:lnTo>
                <a:lnTo>
                  <a:pt x="5263413" y="213614"/>
                </a:lnTo>
                <a:lnTo>
                  <a:pt x="5259844" y="211709"/>
                </a:lnTo>
                <a:lnTo>
                  <a:pt x="5256555" y="212725"/>
                </a:lnTo>
                <a:lnTo>
                  <a:pt x="5232171" y="219583"/>
                </a:lnTo>
                <a:lnTo>
                  <a:pt x="5228742" y="220599"/>
                </a:lnTo>
                <a:lnTo>
                  <a:pt x="5226837" y="224028"/>
                </a:lnTo>
                <a:lnTo>
                  <a:pt x="5227726" y="227457"/>
                </a:lnTo>
                <a:lnTo>
                  <a:pt x="5228742" y="230886"/>
                </a:lnTo>
                <a:lnTo>
                  <a:pt x="5232171" y="232791"/>
                </a:lnTo>
                <a:lnTo>
                  <a:pt x="5235600" y="231775"/>
                </a:lnTo>
                <a:lnTo>
                  <a:pt x="5259971" y="224917"/>
                </a:lnTo>
                <a:lnTo>
                  <a:pt x="5263413" y="223901"/>
                </a:lnTo>
                <a:lnTo>
                  <a:pt x="5265318" y="220472"/>
                </a:lnTo>
                <a:close/>
              </a:path>
              <a:path w="5906134" h="1158239">
                <a:moveTo>
                  <a:pt x="5300878" y="149733"/>
                </a:moveTo>
                <a:lnTo>
                  <a:pt x="5299595" y="142875"/>
                </a:lnTo>
                <a:lnTo>
                  <a:pt x="5296306" y="140589"/>
                </a:lnTo>
                <a:lnTo>
                  <a:pt x="5264429" y="146431"/>
                </a:lnTo>
                <a:lnTo>
                  <a:pt x="5262143" y="149733"/>
                </a:lnTo>
                <a:lnTo>
                  <a:pt x="5263413" y="156718"/>
                </a:lnTo>
                <a:lnTo>
                  <a:pt x="5266715" y="159004"/>
                </a:lnTo>
                <a:lnTo>
                  <a:pt x="5298592" y="153035"/>
                </a:lnTo>
                <a:lnTo>
                  <a:pt x="5300878" y="149733"/>
                </a:lnTo>
                <a:close/>
              </a:path>
              <a:path w="5906134" h="1158239">
                <a:moveTo>
                  <a:pt x="5314213" y="206502"/>
                </a:moveTo>
                <a:lnTo>
                  <a:pt x="5313197" y="203200"/>
                </a:lnTo>
                <a:lnTo>
                  <a:pt x="5312295" y="199771"/>
                </a:lnTo>
                <a:lnTo>
                  <a:pt x="5308752" y="197866"/>
                </a:lnTo>
                <a:lnTo>
                  <a:pt x="5305450" y="198755"/>
                </a:lnTo>
                <a:lnTo>
                  <a:pt x="5280939" y="205740"/>
                </a:lnTo>
                <a:lnTo>
                  <a:pt x="5277624" y="206629"/>
                </a:lnTo>
                <a:lnTo>
                  <a:pt x="5275605" y="210185"/>
                </a:lnTo>
                <a:lnTo>
                  <a:pt x="5276621" y="213614"/>
                </a:lnTo>
                <a:lnTo>
                  <a:pt x="5277497" y="216916"/>
                </a:lnTo>
                <a:lnTo>
                  <a:pt x="5281066" y="218948"/>
                </a:lnTo>
                <a:lnTo>
                  <a:pt x="5308879" y="210947"/>
                </a:lnTo>
                <a:lnTo>
                  <a:pt x="5312295" y="210058"/>
                </a:lnTo>
                <a:lnTo>
                  <a:pt x="5314213" y="206502"/>
                </a:lnTo>
                <a:close/>
              </a:path>
              <a:path w="5906134" h="1158239">
                <a:moveTo>
                  <a:pt x="5350789" y="140589"/>
                </a:moveTo>
                <a:lnTo>
                  <a:pt x="5349519" y="133731"/>
                </a:lnTo>
                <a:lnTo>
                  <a:pt x="5346217" y="131445"/>
                </a:lnTo>
                <a:lnTo>
                  <a:pt x="5314340" y="137287"/>
                </a:lnTo>
                <a:lnTo>
                  <a:pt x="5312054" y="140589"/>
                </a:lnTo>
                <a:lnTo>
                  <a:pt x="5313324" y="147447"/>
                </a:lnTo>
                <a:lnTo>
                  <a:pt x="5316626" y="149733"/>
                </a:lnTo>
                <a:lnTo>
                  <a:pt x="5348503" y="143891"/>
                </a:lnTo>
                <a:lnTo>
                  <a:pt x="5350789" y="140589"/>
                </a:lnTo>
                <a:close/>
              </a:path>
              <a:path w="5906134" h="1158239">
                <a:moveTo>
                  <a:pt x="5363095" y="192659"/>
                </a:moveTo>
                <a:lnTo>
                  <a:pt x="5362092" y="189230"/>
                </a:lnTo>
                <a:lnTo>
                  <a:pt x="5361203" y="185928"/>
                </a:lnTo>
                <a:lnTo>
                  <a:pt x="5357647" y="183896"/>
                </a:lnTo>
                <a:lnTo>
                  <a:pt x="5329821" y="191897"/>
                </a:lnTo>
                <a:lnTo>
                  <a:pt x="5326405" y="192786"/>
                </a:lnTo>
                <a:lnTo>
                  <a:pt x="5324500" y="196342"/>
                </a:lnTo>
                <a:lnTo>
                  <a:pt x="5325516" y="199644"/>
                </a:lnTo>
                <a:lnTo>
                  <a:pt x="5326405" y="203073"/>
                </a:lnTo>
                <a:lnTo>
                  <a:pt x="5329948" y="204978"/>
                </a:lnTo>
                <a:lnTo>
                  <a:pt x="5333263" y="204089"/>
                </a:lnTo>
                <a:lnTo>
                  <a:pt x="5357774" y="197104"/>
                </a:lnTo>
                <a:lnTo>
                  <a:pt x="5361076" y="196088"/>
                </a:lnTo>
                <a:lnTo>
                  <a:pt x="5363095" y="192659"/>
                </a:lnTo>
                <a:close/>
              </a:path>
              <a:path w="5906134" h="1158239">
                <a:moveTo>
                  <a:pt x="5400700" y="131318"/>
                </a:moveTo>
                <a:lnTo>
                  <a:pt x="5399430" y="124460"/>
                </a:lnTo>
                <a:lnTo>
                  <a:pt x="5396128" y="122174"/>
                </a:lnTo>
                <a:lnTo>
                  <a:pt x="5364251" y="128016"/>
                </a:lnTo>
                <a:lnTo>
                  <a:pt x="5361965" y="131318"/>
                </a:lnTo>
                <a:lnTo>
                  <a:pt x="5363222" y="138303"/>
                </a:lnTo>
                <a:lnTo>
                  <a:pt x="5366524" y="140589"/>
                </a:lnTo>
                <a:lnTo>
                  <a:pt x="5394972" y="135382"/>
                </a:lnTo>
                <a:lnTo>
                  <a:pt x="5398414" y="134620"/>
                </a:lnTo>
                <a:lnTo>
                  <a:pt x="5400700" y="131318"/>
                </a:lnTo>
                <a:close/>
              </a:path>
              <a:path w="5906134" h="1158239">
                <a:moveTo>
                  <a:pt x="5411876" y="178689"/>
                </a:moveTo>
                <a:lnTo>
                  <a:pt x="5410987" y="175387"/>
                </a:lnTo>
                <a:lnTo>
                  <a:pt x="5409971" y="171958"/>
                </a:lnTo>
                <a:lnTo>
                  <a:pt x="5406542" y="170053"/>
                </a:lnTo>
                <a:lnTo>
                  <a:pt x="5403113" y="170942"/>
                </a:lnTo>
                <a:lnTo>
                  <a:pt x="5375300" y="178943"/>
                </a:lnTo>
                <a:lnTo>
                  <a:pt x="5373395" y="182372"/>
                </a:lnTo>
                <a:lnTo>
                  <a:pt x="5374271" y="185801"/>
                </a:lnTo>
                <a:lnTo>
                  <a:pt x="5375300" y="189103"/>
                </a:lnTo>
                <a:lnTo>
                  <a:pt x="5378856" y="191135"/>
                </a:lnTo>
                <a:lnTo>
                  <a:pt x="5382145" y="190119"/>
                </a:lnTo>
                <a:lnTo>
                  <a:pt x="5406669" y="183261"/>
                </a:lnTo>
                <a:lnTo>
                  <a:pt x="5409971" y="182245"/>
                </a:lnTo>
                <a:lnTo>
                  <a:pt x="5411876" y="178689"/>
                </a:lnTo>
                <a:close/>
              </a:path>
              <a:path w="5906134" h="1158239">
                <a:moveTo>
                  <a:pt x="5450738" y="122174"/>
                </a:moveTo>
                <a:lnTo>
                  <a:pt x="5449468" y="115316"/>
                </a:lnTo>
                <a:lnTo>
                  <a:pt x="5446166" y="113030"/>
                </a:lnTo>
                <a:lnTo>
                  <a:pt x="5414289" y="118872"/>
                </a:lnTo>
                <a:lnTo>
                  <a:pt x="5412003" y="122174"/>
                </a:lnTo>
                <a:lnTo>
                  <a:pt x="5413273" y="129032"/>
                </a:lnTo>
                <a:lnTo>
                  <a:pt x="5416575" y="131318"/>
                </a:lnTo>
                <a:lnTo>
                  <a:pt x="5448452" y="125476"/>
                </a:lnTo>
                <a:lnTo>
                  <a:pt x="5450738" y="122174"/>
                </a:lnTo>
                <a:close/>
              </a:path>
              <a:path w="5906134" h="1158239">
                <a:moveTo>
                  <a:pt x="5460771" y="164846"/>
                </a:moveTo>
                <a:lnTo>
                  <a:pt x="5459882" y="161544"/>
                </a:lnTo>
                <a:lnTo>
                  <a:pt x="5458866" y="158115"/>
                </a:lnTo>
                <a:lnTo>
                  <a:pt x="5455310" y="156210"/>
                </a:lnTo>
                <a:lnTo>
                  <a:pt x="5452008" y="157099"/>
                </a:lnTo>
                <a:lnTo>
                  <a:pt x="5427624" y="164084"/>
                </a:lnTo>
                <a:lnTo>
                  <a:pt x="5424195" y="164973"/>
                </a:lnTo>
                <a:lnTo>
                  <a:pt x="5422290" y="168529"/>
                </a:lnTo>
                <a:lnTo>
                  <a:pt x="5423179" y="171958"/>
                </a:lnTo>
                <a:lnTo>
                  <a:pt x="5424195" y="175260"/>
                </a:lnTo>
                <a:lnTo>
                  <a:pt x="5427624" y="177292"/>
                </a:lnTo>
                <a:lnTo>
                  <a:pt x="5455437" y="169291"/>
                </a:lnTo>
                <a:lnTo>
                  <a:pt x="5458866" y="168402"/>
                </a:lnTo>
                <a:lnTo>
                  <a:pt x="5460771" y="164846"/>
                </a:lnTo>
                <a:close/>
              </a:path>
              <a:path w="5906134" h="1158239">
                <a:moveTo>
                  <a:pt x="5500649" y="112903"/>
                </a:moveTo>
                <a:lnTo>
                  <a:pt x="5499379" y="106045"/>
                </a:lnTo>
                <a:lnTo>
                  <a:pt x="5496077" y="103759"/>
                </a:lnTo>
                <a:lnTo>
                  <a:pt x="5464200" y="109601"/>
                </a:lnTo>
                <a:lnTo>
                  <a:pt x="5461914" y="113030"/>
                </a:lnTo>
                <a:lnTo>
                  <a:pt x="5463184" y="119888"/>
                </a:lnTo>
                <a:lnTo>
                  <a:pt x="5466486" y="122174"/>
                </a:lnTo>
                <a:lnTo>
                  <a:pt x="5498363" y="116332"/>
                </a:lnTo>
                <a:lnTo>
                  <a:pt x="5500649" y="112903"/>
                </a:lnTo>
                <a:close/>
              </a:path>
              <a:path w="5906134" h="1158239">
                <a:moveTo>
                  <a:pt x="5509666" y="151003"/>
                </a:moveTo>
                <a:lnTo>
                  <a:pt x="5508650" y="147574"/>
                </a:lnTo>
                <a:lnTo>
                  <a:pt x="5507761" y="144272"/>
                </a:lnTo>
                <a:lnTo>
                  <a:pt x="5504205" y="142240"/>
                </a:lnTo>
                <a:lnTo>
                  <a:pt x="5500903" y="143256"/>
                </a:lnTo>
                <a:lnTo>
                  <a:pt x="5476392" y="150114"/>
                </a:lnTo>
                <a:lnTo>
                  <a:pt x="5473090" y="151130"/>
                </a:lnTo>
                <a:lnTo>
                  <a:pt x="5471058" y="154686"/>
                </a:lnTo>
                <a:lnTo>
                  <a:pt x="5472074" y="157988"/>
                </a:lnTo>
                <a:lnTo>
                  <a:pt x="5472963" y="161417"/>
                </a:lnTo>
                <a:lnTo>
                  <a:pt x="5476519" y="163322"/>
                </a:lnTo>
                <a:lnTo>
                  <a:pt x="5479948" y="162433"/>
                </a:lnTo>
                <a:lnTo>
                  <a:pt x="5507761" y="154432"/>
                </a:lnTo>
                <a:lnTo>
                  <a:pt x="5509666" y="151003"/>
                </a:lnTo>
                <a:close/>
              </a:path>
              <a:path w="5906134" h="1158239">
                <a:moveTo>
                  <a:pt x="5550687" y="103759"/>
                </a:moveTo>
                <a:lnTo>
                  <a:pt x="5549417" y="96901"/>
                </a:lnTo>
                <a:lnTo>
                  <a:pt x="5545988" y="94615"/>
                </a:lnTo>
                <a:lnTo>
                  <a:pt x="5514111" y="100457"/>
                </a:lnTo>
                <a:lnTo>
                  <a:pt x="5511825" y="103759"/>
                </a:lnTo>
                <a:lnTo>
                  <a:pt x="5513095" y="110617"/>
                </a:lnTo>
                <a:lnTo>
                  <a:pt x="5516524" y="112903"/>
                </a:lnTo>
                <a:lnTo>
                  <a:pt x="5548401" y="107061"/>
                </a:lnTo>
                <a:lnTo>
                  <a:pt x="5550687" y="103759"/>
                </a:lnTo>
                <a:close/>
              </a:path>
              <a:path w="5906134" h="1158239">
                <a:moveTo>
                  <a:pt x="5558561" y="137033"/>
                </a:moveTo>
                <a:lnTo>
                  <a:pt x="5557545" y="133731"/>
                </a:lnTo>
                <a:lnTo>
                  <a:pt x="5556656" y="130302"/>
                </a:lnTo>
                <a:lnTo>
                  <a:pt x="5553100" y="128397"/>
                </a:lnTo>
                <a:lnTo>
                  <a:pt x="5549671" y="129286"/>
                </a:lnTo>
                <a:lnTo>
                  <a:pt x="5521858" y="137287"/>
                </a:lnTo>
                <a:lnTo>
                  <a:pt x="5519953" y="140716"/>
                </a:lnTo>
                <a:lnTo>
                  <a:pt x="5520969" y="144145"/>
                </a:lnTo>
                <a:lnTo>
                  <a:pt x="5521858" y="147447"/>
                </a:lnTo>
                <a:lnTo>
                  <a:pt x="5525414" y="149479"/>
                </a:lnTo>
                <a:lnTo>
                  <a:pt x="5528716" y="148463"/>
                </a:lnTo>
                <a:lnTo>
                  <a:pt x="5553227" y="141605"/>
                </a:lnTo>
                <a:lnTo>
                  <a:pt x="5556529" y="140589"/>
                </a:lnTo>
                <a:lnTo>
                  <a:pt x="5558561" y="137033"/>
                </a:lnTo>
                <a:close/>
              </a:path>
              <a:path w="5906134" h="1158239">
                <a:moveTo>
                  <a:pt x="5600598" y="94488"/>
                </a:moveTo>
                <a:lnTo>
                  <a:pt x="5599328" y="87630"/>
                </a:lnTo>
                <a:lnTo>
                  <a:pt x="5596026" y="85344"/>
                </a:lnTo>
                <a:lnTo>
                  <a:pt x="5564149" y="91186"/>
                </a:lnTo>
                <a:lnTo>
                  <a:pt x="5561863" y="94615"/>
                </a:lnTo>
                <a:lnTo>
                  <a:pt x="5563133" y="101473"/>
                </a:lnTo>
                <a:lnTo>
                  <a:pt x="5566435" y="103759"/>
                </a:lnTo>
                <a:lnTo>
                  <a:pt x="5598312" y="97917"/>
                </a:lnTo>
                <a:lnTo>
                  <a:pt x="5600598" y="94488"/>
                </a:lnTo>
                <a:close/>
              </a:path>
              <a:path w="5906134" h="1158239">
                <a:moveTo>
                  <a:pt x="5607456" y="123190"/>
                </a:moveTo>
                <a:lnTo>
                  <a:pt x="5606440" y="119761"/>
                </a:lnTo>
                <a:lnTo>
                  <a:pt x="5605424" y="116459"/>
                </a:lnTo>
                <a:lnTo>
                  <a:pt x="5601995" y="114427"/>
                </a:lnTo>
                <a:lnTo>
                  <a:pt x="5574182" y="122428"/>
                </a:lnTo>
                <a:lnTo>
                  <a:pt x="5570753" y="123317"/>
                </a:lnTo>
                <a:lnTo>
                  <a:pt x="5568848" y="126873"/>
                </a:lnTo>
                <a:lnTo>
                  <a:pt x="5569737" y="130175"/>
                </a:lnTo>
                <a:lnTo>
                  <a:pt x="5570753" y="133604"/>
                </a:lnTo>
                <a:lnTo>
                  <a:pt x="5574309" y="135509"/>
                </a:lnTo>
                <a:lnTo>
                  <a:pt x="5577611" y="134620"/>
                </a:lnTo>
                <a:lnTo>
                  <a:pt x="5602122" y="127635"/>
                </a:lnTo>
                <a:lnTo>
                  <a:pt x="5605424" y="126746"/>
                </a:lnTo>
                <a:lnTo>
                  <a:pt x="5607456" y="123190"/>
                </a:lnTo>
                <a:close/>
              </a:path>
              <a:path w="5906134" h="1158239">
                <a:moveTo>
                  <a:pt x="5650509" y="85344"/>
                </a:moveTo>
                <a:lnTo>
                  <a:pt x="5649239" y="78486"/>
                </a:lnTo>
                <a:lnTo>
                  <a:pt x="5645937" y="76200"/>
                </a:lnTo>
                <a:lnTo>
                  <a:pt x="5614060" y="82042"/>
                </a:lnTo>
                <a:lnTo>
                  <a:pt x="5611774" y="85344"/>
                </a:lnTo>
                <a:lnTo>
                  <a:pt x="5613044" y="92202"/>
                </a:lnTo>
                <a:lnTo>
                  <a:pt x="5616346" y="94488"/>
                </a:lnTo>
                <a:lnTo>
                  <a:pt x="5648223" y="88646"/>
                </a:lnTo>
                <a:lnTo>
                  <a:pt x="5650509" y="85344"/>
                </a:lnTo>
                <a:close/>
              </a:path>
              <a:path w="5906134" h="1158239">
                <a:moveTo>
                  <a:pt x="5656224" y="109347"/>
                </a:moveTo>
                <a:lnTo>
                  <a:pt x="5655335" y="105918"/>
                </a:lnTo>
                <a:lnTo>
                  <a:pt x="5654319" y="102489"/>
                </a:lnTo>
                <a:lnTo>
                  <a:pt x="5650890" y="100584"/>
                </a:lnTo>
                <a:lnTo>
                  <a:pt x="5647461" y="101600"/>
                </a:lnTo>
                <a:lnTo>
                  <a:pt x="5623077" y="108458"/>
                </a:lnTo>
                <a:lnTo>
                  <a:pt x="5619648" y="109474"/>
                </a:lnTo>
                <a:lnTo>
                  <a:pt x="5617743" y="112903"/>
                </a:lnTo>
                <a:lnTo>
                  <a:pt x="5618632" y="116332"/>
                </a:lnTo>
                <a:lnTo>
                  <a:pt x="5619648" y="119761"/>
                </a:lnTo>
                <a:lnTo>
                  <a:pt x="5623077" y="121666"/>
                </a:lnTo>
                <a:lnTo>
                  <a:pt x="5626506" y="120650"/>
                </a:lnTo>
                <a:lnTo>
                  <a:pt x="5650890" y="113792"/>
                </a:lnTo>
                <a:lnTo>
                  <a:pt x="5654319" y="112776"/>
                </a:lnTo>
                <a:lnTo>
                  <a:pt x="5656224" y="109347"/>
                </a:lnTo>
                <a:close/>
              </a:path>
              <a:path w="5906134" h="1158239">
                <a:moveTo>
                  <a:pt x="5700547" y="76200"/>
                </a:moveTo>
                <a:lnTo>
                  <a:pt x="5699277" y="69215"/>
                </a:lnTo>
                <a:lnTo>
                  <a:pt x="5695975" y="66929"/>
                </a:lnTo>
                <a:lnTo>
                  <a:pt x="5664098" y="72771"/>
                </a:lnTo>
                <a:lnTo>
                  <a:pt x="5661812" y="76200"/>
                </a:lnTo>
                <a:lnTo>
                  <a:pt x="5663082" y="83058"/>
                </a:lnTo>
                <a:lnTo>
                  <a:pt x="5666384" y="85344"/>
                </a:lnTo>
                <a:lnTo>
                  <a:pt x="5698261" y="79502"/>
                </a:lnTo>
                <a:lnTo>
                  <a:pt x="5700547" y="76200"/>
                </a:lnTo>
                <a:close/>
              </a:path>
              <a:path w="5906134" h="1158239">
                <a:moveTo>
                  <a:pt x="5705119" y="95377"/>
                </a:moveTo>
                <a:lnTo>
                  <a:pt x="5704103" y="92075"/>
                </a:lnTo>
                <a:lnTo>
                  <a:pt x="5703214" y="88646"/>
                </a:lnTo>
                <a:lnTo>
                  <a:pt x="5699658" y="86741"/>
                </a:lnTo>
                <a:lnTo>
                  <a:pt x="5696356" y="87630"/>
                </a:lnTo>
                <a:lnTo>
                  <a:pt x="5671845" y="94615"/>
                </a:lnTo>
                <a:lnTo>
                  <a:pt x="5668543" y="95504"/>
                </a:lnTo>
                <a:lnTo>
                  <a:pt x="5666511" y="99060"/>
                </a:lnTo>
                <a:lnTo>
                  <a:pt x="5667527" y="102489"/>
                </a:lnTo>
                <a:lnTo>
                  <a:pt x="5668416" y="105791"/>
                </a:lnTo>
                <a:lnTo>
                  <a:pt x="5671972" y="107823"/>
                </a:lnTo>
                <a:lnTo>
                  <a:pt x="5699785" y="99822"/>
                </a:lnTo>
                <a:lnTo>
                  <a:pt x="5703214" y="98933"/>
                </a:lnTo>
                <a:lnTo>
                  <a:pt x="5705119" y="95377"/>
                </a:lnTo>
                <a:close/>
              </a:path>
              <a:path w="5906134" h="1158239">
                <a:moveTo>
                  <a:pt x="5750458" y="66929"/>
                </a:moveTo>
                <a:lnTo>
                  <a:pt x="5749188" y="60071"/>
                </a:lnTo>
                <a:lnTo>
                  <a:pt x="5745886" y="57785"/>
                </a:lnTo>
                <a:lnTo>
                  <a:pt x="5714009" y="63627"/>
                </a:lnTo>
                <a:lnTo>
                  <a:pt x="5711723" y="66929"/>
                </a:lnTo>
                <a:lnTo>
                  <a:pt x="5712993" y="73787"/>
                </a:lnTo>
                <a:lnTo>
                  <a:pt x="5716295" y="76073"/>
                </a:lnTo>
                <a:lnTo>
                  <a:pt x="5748172" y="70231"/>
                </a:lnTo>
                <a:lnTo>
                  <a:pt x="5750458" y="66929"/>
                </a:lnTo>
                <a:close/>
              </a:path>
              <a:path w="5906134" h="1158239">
                <a:moveTo>
                  <a:pt x="5754014" y="81534"/>
                </a:moveTo>
                <a:lnTo>
                  <a:pt x="5752998" y="78105"/>
                </a:lnTo>
                <a:lnTo>
                  <a:pt x="5752109" y="74803"/>
                </a:lnTo>
                <a:lnTo>
                  <a:pt x="5748553" y="72771"/>
                </a:lnTo>
                <a:lnTo>
                  <a:pt x="5720740" y="80772"/>
                </a:lnTo>
                <a:lnTo>
                  <a:pt x="5717438" y="81661"/>
                </a:lnTo>
                <a:lnTo>
                  <a:pt x="5715406" y="85217"/>
                </a:lnTo>
                <a:lnTo>
                  <a:pt x="5716422" y="88519"/>
                </a:lnTo>
                <a:lnTo>
                  <a:pt x="5717311" y="91948"/>
                </a:lnTo>
                <a:lnTo>
                  <a:pt x="5720867" y="93853"/>
                </a:lnTo>
                <a:lnTo>
                  <a:pt x="5724169" y="92964"/>
                </a:lnTo>
                <a:lnTo>
                  <a:pt x="5748680" y="85979"/>
                </a:lnTo>
                <a:lnTo>
                  <a:pt x="5751982" y="85090"/>
                </a:lnTo>
                <a:lnTo>
                  <a:pt x="5754014" y="81534"/>
                </a:lnTo>
                <a:close/>
              </a:path>
              <a:path w="5906134" h="1158239">
                <a:moveTo>
                  <a:pt x="5802909" y="67564"/>
                </a:moveTo>
                <a:lnTo>
                  <a:pt x="5801855" y="64135"/>
                </a:lnTo>
                <a:lnTo>
                  <a:pt x="5800877" y="60833"/>
                </a:lnTo>
                <a:lnTo>
                  <a:pt x="5798985" y="59791"/>
                </a:lnTo>
                <a:lnTo>
                  <a:pt x="5800369" y="57785"/>
                </a:lnTo>
                <a:lnTo>
                  <a:pt x="5799099" y="50800"/>
                </a:lnTo>
                <a:lnTo>
                  <a:pt x="5795797" y="48514"/>
                </a:lnTo>
                <a:lnTo>
                  <a:pt x="5763920" y="54483"/>
                </a:lnTo>
                <a:lnTo>
                  <a:pt x="5761634" y="57785"/>
                </a:lnTo>
                <a:lnTo>
                  <a:pt x="5762904" y="64643"/>
                </a:lnTo>
                <a:lnTo>
                  <a:pt x="5766206" y="66929"/>
                </a:lnTo>
                <a:lnTo>
                  <a:pt x="5774715" y="65379"/>
                </a:lnTo>
                <a:lnTo>
                  <a:pt x="5766206" y="67818"/>
                </a:lnTo>
                <a:lnTo>
                  <a:pt x="5764301" y="71247"/>
                </a:lnTo>
                <a:lnTo>
                  <a:pt x="5765190" y="74676"/>
                </a:lnTo>
                <a:lnTo>
                  <a:pt x="5766206" y="78105"/>
                </a:lnTo>
                <a:lnTo>
                  <a:pt x="5769762" y="80010"/>
                </a:lnTo>
                <a:lnTo>
                  <a:pt x="5773064" y="78994"/>
                </a:lnTo>
                <a:lnTo>
                  <a:pt x="5797575" y="72136"/>
                </a:lnTo>
                <a:lnTo>
                  <a:pt x="5800877" y="71120"/>
                </a:lnTo>
                <a:lnTo>
                  <a:pt x="5802909" y="67564"/>
                </a:lnTo>
                <a:close/>
              </a:path>
              <a:path w="5906134" h="1158239">
                <a:moveTo>
                  <a:pt x="5851677" y="53721"/>
                </a:moveTo>
                <a:lnTo>
                  <a:pt x="5850750" y="50292"/>
                </a:lnTo>
                <a:lnTo>
                  <a:pt x="5850267" y="48704"/>
                </a:lnTo>
                <a:lnTo>
                  <a:pt x="5850407" y="48514"/>
                </a:lnTo>
                <a:lnTo>
                  <a:pt x="5849137" y="41656"/>
                </a:lnTo>
                <a:lnTo>
                  <a:pt x="5845835" y="39370"/>
                </a:lnTo>
                <a:lnTo>
                  <a:pt x="5813958" y="45212"/>
                </a:lnTo>
                <a:lnTo>
                  <a:pt x="5811672" y="48514"/>
                </a:lnTo>
                <a:lnTo>
                  <a:pt x="5812942" y="55372"/>
                </a:lnTo>
                <a:lnTo>
                  <a:pt x="5813920" y="56057"/>
                </a:lnTo>
                <a:lnTo>
                  <a:pt x="5813196" y="57404"/>
                </a:lnTo>
                <a:lnTo>
                  <a:pt x="5814085" y="60833"/>
                </a:lnTo>
                <a:lnTo>
                  <a:pt x="5815101" y="64135"/>
                </a:lnTo>
                <a:lnTo>
                  <a:pt x="5818530" y="66167"/>
                </a:lnTo>
                <a:lnTo>
                  <a:pt x="5846343" y="58166"/>
                </a:lnTo>
                <a:lnTo>
                  <a:pt x="5849772" y="57277"/>
                </a:lnTo>
                <a:lnTo>
                  <a:pt x="5851677" y="53721"/>
                </a:lnTo>
                <a:close/>
              </a:path>
              <a:path w="5906134" h="1158239">
                <a:moveTo>
                  <a:pt x="5905525" y="34798"/>
                </a:moveTo>
                <a:lnTo>
                  <a:pt x="5899061" y="32473"/>
                </a:lnTo>
                <a:lnTo>
                  <a:pt x="5895746" y="30099"/>
                </a:lnTo>
                <a:lnTo>
                  <a:pt x="5893613" y="30505"/>
                </a:lnTo>
                <a:lnTo>
                  <a:pt x="5812307" y="1143"/>
                </a:lnTo>
                <a:lnTo>
                  <a:pt x="5809005" y="0"/>
                </a:lnTo>
                <a:lnTo>
                  <a:pt x="5805322" y="1778"/>
                </a:lnTo>
                <a:lnTo>
                  <a:pt x="5804179" y="4953"/>
                </a:lnTo>
                <a:lnTo>
                  <a:pt x="5803036" y="8255"/>
                </a:lnTo>
                <a:lnTo>
                  <a:pt x="5804039" y="10515"/>
                </a:lnTo>
                <a:lnTo>
                  <a:pt x="5802655" y="11303"/>
                </a:lnTo>
                <a:lnTo>
                  <a:pt x="5801766" y="14732"/>
                </a:lnTo>
                <a:lnTo>
                  <a:pt x="5801004" y="18161"/>
                </a:lnTo>
                <a:lnTo>
                  <a:pt x="5803036" y="21590"/>
                </a:lnTo>
                <a:lnTo>
                  <a:pt x="5806338" y="22479"/>
                </a:lnTo>
                <a:lnTo>
                  <a:pt x="5863209" y="37020"/>
                </a:lnTo>
                <a:lnTo>
                  <a:pt x="5861583" y="39370"/>
                </a:lnTo>
                <a:lnTo>
                  <a:pt x="5862256" y="43040"/>
                </a:lnTo>
                <a:lnTo>
                  <a:pt x="5862104" y="43307"/>
                </a:lnTo>
                <a:lnTo>
                  <a:pt x="5862053" y="43865"/>
                </a:lnTo>
                <a:lnTo>
                  <a:pt x="5863006" y="46990"/>
                </a:lnTo>
                <a:lnTo>
                  <a:pt x="5863996" y="50292"/>
                </a:lnTo>
                <a:lnTo>
                  <a:pt x="5866435" y="51663"/>
                </a:lnTo>
                <a:lnTo>
                  <a:pt x="5819419" y="92075"/>
                </a:lnTo>
                <a:lnTo>
                  <a:pt x="5819165" y="96139"/>
                </a:lnTo>
                <a:lnTo>
                  <a:pt x="5821451" y="98679"/>
                </a:lnTo>
                <a:lnTo>
                  <a:pt x="5823737" y="101346"/>
                </a:lnTo>
                <a:lnTo>
                  <a:pt x="5825299" y="101498"/>
                </a:lnTo>
                <a:lnTo>
                  <a:pt x="5825388" y="104013"/>
                </a:lnTo>
                <a:lnTo>
                  <a:pt x="5830468" y="108839"/>
                </a:lnTo>
                <a:lnTo>
                  <a:pt x="5834405" y="108712"/>
                </a:lnTo>
                <a:lnTo>
                  <a:pt x="5836818" y="106172"/>
                </a:lnTo>
                <a:lnTo>
                  <a:pt x="5896800" y="43865"/>
                </a:lnTo>
                <a:lnTo>
                  <a:pt x="5898667" y="43307"/>
                </a:lnTo>
                <a:lnTo>
                  <a:pt x="5900483" y="40043"/>
                </a:lnTo>
                <a:lnTo>
                  <a:pt x="5905525" y="34798"/>
                </a:lnTo>
                <a:close/>
              </a:path>
            </a:pathLst>
          </a:custGeom>
          <a:solidFill>
            <a:srgbClr val="979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0"/>
            <a:ext cx="4416552" cy="4049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990600"/>
            <a:ext cx="8991600" cy="48043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0"/>
            <a:ext cx="4658868" cy="4049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5685" y="838200"/>
            <a:ext cx="9169685" cy="5029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53289"/>
            <a:ext cx="8247888" cy="4994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674" y="1066800"/>
            <a:ext cx="8247888" cy="4042132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40"/>
              </a:spcBef>
              <a:buClr>
                <a:srgbClr val="EFAC00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700" dirty="0">
                <a:solidFill>
                  <a:schemeClr val="bg1"/>
                </a:solidFill>
                <a:latin typeface="Corbel"/>
                <a:cs typeface="Corbel"/>
              </a:rPr>
              <a:t>Modes</a:t>
            </a:r>
          </a:p>
          <a:p>
            <a:pPr marL="625475" lvl="1" indent="-275590">
              <a:lnSpc>
                <a:spcPct val="100000"/>
              </a:lnSpc>
              <a:spcBef>
                <a:spcPts val="30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Single</a:t>
            </a:r>
            <a:r>
              <a:rPr sz="2400" spc="-7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Stand</a:t>
            </a:r>
            <a:r>
              <a:rPr sz="2400" spc="-114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Alone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890269" lvl="2" indent="-229235">
              <a:lnSpc>
                <a:spcPct val="100000"/>
              </a:lnSpc>
              <a:spcBef>
                <a:spcPts val="27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All</a:t>
            </a:r>
            <a:r>
              <a:rPr sz="20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Process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runs in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single</a:t>
            </a:r>
            <a:r>
              <a:rPr sz="20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jvm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890269" lvl="2" indent="-229235">
              <a:lnSpc>
                <a:spcPct val="100000"/>
              </a:lnSpc>
              <a:spcBef>
                <a:spcPts val="24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Does</a:t>
            </a:r>
            <a:r>
              <a:rPr sz="2000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not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use</a:t>
            </a:r>
            <a:r>
              <a:rPr sz="20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HDFS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lvl="1" indent="-275590">
              <a:lnSpc>
                <a:spcPct val="100000"/>
              </a:lnSpc>
              <a:spcBef>
                <a:spcPts val="26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Pseudo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Distributed</a:t>
            </a:r>
            <a:r>
              <a:rPr sz="2400" spc="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Mode</a:t>
            </a:r>
            <a:r>
              <a:rPr sz="2400" spc="459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b="1" dirty="0">
                <a:solidFill>
                  <a:schemeClr val="bg1"/>
                </a:solidFill>
                <a:latin typeface="Corbel"/>
                <a:cs typeface="Corbel"/>
              </a:rPr>
              <a:t>-</a:t>
            </a:r>
            <a:r>
              <a:rPr sz="2400" b="1" spc="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2400" b="1" spc="-5" dirty="0">
                <a:solidFill>
                  <a:schemeClr val="bg1"/>
                </a:solidFill>
                <a:latin typeface="Corbel"/>
                <a:cs typeface="Corbel"/>
              </a:rPr>
              <a:t>T</a:t>
            </a:r>
            <a:r>
              <a:rPr sz="2400" b="1" spc="-5" dirty="0">
                <a:solidFill>
                  <a:schemeClr val="bg1"/>
                </a:solidFill>
                <a:latin typeface="Corbel"/>
                <a:cs typeface="Corbel"/>
              </a:rPr>
              <a:t>raining</a:t>
            </a:r>
            <a:r>
              <a:rPr lang="en-US" sz="2400" b="1" spc="-5" dirty="0">
                <a:solidFill>
                  <a:schemeClr val="bg1"/>
                </a:solidFill>
                <a:latin typeface="Corbel"/>
                <a:cs typeface="Corbel"/>
              </a:rPr>
              <a:t> Purpose 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890269" lvl="2" indent="-229235">
              <a:lnSpc>
                <a:spcPct val="100000"/>
              </a:lnSpc>
              <a:spcBef>
                <a:spcPts val="27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All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daemon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process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runs</a:t>
            </a:r>
            <a:r>
              <a:rPr sz="20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in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separate jvm</a:t>
            </a:r>
            <a:r>
              <a:rPr sz="2000" spc="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0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single</a:t>
            </a:r>
            <a:r>
              <a:rPr sz="20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local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machine</a:t>
            </a:r>
          </a:p>
          <a:p>
            <a:pPr marL="890269" lvl="2" indent="-229235">
              <a:lnSpc>
                <a:spcPct val="100000"/>
              </a:lnSpc>
              <a:spcBef>
                <a:spcPts val="24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Used</a:t>
            </a:r>
            <a:r>
              <a:rPr sz="20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for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 development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 and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 testing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890269" lvl="2" indent="-229235">
              <a:lnSpc>
                <a:spcPct val="100000"/>
              </a:lnSpc>
              <a:spcBef>
                <a:spcPts val="24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Uses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HDFS</a:t>
            </a:r>
            <a:r>
              <a:rPr sz="20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to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store data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lvl="1" indent="-275590">
              <a:lnSpc>
                <a:spcPct val="100000"/>
              </a:lnSpc>
              <a:spcBef>
                <a:spcPts val="26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Distributed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Mode</a:t>
            </a:r>
          </a:p>
          <a:p>
            <a:pPr marL="890269" lvl="2" indent="-229235">
              <a:lnSpc>
                <a:spcPct val="100000"/>
              </a:lnSpc>
              <a:spcBef>
                <a:spcPts val="27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cluster</a:t>
            </a:r>
            <a:r>
              <a:rPr sz="20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nodes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more than</a:t>
            </a:r>
            <a:r>
              <a:rPr sz="20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1</a:t>
            </a:r>
          </a:p>
          <a:p>
            <a:pPr marL="890269" lvl="2" indent="-229235">
              <a:lnSpc>
                <a:spcPts val="2220"/>
              </a:lnSpc>
              <a:spcBef>
                <a:spcPts val="240"/>
              </a:spcBef>
              <a:buClr>
                <a:srgbClr val="E66C7C"/>
              </a:buClr>
              <a:buFont typeface="Arial"/>
              <a:buChar char="▪"/>
              <a:tabLst>
                <a:tab pos="890269" algn="l"/>
                <a:tab pos="890905" algn="l"/>
              </a:tabLst>
            </a:pP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Each</a:t>
            </a:r>
            <a:r>
              <a:rPr sz="2000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Process</a:t>
            </a:r>
            <a:r>
              <a:rPr sz="20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may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run</a:t>
            </a:r>
            <a:r>
              <a:rPr sz="20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in</a:t>
            </a:r>
            <a:r>
              <a:rPr sz="20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000" dirty="0">
                <a:solidFill>
                  <a:schemeClr val="bg1"/>
                </a:solidFill>
                <a:latin typeface="Corbel"/>
                <a:cs typeface="Corbel"/>
              </a:rPr>
              <a:t>different</a:t>
            </a:r>
            <a:r>
              <a:rPr sz="2000" spc="-5" dirty="0">
                <a:solidFill>
                  <a:schemeClr val="bg1"/>
                </a:solidFill>
                <a:latin typeface="Corbel"/>
                <a:cs typeface="Corbel"/>
              </a:rPr>
              <a:t> nodes</a:t>
            </a:r>
            <a:endParaRPr sz="20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8236" y="1727643"/>
            <a:ext cx="5864860" cy="26409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jps</a:t>
            </a:r>
          </a:p>
          <a:p>
            <a:pPr marL="625475" lvl="1" indent="-275590">
              <a:lnSpc>
                <a:spcPts val="335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  <a:tab pos="1422400" algn="l"/>
              </a:tabLst>
            </a:pP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Jps</a:t>
            </a:r>
            <a:r>
              <a:rPr sz="2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-	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jvm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profiling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status</a:t>
            </a:r>
            <a:r>
              <a:rPr sz="2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tool</a:t>
            </a:r>
            <a:endParaRPr sz="2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ts val="3829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25" dirty="0">
                <a:solidFill>
                  <a:schemeClr val="bg1"/>
                </a:solidFill>
                <a:latin typeface="Corbel"/>
                <a:cs typeface="Corbel"/>
              </a:rPr>
              <a:t>W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eb</a:t>
            </a:r>
            <a:r>
              <a:rPr sz="3200" spc="-1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UI</a:t>
            </a:r>
          </a:p>
          <a:p>
            <a:pPr marL="625475" lvl="1" indent="-275590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  <a:tab pos="2652395" algn="l"/>
              </a:tabLst>
            </a:pP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NameNode</a:t>
            </a:r>
            <a:r>
              <a:rPr sz="2800" spc="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-	</a:t>
            </a:r>
            <a:r>
              <a:rPr sz="2800" u="sng" spc="-10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168AB9"/>
                  </a:solidFill>
                </a:uFill>
                <a:latin typeface="Corbel"/>
                <a:cs typeface="Corbel"/>
              </a:rPr>
              <a:t>http://localhost:50070</a:t>
            </a:r>
            <a:endParaRPr sz="2800" dirty="0">
              <a:solidFill>
                <a:schemeClr val="bg1"/>
              </a:solidFill>
              <a:highlight>
                <a:srgbClr val="000000"/>
              </a:highlight>
              <a:latin typeface="Corbel"/>
              <a:cs typeface="Corbel"/>
            </a:endParaRPr>
          </a:p>
          <a:p>
            <a:pPr marL="625475" lvl="1" indent="-27559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30" dirty="0">
                <a:solidFill>
                  <a:schemeClr val="bg1"/>
                </a:solidFill>
                <a:latin typeface="Corbel"/>
                <a:cs typeface="Corbel"/>
              </a:rPr>
              <a:t>JobTracker</a:t>
            </a:r>
            <a:r>
              <a:rPr sz="28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2800" spc="-20" dirty="0">
                <a:solidFill>
                  <a:srgbClr val="168AB9"/>
                </a:solidFill>
                <a:latin typeface="Corbel"/>
                <a:cs typeface="Corbel"/>
              </a:rPr>
              <a:t> </a:t>
            </a:r>
            <a:r>
              <a:rPr sz="2800" u="sng" spc="-10" dirty="0">
                <a:solidFill>
                  <a:srgbClr val="168AB9"/>
                </a:solidFill>
                <a:highlight>
                  <a:srgbClr val="000000"/>
                </a:highlight>
                <a:uFill>
                  <a:solidFill>
                    <a:srgbClr val="168AB9"/>
                  </a:solidFill>
                </a:uFill>
                <a:latin typeface="Corbel"/>
                <a:cs typeface="Corbel"/>
              </a:rPr>
              <a:t>http://localhost:50030</a:t>
            </a:r>
            <a:endParaRPr sz="2800" dirty="0">
              <a:highlight>
                <a:srgbClr val="000000"/>
              </a:highlight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30A7D-AB09-4A0E-ADE1-BF915F76DDE3}"/>
              </a:ext>
            </a:extLst>
          </p:cNvPr>
          <p:cNvSpPr txBox="1"/>
          <p:nvPr/>
        </p:nvSpPr>
        <p:spPr>
          <a:xfrm>
            <a:off x="1600200" y="210552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UI ADDRESS</a:t>
            </a:r>
            <a:endParaRPr lang="ta-IN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0"/>
            <a:ext cx="4668012" cy="4049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1727643"/>
            <a:ext cx="5163185" cy="21024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Command</a:t>
            </a:r>
            <a:r>
              <a:rPr sz="3200" spc="-6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line</a:t>
            </a:r>
          </a:p>
          <a:p>
            <a:pPr marL="625475" lvl="1" indent="-275590">
              <a:lnSpc>
                <a:spcPts val="335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Usage: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i="1" spc="-10" dirty="0">
                <a:solidFill>
                  <a:schemeClr val="bg1"/>
                </a:solidFill>
                <a:latin typeface="Corbel"/>
                <a:cs typeface="Corbel"/>
              </a:rPr>
              <a:t>hadoop</a:t>
            </a:r>
            <a:r>
              <a:rPr sz="2800" i="1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i="1" spc="-5" dirty="0">
                <a:solidFill>
                  <a:schemeClr val="bg1"/>
                </a:solidFill>
                <a:latin typeface="Corbel"/>
                <a:cs typeface="Corbel"/>
              </a:rPr>
              <a:t>dfs</a:t>
            </a:r>
            <a:r>
              <a:rPr sz="2800" i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i="1" spc="-10" dirty="0">
                <a:solidFill>
                  <a:schemeClr val="bg1"/>
                </a:solidFill>
                <a:latin typeface="Corbel"/>
                <a:cs typeface="Corbel"/>
              </a:rPr>
              <a:t>&lt;command&gt;</a:t>
            </a:r>
            <a:endParaRPr sz="2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ts val="3829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J</a:t>
            </a:r>
            <a:r>
              <a:rPr sz="3200" spc="-165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3200" spc="-170" dirty="0">
                <a:solidFill>
                  <a:schemeClr val="bg1"/>
                </a:solidFill>
                <a:latin typeface="Corbel"/>
                <a:cs typeface="Corbel"/>
              </a:rPr>
              <a:t>V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3200" spc="-17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API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webHDFS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56031"/>
            <a:ext cx="4960620" cy="877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1828241"/>
            <a:ext cx="761809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  <a:tab pos="2303145" algn="l"/>
                <a:tab pos="5071110" algn="l"/>
              </a:tabLst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hadoo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p</a:t>
            </a:r>
            <a:r>
              <a:rPr sz="3200" i="1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dfs	</a:t>
            </a: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-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cop</a:t>
            </a:r>
            <a:r>
              <a:rPr sz="3200" i="1" spc="-15" dirty="0">
                <a:solidFill>
                  <a:schemeClr val="bg1"/>
                </a:solidFill>
                <a:latin typeface="Corbel"/>
                <a:cs typeface="Corbel"/>
              </a:rPr>
              <a:t>y</a:t>
            </a: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FromLoca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l	&lt;</a:t>
            </a: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src</a:t>
            </a:r>
            <a:r>
              <a:rPr sz="3200" i="1" spc="-75" dirty="0">
                <a:solidFill>
                  <a:schemeClr val="bg1"/>
                </a:solidFill>
                <a:latin typeface="Corbel"/>
                <a:cs typeface="Corbel"/>
              </a:rPr>
              <a:t>L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OC</a:t>
            </a:r>
            <a:r>
              <a:rPr sz="3200" i="1" spc="-1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Lfile&gt;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&lt;destHDFSfile&gt;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  <a:tab pos="2303145" algn="l"/>
              </a:tabLst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hadoop</a:t>
            </a:r>
            <a:r>
              <a:rPr sz="3200" i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dfs	</a:t>
            </a: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-ls</a:t>
            </a:r>
            <a:r>
              <a:rPr sz="3200" i="1" spc="-1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/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  <a:tab pos="2303145" algn="l"/>
              </a:tabLst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hadoop</a:t>
            </a:r>
            <a:r>
              <a:rPr sz="3200" i="1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dfs	-cat</a:t>
            </a:r>
            <a:r>
              <a:rPr sz="3200" i="1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/&lt;destHDFSfile&gt;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  <a:tab pos="2303145" algn="l"/>
              </a:tabLst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hadoop</a:t>
            </a:r>
            <a:r>
              <a:rPr sz="3200" i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dfs	</a:t>
            </a:r>
            <a:r>
              <a:rPr sz="3200" i="1" spc="-15" dirty="0">
                <a:solidFill>
                  <a:schemeClr val="bg1"/>
                </a:solidFill>
                <a:latin typeface="Corbel"/>
                <a:cs typeface="Corbel"/>
              </a:rPr>
              <a:t>-copyToLocal</a:t>
            </a:r>
            <a:r>
              <a:rPr sz="3200" i="1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&lt;srcHDFSfile&gt;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&lt;destLOCALfile&gt;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  <a:tab pos="2303145" algn="l"/>
              </a:tabLst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hadoop</a:t>
            </a:r>
            <a:r>
              <a:rPr sz="3200" i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dfs	</a:t>
            </a:r>
            <a:r>
              <a:rPr sz="3200" i="1" spc="-10" dirty="0">
                <a:solidFill>
                  <a:schemeClr val="bg1"/>
                </a:solidFill>
                <a:latin typeface="Corbel"/>
                <a:cs typeface="Corbel"/>
              </a:rPr>
              <a:t>-mkdir</a:t>
            </a:r>
            <a:r>
              <a:rPr sz="3200" i="1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/test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i="1" spc="-5" dirty="0">
                <a:solidFill>
                  <a:schemeClr val="bg1"/>
                </a:solidFill>
                <a:latin typeface="Corbel"/>
                <a:cs typeface="Corbel"/>
              </a:rPr>
              <a:t>hadoop</a:t>
            </a:r>
            <a:r>
              <a:rPr sz="3200" i="1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dfs</a:t>
            </a:r>
            <a:r>
              <a:rPr sz="3200" i="1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–rmr</a:t>
            </a:r>
            <a:r>
              <a:rPr sz="3200" i="1" spc="-4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i="1" dirty="0">
                <a:solidFill>
                  <a:schemeClr val="bg1"/>
                </a:solidFill>
                <a:latin typeface="Corbel"/>
                <a:cs typeface="Corbel"/>
              </a:rPr>
              <a:t>/test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90CBD2-3D9D-42B8-BA5C-E73C257DC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16697" cy="459620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8BAFD1-8EE0-40A5-B4C6-0D77DD0A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01812"/>
              </p:ext>
            </p:extLst>
          </p:nvPr>
        </p:nvGraphicFramePr>
        <p:xfrm>
          <a:off x="0" y="457200"/>
          <a:ext cx="9116697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6697">
                  <a:extLst>
                    <a:ext uri="{9D8B030D-6E8A-4147-A177-3AD203B41FA5}">
                      <a16:colId xmlns:a16="http://schemas.microsoft.com/office/drawing/2014/main" val="122248963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HDFS ARCHITECTURE </a:t>
                      </a:r>
                      <a:endParaRPr lang="ta-IN" sz="36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7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1"/>
            <a:ext cx="6729983" cy="5573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1828241"/>
            <a:ext cx="378904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append()</a:t>
            </a: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copyFromLocalFile()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create()</a:t>
            </a: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delete()</a:t>
            </a: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10" dirty="0">
                <a:solidFill>
                  <a:schemeClr val="bg1"/>
                </a:solidFill>
                <a:latin typeface="Corbel"/>
                <a:cs typeface="Corbel"/>
              </a:rPr>
              <a:t>mkdirs()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open()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56031"/>
            <a:ext cx="6277356" cy="877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1828241"/>
            <a:ext cx="779145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32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helper</a:t>
            </a:r>
            <a:r>
              <a:rPr sz="3200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node</a:t>
            </a:r>
            <a:r>
              <a:rPr sz="32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for</a:t>
            </a:r>
            <a:r>
              <a:rPr sz="3200" spc="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NameNode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105" marR="254635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20" dirty="0">
                <a:solidFill>
                  <a:schemeClr val="bg1"/>
                </a:solidFill>
                <a:latin typeface="Corbel"/>
                <a:cs typeface="Corbel"/>
              </a:rPr>
              <a:t>Performs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memory-intensive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administrative </a:t>
            </a:r>
            <a:r>
              <a:rPr sz="3200" spc="-6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functions</a:t>
            </a:r>
            <a:r>
              <a:rPr sz="32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for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the</a:t>
            </a:r>
            <a:r>
              <a:rPr sz="32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NameNode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Have</a:t>
            </a:r>
            <a:r>
              <a:rPr sz="3200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32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checkpoint</a:t>
            </a:r>
            <a:r>
              <a:rPr sz="3200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for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the</a:t>
            </a:r>
            <a:r>
              <a:rPr sz="32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file</a:t>
            </a:r>
            <a:r>
              <a:rPr sz="32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system</a:t>
            </a:r>
            <a:r>
              <a:rPr sz="3200" spc="-10" dirty="0">
                <a:solidFill>
                  <a:schemeClr val="bg1"/>
                </a:solidFill>
                <a:latin typeface="Corbel"/>
                <a:cs typeface="Corbel"/>
              </a:rPr>
              <a:t> (HDFS)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Not</a:t>
            </a:r>
            <a:r>
              <a:rPr sz="32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32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Backup</a:t>
            </a:r>
            <a:r>
              <a:rPr sz="32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Node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56031"/>
            <a:ext cx="8101583" cy="8778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19200" y="2247900"/>
            <a:ext cx="2590800" cy="914400"/>
          </a:xfrm>
          <a:custGeom>
            <a:avLst/>
            <a:gdLst/>
            <a:ahLst/>
            <a:cxnLst/>
            <a:rect l="l" t="t" r="r" b="b"/>
            <a:pathLst>
              <a:path w="2590800" h="914400">
                <a:moveTo>
                  <a:pt x="2438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2438400" y="914400"/>
                </a:lnTo>
                <a:lnTo>
                  <a:pt x="2486582" y="906633"/>
                </a:lnTo>
                <a:lnTo>
                  <a:pt x="2528419" y="885005"/>
                </a:lnTo>
                <a:lnTo>
                  <a:pt x="2561405" y="852019"/>
                </a:lnTo>
                <a:lnTo>
                  <a:pt x="2583033" y="810182"/>
                </a:lnTo>
                <a:lnTo>
                  <a:pt x="2590800" y="762000"/>
                </a:lnTo>
                <a:lnTo>
                  <a:pt x="2590800" y="152400"/>
                </a:lnTo>
                <a:lnTo>
                  <a:pt x="2583033" y="104217"/>
                </a:lnTo>
                <a:lnTo>
                  <a:pt x="2561405" y="62380"/>
                </a:lnTo>
                <a:lnTo>
                  <a:pt x="2528419" y="29394"/>
                </a:lnTo>
                <a:lnTo>
                  <a:pt x="2486582" y="7766"/>
                </a:lnTo>
                <a:lnTo>
                  <a:pt x="2438400" y="0"/>
                </a:lnTo>
                <a:close/>
              </a:path>
            </a:pathLst>
          </a:custGeom>
          <a:solidFill>
            <a:srgbClr val="236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7225" y="2523870"/>
            <a:ext cx="2173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rbel"/>
                <a:cs typeface="Corbel"/>
              </a:rPr>
              <a:t>NameNode</a:t>
            </a:r>
            <a:r>
              <a:rPr sz="2000" b="1" spc="-1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9553" y="2247900"/>
            <a:ext cx="2546985" cy="914400"/>
          </a:xfrm>
          <a:custGeom>
            <a:avLst/>
            <a:gdLst/>
            <a:ahLst/>
            <a:cxnLst/>
            <a:rect l="l" t="t" r="r" b="b"/>
            <a:pathLst>
              <a:path w="2546984" h="914400">
                <a:moveTo>
                  <a:pt x="2394077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2394077" y="914400"/>
                </a:lnTo>
                <a:lnTo>
                  <a:pt x="2442259" y="906633"/>
                </a:lnTo>
                <a:lnTo>
                  <a:pt x="2484096" y="885005"/>
                </a:lnTo>
                <a:lnTo>
                  <a:pt x="2517082" y="852019"/>
                </a:lnTo>
                <a:lnTo>
                  <a:pt x="2538710" y="810182"/>
                </a:lnTo>
                <a:lnTo>
                  <a:pt x="2546477" y="762000"/>
                </a:lnTo>
                <a:lnTo>
                  <a:pt x="2546477" y="152400"/>
                </a:lnTo>
                <a:lnTo>
                  <a:pt x="2538710" y="104217"/>
                </a:lnTo>
                <a:lnTo>
                  <a:pt x="2517082" y="62380"/>
                </a:lnTo>
                <a:lnTo>
                  <a:pt x="2484096" y="29394"/>
                </a:lnTo>
                <a:lnTo>
                  <a:pt x="2442259" y="7766"/>
                </a:lnTo>
                <a:lnTo>
                  <a:pt x="2394077" y="0"/>
                </a:lnTo>
                <a:close/>
              </a:path>
            </a:pathLst>
          </a:custGeom>
          <a:solidFill>
            <a:srgbClr val="2360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8904" y="2403475"/>
            <a:ext cx="224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marR="5080" indent="-7346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Secondary</a:t>
            </a:r>
            <a:r>
              <a:rPr sz="1800" b="1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NameNode </a:t>
            </a:r>
            <a:r>
              <a:rPr sz="1800" b="1" spc="-3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200" y="2658872"/>
            <a:ext cx="4719955" cy="2522855"/>
            <a:chOff x="1600200" y="2658872"/>
            <a:chExt cx="4719955" cy="2522855"/>
          </a:xfrm>
        </p:grpSpPr>
        <p:sp>
          <p:nvSpPr>
            <p:cNvPr id="8" name="object 8"/>
            <p:cNvSpPr/>
            <p:nvPr/>
          </p:nvSpPr>
          <p:spPr>
            <a:xfrm>
              <a:off x="3800220" y="2658872"/>
              <a:ext cx="2519680" cy="118745"/>
            </a:xfrm>
            <a:custGeom>
              <a:avLst/>
              <a:gdLst/>
              <a:ahLst/>
              <a:cxnLst/>
              <a:rect l="l" t="t" r="r" b="b"/>
              <a:pathLst>
                <a:path w="2519679" h="118744">
                  <a:moveTo>
                    <a:pt x="59054" y="0"/>
                  </a:moveTo>
                  <a:lnTo>
                    <a:pt x="0" y="59181"/>
                  </a:lnTo>
                  <a:lnTo>
                    <a:pt x="59054" y="118237"/>
                  </a:lnTo>
                  <a:lnTo>
                    <a:pt x="59054" y="88645"/>
                  </a:lnTo>
                  <a:lnTo>
                    <a:pt x="2519426" y="88645"/>
                  </a:lnTo>
                  <a:lnTo>
                    <a:pt x="2519426" y="29590"/>
                  </a:lnTo>
                  <a:lnTo>
                    <a:pt x="59054" y="29590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0200" y="42672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16764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676400" y="914400"/>
                  </a:lnTo>
                  <a:lnTo>
                    <a:pt x="1724582" y="906633"/>
                  </a:lnTo>
                  <a:lnTo>
                    <a:pt x="1766419" y="885005"/>
                  </a:lnTo>
                  <a:lnTo>
                    <a:pt x="1799405" y="852019"/>
                  </a:lnTo>
                  <a:lnTo>
                    <a:pt x="1821033" y="810182"/>
                  </a:lnTo>
                  <a:lnTo>
                    <a:pt x="1828800" y="762000"/>
                  </a:lnTo>
                  <a:lnTo>
                    <a:pt x="1828800" y="152400"/>
                  </a:lnTo>
                  <a:lnTo>
                    <a:pt x="1821033" y="104217"/>
                  </a:lnTo>
                  <a:lnTo>
                    <a:pt x="1799405" y="62380"/>
                  </a:lnTo>
                  <a:lnTo>
                    <a:pt x="1766419" y="29394"/>
                  </a:lnTo>
                  <a:lnTo>
                    <a:pt x="1724582" y="7766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93896" y="1942846"/>
            <a:ext cx="2115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orbel"/>
                <a:cs typeface="Corbel"/>
              </a:rPr>
              <a:t>Query</a:t>
            </a:r>
            <a:r>
              <a:rPr sz="1800" b="0" spc="-30" dirty="0">
                <a:latin typeface="Corbel"/>
                <a:cs typeface="Corbel"/>
              </a:rPr>
              <a:t> </a:t>
            </a:r>
            <a:r>
              <a:rPr sz="1800" b="0" spc="-5" dirty="0">
                <a:latin typeface="Corbel"/>
                <a:cs typeface="Corbel"/>
              </a:rPr>
              <a:t>For</a:t>
            </a:r>
            <a:r>
              <a:rPr sz="1800" b="0" spc="-20" dirty="0">
                <a:latin typeface="Corbel"/>
                <a:cs typeface="Corbel"/>
              </a:rPr>
              <a:t> </a:t>
            </a:r>
            <a:r>
              <a:rPr sz="1800" b="0" spc="-5" dirty="0">
                <a:latin typeface="Corbel"/>
                <a:cs typeface="Corbel"/>
              </a:rPr>
              <a:t>Edit</a:t>
            </a:r>
            <a:r>
              <a:rPr sz="1800" b="0" spc="-35" dirty="0">
                <a:latin typeface="Corbel"/>
                <a:cs typeface="Corbel"/>
              </a:rPr>
              <a:t> </a:t>
            </a:r>
            <a:r>
              <a:rPr sz="1800" b="0" dirty="0">
                <a:latin typeface="Corbel"/>
                <a:cs typeface="Corbel"/>
              </a:rPr>
              <a:t>Logs</a:t>
            </a:r>
            <a:r>
              <a:rPr sz="1800" b="0" spc="-25" dirty="0">
                <a:latin typeface="Corbel"/>
                <a:cs typeface="Corbel"/>
              </a:rPr>
              <a:t> </a:t>
            </a:r>
            <a:r>
              <a:rPr sz="1800" b="0" dirty="0">
                <a:latin typeface="Corbel"/>
                <a:cs typeface="Corbel"/>
              </a:rPr>
              <a:t>in </a:t>
            </a:r>
            <a:r>
              <a:rPr sz="1800" b="0" spc="-345" dirty="0">
                <a:latin typeface="Corbel"/>
                <a:cs typeface="Corbel"/>
              </a:rPr>
              <a:t> </a:t>
            </a:r>
            <a:r>
              <a:rPr sz="1800" b="0" dirty="0">
                <a:latin typeface="Corbel"/>
                <a:cs typeface="Corbel"/>
              </a:rPr>
              <a:t>regular</a:t>
            </a:r>
            <a:r>
              <a:rPr sz="1800" b="0" spc="-25" dirty="0">
                <a:latin typeface="Corbel"/>
                <a:cs typeface="Corbel"/>
              </a:rPr>
              <a:t> </a:t>
            </a:r>
            <a:r>
              <a:rPr sz="1800" b="0" spc="-5" dirty="0">
                <a:latin typeface="Corbel"/>
                <a:cs typeface="Corbel"/>
              </a:rPr>
              <a:t>intervals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109977" y="4560189"/>
            <a:ext cx="80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fsima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73595" y="42672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676400" y="0"/>
                </a:moveTo>
                <a:lnTo>
                  <a:pt x="152400" y="0"/>
                </a:lnTo>
                <a:lnTo>
                  <a:pt x="104265" y="7766"/>
                </a:lnTo>
                <a:lnTo>
                  <a:pt x="62435" y="29394"/>
                </a:lnTo>
                <a:lnTo>
                  <a:pt x="29431" y="62380"/>
                </a:lnTo>
                <a:lnTo>
                  <a:pt x="7778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78" y="810182"/>
                </a:lnTo>
                <a:lnTo>
                  <a:pt x="29431" y="852019"/>
                </a:lnTo>
                <a:lnTo>
                  <a:pt x="62435" y="885005"/>
                </a:lnTo>
                <a:lnTo>
                  <a:pt x="104265" y="906633"/>
                </a:lnTo>
                <a:lnTo>
                  <a:pt x="152400" y="914400"/>
                </a:lnTo>
                <a:lnTo>
                  <a:pt x="1676400" y="914400"/>
                </a:lnTo>
                <a:lnTo>
                  <a:pt x="1724582" y="906633"/>
                </a:lnTo>
                <a:lnTo>
                  <a:pt x="1766419" y="885005"/>
                </a:lnTo>
                <a:lnTo>
                  <a:pt x="1799405" y="852019"/>
                </a:lnTo>
                <a:lnTo>
                  <a:pt x="1821033" y="810182"/>
                </a:lnTo>
                <a:lnTo>
                  <a:pt x="1828800" y="762000"/>
                </a:lnTo>
                <a:lnTo>
                  <a:pt x="1828800" y="152400"/>
                </a:lnTo>
                <a:lnTo>
                  <a:pt x="1821033" y="104217"/>
                </a:lnTo>
                <a:lnTo>
                  <a:pt x="1799405" y="62380"/>
                </a:lnTo>
                <a:lnTo>
                  <a:pt x="1766419" y="29394"/>
                </a:lnTo>
                <a:lnTo>
                  <a:pt x="1724582" y="7766"/>
                </a:lnTo>
                <a:lnTo>
                  <a:pt x="1676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4263" y="4560189"/>
            <a:ext cx="80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fsima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8306" y="3147948"/>
            <a:ext cx="5207635" cy="1642745"/>
          </a:xfrm>
          <a:custGeom>
            <a:avLst/>
            <a:gdLst/>
            <a:ahLst/>
            <a:cxnLst/>
            <a:rect l="l" t="t" r="r" b="b"/>
            <a:pathLst>
              <a:path w="5207634" h="1642745">
                <a:moveTo>
                  <a:pt x="51943" y="1038136"/>
                </a:moveTo>
                <a:lnTo>
                  <a:pt x="28575" y="998093"/>
                </a:lnTo>
                <a:lnTo>
                  <a:pt x="24638" y="991235"/>
                </a:lnTo>
                <a:lnTo>
                  <a:pt x="15875" y="988949"/>
                </a:lnTo>
                <a:lnTo>
                  <a:pt x="9144" y="992886"/>
                </a:lnTo>
                <a:lnTo>
                  <a:pt x="2286" y="996823"/>
                </a:lnTo>
                <a:lnTo>
                  <a:pt x="0" y="1005586"/>
                </a:lnTo>
                <a:lnTo>
                  <a:pt x="3937" y="1012444"/>
                </a:lnTo>
                <a:lnTo>
                  <a:pt x="51943" y="1094778"/>
                </a:lnTo>
                <a:lnTo>
                  <a:pt x="51943" y="1038136"/>
                </a:lnTo>
                <a:close/>
              </a:path>
              <a:path w="5207634" h="1642745">
                <a:moveTo>
                  <a:pt x="57581" y="1104455"/>
                </a:moveTo>
                <a:lnTo>
                  <a:pt x="51943" y="1094778"/>
                </a:lnTo>
                <a:lnTo>
                  <a:pt x="51943" y="1098804"/>
                </a:lnTo>
                <a:lnTo>
                  <a:pt x="57581" y="1104455"/>
                </a:lnTo>
                <a:close/>
              </a:path>
              <a:path w="5207634" h="1642745">
                <a:moveTo>
                  <a:pt x="80518" y="6477"/>
                </a:moveTo>
                <a:lnTo>
                  <a:pt x="74168" y="0"/>
                </a:lnTo>
                <a:lnTo>
                  <a:pt x="58420" y="0"/>
                </a:lnTo>
                <a:lnTo>
                  <a:pt x="51943" y="6477"/>
                </a:lnTo>
                <a:lnTo>
                  <a:pt x="52070" y="1038352"/>
                </a:lnTo>
                <a:lnTo>
                  <a:pt x="66294" y="1062723"/>
                </a:lnTo>
                <a:lnTo>
                  <a:pt x="51943" y="1038136"/>
                </a:lnTo>
                <a:lnTo>
                  <a:pt x="52070" y="1094994"/>
                </a:lnTo>
                <a:lnTo>
                  <a:pt x="57581" y="1104455"/>
                </a:lnTo>
                <a:lnTo>
                  <a:pt x="66294" y="1119378"/>
                </a:lnTo>
                <a:lnTo>
                  <a:pt x="74510" y="1105281"/>
                </a:lnTo>
                <a:lnTo>
                  <a:pt x="75018" y="1104417"/>
                </a:lnTo>
                <a:lnTo>
                  <a:pt x="80518" y="1098804"/>
                </a:lnTo>
                <a:lnTo>
                  <a:pt x="80518" y="1094994"/>
                </a:lnTo>
                <a:lnTo>
                  <a:pt x="80518" y="1083818"/>
                </a:lnTo>
                <a:lnTo>
                  <a:pt x="80518" y="1038352"/>
                </a:lnTo>
                <a:lnTo>
                  <a:pt x="80518" y="6477"/>
                </a:lnTo>
                <a:close/>
              </a:path>
              <a:path w="5207634" h="1642745">
                <a:moveTo>
                  <a:pt x="132588" y="1005586"/>
                </a:moveTo>
                <a:lnTo>
                  <a:pt x="130302" y="996823"/>
                </a:lnTo>
                <a:lnTo>
                  <a:pt x="123444" y="992886"/>
                </a:lnTo>
                <a:lnTo>
                  <a:pt x="116713" y="988949"/>
                </a:lnTo>
                <a:lnTo>
                  <a:pt x="107950" y="991235"/>
                </a:lnTo>
                <a:lnTo>
                  <a:pt x="104013" y="998093"/>
                </a:lnTo>
                <a:lnTo>
                  <a:pt x="80645" y="1038136"/>
                </a:lnTo>
                <a:lnTo>
                  <a:pt x="80518" y="1094994"/>
                </a:lnTo>
                <a:lnTo>
                  <a:pt x="128651" y="1012444"/>
                </a:lnTo>
                <a:lnTo>
                  <a:pt x="132588" y="1005586"/>
                </a:lnTo>
                <a:close/>
              </a:path>
              <a:path w="5207634" h="1642745">
                <a:moveTo>
                  <a:pt x="1005166" y="1562100"/>
                </a:moveTo>
                <a:lnTo>
                  <a:pt x="1001141" y="1562100"/>
                </a:lnTo>
                <a:lnTo>
                  <a:pt x="995489" y="1567751"/>
                </a:lnTo>
                <a:lnTo>
                  <a:pt x="1005166" y="1562100"/>
                </a:lnTo>
                <a:close/>
              </a:path>
              <a:path w="5207634" h="1642745">
                <a:moveTo>
                  <a:pt x="4239641" y="1568577"/>
                </a:moveTo>
                <a:lnTo>
                  <a:pt x="4233291" y="1562100"/>
                </a:lnTo>
                <a:lnTo>
                  <a:pt x="1061808" y="1562100"/>
                </a:lnTo>
                <a:lnTo>
                  <a:pt x="1108710" y="1534795"/>
                </a:lnTo>
                <a:lnTo>
                  <a:pt x="1110996" y="1526032"/>
                </a:lnTo>
                <a:lnTo>
                  <a:pt x="1107059" y="1519301"/>
                </a:lnTo>
                <a:lnTo>
                  <a:pt x="1103122" y="1512443"/>
                </a:lnTo>
                <a:lnTo>
                  <a:pt x="1094359" y="1510157"/>
                </a:lnTo>
                <a:lnTo>
                  <a:pt x="995489" y="1567751"/>
                </a:lnTo>
                <a:lnTo>
                  <a:pt x="980567" y="1576451"/>
                </a:lnTo>
                <a:lnTo>
                  <a:pt x="995527" y="1585188"/>
                </a:lnTo>
                <a:lnTo>
                  <a:pt x="1001141" y="1590675"/>
                </a:lnTo>
                <a:lnTo>
                  <a:pt x="1004938" y="1590675"/>
                </a:lnTo>
                <a:lnTo>
                  <a:pt x="1094359" y="1642745"/>
                </a:lnTo>
                <a:lnTo>
                  <a:pt x="1103122" y="1640459"/>
                </a:lnTo>
                <a:lnTo>
                  <a:pt x="1107059" y="1633601"/>
                </a:lnTo>
                <a:lnTo>
                  <a:pt x="1110996" y="1626870"/>
                </a:lnTo>
                <a:lnTo>
                  <a:pt x="1108710" y="1618107"/>
                </a:lnTo>
                <a:lnTo>
                  <a:pt x="1061593" y="1590675"/>
                </a:lnTo>
                <a:lnTo>
                  <a:pt x="4233291" y="1590675"/>
                </a:lnTo>
                <a:lnTo>
                  <a:pt x="4239641" y="1584325"/>
                </a:lnTo>
                <a:lnTo>
                  <a:pt x="4239641" y="1568577"/>
                </a:lnTo>
                <a:close/>
              </a:path>
              <a:path w="5207634" h="1642745">
                <a:moveTo>
                  <a:pt x="5207508" y="1006475"/>
                </a:moveTo>
                <a:lnTo>
                  <a:pt x="5205349" y="997712"/>
                </a:lnTo>
                <a:lnTo>
                  <a:pt x="5191887" y="989584"/>
                </a:lnTo>
                <a:lnTo>
                  <a:pt x="5183124" y="991743"/>
                </a:lnTo>
                <a:lnTo>
                  <a:pt x="5179060" y="998601"/>
                </a:lnTo>
                <a:lnTo>
                  <a:pt x="5155120" y="1038339"/>
                </a:lnTo>
                <a:lnTo>
                  <a:pt x="5168773" y="14478"/>
                </a:lnTo>
                <a:lnTo>
                  <a:pt x="5168900" y="6604"/>
                </a:lnTo>
                <a:lnTo>
                  <a:pt x="5162550" y="127"/>
                </a:lnTo>
                <a:lnTo>
                  <a:pt x="5154676" y="0"/>
                </a:lnTo>
                <a:lnTo>
                  <a:pt x="5146802" y="0"/>
                </a:lnTo>
                <a:lnTo>
                  <a:pt x="5140325" y="6223"/>
                </a:lnTo>
                <a:lnTo>
                  <a:pt x="5140185" y="14478"/>
                </a:lnTo>
                <a:lnTo>
                  <a:pt x="5126545" y="1037971"/>
                </a:lnTo>
                <a:lnTo>
                  <a:pt x="5103749" y="997585"/>
                </a:lnTo>
                <a:lnTo>
                  <a:pt x="5099812" y="990727"/>
                </a:lnTo>
                <a:lnTo>
                  <a:pt x="5091049" y="988314"/>
                </a:lnTo>
                <a:lnTo>
                  <a:pt x="5084191" y="992124"/>
                </a:lnTo>
                <a:lnTo>
                  <a:pt x="5077333" y="996061"/>
                </a:lnTo>
                <a:lnTo>
                  <a:pt x="5074920" y="1004697"/>
                </a:lnTo>
                <a:lnTo>
                  <a:pt x="5078857" y="1011555"/>
                </a:lnTo>
                <a:lnTo>
                  <a:pt x="5125783" y="1094740"/>
                </a:lnTo>
                <a:lnTo>
                  <a:pt x="5125720" y="1098677"/>
                </a:lnTo>
                <a:lnTo>
                  <a:pt x="5131105" y="1104188"/>
                </a:lnTo>
                <a:lnTo>
                  <a:pt x="5139690" y="1119378"/>
                </a:lnTo>
                <a:lnTo>
                  <a:pt x="5148084" y="1105408"/>
                </a:lnTo>
                <a:lnTo>
                  <a:pt x="5148465" y="1104773"/>
                </a:lnTo>
                <a:lnTo>
                  <a:pt x="5154295" y="1099058"/>
                </a:lnTo>
                <a:lnTo>
                  <a:pt x="5154358" y="1094981"/>
                </a:lnTo>
                <a:lnTo>
                  <a:pt x="5203444" y="1013333"/>
                </a:lnTo>
                <a:lnTo>
                  <a:pt x="5207508" y="1006475"/>
                </a:lnTo>
                <a:close/>
              </a:path>
            </a:pathLst>
          </a:custGeom>
          <a:solidFill>
            <a:srgbClr val="EFA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53225" y="3423030"/>
            <a:ext cx="162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Updates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fsimage </a:t>
            </a:r>
            <a:r>
              <a:rPr sz="1800" spc="-3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with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edit</a:t>
            </a:r>
            <a:r>
              <a:rPr sz="1800" spc="-1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logs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79596" y="4096639"/>
            <a:ext cx="2510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rbel"/>
                <a:cs typeface="Corbel"/>
              </a:rPr>
              <a:t>Copy the updated fsimage </a:t>
            </a:r>
            <a:r>
              <a:rPr sz="1800" spc="-3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back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namenode</a:t>
            </a:r>
            <a:endParaRPr sz="1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5538" y="2902966"/>
            <a:ext cx="460375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dirty="0"/>
              <a:t>KEEP LEARNING </a:t>
            </a:r>
            <a:r>
              <a:rPr lang="en-US" sz="6000" dirty="0">
                <a:sym typeface="Wingdings" panose="05000000000000000000" pitchFamily="2" charset="2"/>
              </a:rPr>
              <a:t> </a:t>
            </a:r>
            <a:endParaRPr sz="6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74111" y="6586882"/>
            <a:ext cx="129921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lang="en-US" sz="1200" spc="-10" dirty="0">
                <a:solidFill>
                  <a:srgbClr val="FFFFFF"/>
                </a:solidFill>
                <a:latin typeface="Corbel"/>
                <a:cs typeface="Corbel"/>
              </a:rPr>
              <a:t>RRR</a:t>
            </a:r>
            <a:endParaRPr sz="1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2" y="153289"/>
            <a:ext cx="4989577" cy="6087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2022" y="1143001"/>
            <a:ext cx="8365619" cy="426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EFAC00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700" spc="-10" dirty="0">
                <a:solidFill>
                  <a:schemeClr val="bg1"/>
                </a:solidFill>
                <a:latin typeface="Corbel"/>
                <a:cs typeface="Corbel"/>
              </a:rPr>
              <a:t>Program</a:t>
            </a:r>
            <a:endParaRPr sz="27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marR="408305" lvl="1" indent="-274955">
              <a:lnSpc>
                <a:spcPct val="80000"/>
              </a:lnSpc>
              <a:spcBef>
                <a:spcPts val="59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84530" algn="l"/>
                <a:tab pos="685165" algn="l"/>
              </a:tabLst>
            </a:pPr>
            <a:r>
              <a:rPr lang="en-IN" sz="2400" spc="-5" dirty="0">
                <a:solidFill>
                  <a:schemeClr val="bg1"/>
                </a:solidFill>
                <a:latin typeface="Corbel"/>
              </a:rPr>
              <a:t>S</a:t>
            </a:r>
            <a:r>
              <a:rPr sz="2400" spc="-5" dirty="0" err="1">
                <a:solidFill>
                  <a:schemeClr val="bg1"/>
                </a:solidFill>
                <a:latin typeface="Corbel"/>
                <a:cs typeface="Corbel"/>
              </a:rPr>
              <a:t>equence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24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instructions</a:t>
            </a:r>
            <a:r>
              <a:rPr sz="24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written</a:t>
            </a:r>
            <a:r>
              <a:rPr sz="2400" spc="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perform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specified </a:t>
            </a:r>
            <a:r>
              <a:rPr sz="2400" spc="-47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task</a:t>
            </a:r>
            <a:r>
              <a:rPr sz="24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with</a:t>
            </a:r>
            <a:r>
              <a:rPr sz="24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computer</a:t>
            </a:r>
          </a:p>
          <a:p>
            <a:pPr marL="332740" indent="-320040">
              <a:lnSpc>
                <a:spcPts val="2910"/>
              </a:lnSpc>
              <a:buClr>
                <a:srgbClr val="EFAC00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700" spc="-5" dirty="0">
                <a:solidFill>
                  <a:schemeClr val="bg1"/>
                </a:solidFill>
                <a:latin typeface="Corbel"/>
                <a:cs typeface="Corbel"/>
              </a:rPr>
              <a:t>Process</a:t>
            </a:r>
            <a:endParaRPr sz="27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lvl="1" indent="-27559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lang="en-IN" sz="2400" spc="-5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n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instance</a:t>
            </a:r>
            <a:r>
              <a:rPr sz="24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4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computer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program</a:t>
            </a:r>
            <a:r>
              <a:rPr sz="2400" spc="-4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that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 is</a:t>
            </a:r>
            <a:r>
              <a:rPr sz="24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being</a:t>
            </a:r>
            <a:r>
              <a:rPr sz="24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executed.</a:t>
            </a:r>
          </a:p>
          <a:p>
            <a:pPr marL="625475" lvl="1" indent="-275590">
              <a:lnSpc>
                <a:spcPts val="255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or</a:t>
            </a:r>
            <a:r>
              <a:rPr sz="2400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execution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24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program</a:t>
            </a:r>
          </a:p>
          <a:p>
            <a:pPr marL="332740" indent="-320040">
              <a:lnSpc>
                <a:spcPts val="2910"/>
              </a:lnSpc>
              <a:buClr>
                <a:srgbClr val="EFAC00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700" spc="-5" dirty="0">
                <a:solidFill>
                  <a:schemeClr val="bg1"/>
                </a:solidFill>
                <a:latin typeface="Corbel"/>
                <a:cs typeface="Corbel"/>
              </a:rPr>
              <a:t>Daemon</a:t>
            </a:r>
            <a:r>
              <a:rPr sz="27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Corbel"/>
                <a:cs typeface="Corbel"/>
              </a:rPr>
              <a:t>Process</a:t>
            </a:r>
            <a:endParaRPr sz="27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marR="259079" lvl="1" indent="-274955">
              <a:lnSpc>
                <a:spcPts val="2300"/>
              </a:lnSpc>
              <a:spcBef>
                <a:spcPts val="57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lang="en-IN" sz="2400" dirty="0">
                <a:solidFill>
                  <a:schemeClr val="bg1"/>
                </a:solidFill>
                <a:latin typeface="Corbel"/>
                <a:cs typeface="Corbel"/>
              </a:rPr>
              <a:t>P</a:t>
            </a:r>
            <a:r>
              <a:rPr sz="2400" dirty="0" err="1">
                <a:solidFill>
                  <a:schemeClr val="bg1"/>
                </a:solidFill>
                <a:latin typeface="Corbel"/>
                <a:cs typeface="Corbel"/>
              </a:rPr>
              <a:t>rocess</a:t>
            </a:r>
            <a:r>
              <a:rPr sz="2400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which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runs</a:t>
            </a:r>
            <a:r>
              <a:rPr sz="24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in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background</a:t>
            </a:r>
            <a:r>
              <a:rPr sz="24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has</a:t>
            </a:r>
            <a:r>
              <a:rPr sz="24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no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controlling </a:t>
            </a:r>
            <a:r>
              <a:rPr sz="2400" spc="-46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terminal.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ts val="2605"/>
              </a:lnSpc>
              <a:buClr>
                <a:srgbClr val="EFAC00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700" dirty="0">
                <a:solidFill>
                  <a:schemeClr val="bg1"/>
                </a:solidFill>
                <a:latin typeface="Corbel"/>
                <a:cs typeface="Corbel"/>
              </a:rPr>
              <a:t>JVM</a:t>
            </a:r>
            <a:r>
              <a:rPr sz="27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chemeClr val="bg1"/>
                </a:solidFill>
                <a:latin typeface="Corbel"/>
                <a:cs typeface="Corbel"/>
              </a:rPr>
              <a:t>–</a:t>
            </a:r>
            <a:r>
              <a:rPr sz="2700" spc="-6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chemeClr val="bg1"/>
                </a:solidFill>
                <a:latin typeface="Corbel"/>
                <a:cs typeface="Corbel"/>
              </a:rPr>
              <a:t>Java</a:t>
            </a:r>
            <a:r>
              <a:rPr sz="2700" spc="-18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chemeClr val="bg1"/>
                </a:solidFill>
                <a:latin typeface="Corbel"/>
                <a:cs typeface="Corbel"/>
              </a:rPr>
              <a:t>Virt</a:t>
            </a:r>
            <a:r>
              <a:rPr sz="2700" spc="-10" dirty="0">
                <a:solidFill>
                  <a:schemeClr val="bg1"/>
                </a:solidFill>
                <a:latin typeface="Corbel"/>
                <a:cs typeface="Corbel"/>
              </a:rPr>
              <a:t>u</a:t>
            </a:r>
            <a:r>
              <a:rPr sz="2700" dirty="0">
                <a:solidFill>
                  <a:schemeClr val="bg1"/>
                </a:solidFill>
                <a:latin typeface="Corbel"/>
                <a:cs typeface="Corbel"/>
              </a:rPr>
              <a:t>al Machine</a:t>
            </a:r>
          </a:p>
          <a:p>
            <a:pPr marL="625475" marR="187325" lvl="1" indent="-274955">
              <a:lnSpc>
                <a:spcPct val="80000"/>
              </a:lnSpc>
              <a:spcBef>
                <a:spcPts val="585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lang="en-IN" sz="2400" dirty="0">
                <a:solidFill>
                  <a:schemeClr val="bg1"/>
                </a:solidFill>
                <a:latin typeface="Corbel"/>
                <a:cs typeface="Corbel"/>
              </a:rPr>
              <a:t>P</a:t>
            </a:r>
            <a:r>
              <a:rPr sz="2400" dirty="0" err="1">
                <a:solidFill>
                  <a:schemeClr val="bg1"/>
                </a:solidFill>
                <a:latin typeface="Corbel"/>
                <a:cs typeface="Corbel"/>
              </a:rPr>
              <a:t>rogram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which executes certain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programs,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namely those </a:t>
            </a:r>
            <a:r>
              <a:rPr sz="2400" spc="-47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containing</a:t>
            </a:r>
            <a:r>
              <a:rPr sz="2400" spc="-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Java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bytecode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instructions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3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5158739" cy="10824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2023" y="1219200"/>
            <a:ext cx="8277353" cy="435439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894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Clien</a:t>
            </a:r>
            <a:r>
              <a:rPr sz="3200" spc="5" dirty="0">
                <a:solidFill>
                  <a:schemeClr val="bg1"/>
                </a:solidFill>
                <a:latin typeface="Corbel"/>
                <a:cs typeface="Corbel"/>
              </a:rPr>
              <a:t>t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-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ser</a:t>
            </a:r>
            <a:r>
              <a:rPr sz="3200" spc="-15" dirty="0">
                <a:solidFill>
                  <a:schemeClr val="bg1"/>
                </a:solidFill>
                <a:latin typeface="Corbel"/>
                <a:cs typeface="Corbel"/>
              </a:rPr>
              <a:t>v</a:t>
            </a: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er</a:t>
            </a:r>
            <a:r>
              <a:rPr sz="3200" spc="-18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Concept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marR="5080" lvl="1" indent="-274955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  <a:tab pos="5450205" algn="l"/>
              </a:tabLst>
            </a:pP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Client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 sends</a:t>
            </a:r>
            <a:r>
              <a:rPr sz="2800" spc="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requests 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to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one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 or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more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servers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 which</a:t>
            </a:r>
            <a:r>
              <a:rPr sz="2800" spc="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in</a:t>
            </a:r>
            <a:r>
              <a:rPr sz="2800" spc="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turn</a:t>
            </a:r>
            <a:r>
              <a:rPr sz="2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accepts,</a:t>
            </a:r>
            <a:r>
              <a:rPr sz="2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processes</a:t>
            </a:r>
            <a:r>
              <a:rPr lang="en-IN" sz="2800" spc="-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them</a:t>
            </a:r>
            <a:r>
              <a:rPr sz="28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and</a:t>
            </a:r>
            <a:r>
              <a:rPr sz="28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return </a:t>
            </a:r>
            <a:r>
              <a:rPr sz="2800" spc="-5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the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 requested information</a:t>
            </a:r>
            <a:r>
              <a:rPr sz="2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to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the</a:t>
            </a:r>
            <a:r>
              <a:rPr sz="2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client.</a:t>
            </a:r>
            <a:endParaRPr sz="2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marR="502284" lvl="1" indent="-274955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A server might</a:t>
            </a:r>
            <a:r>
              <a:rPr sz="2800" spc="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run</a:t>
            </a:r>
            <a:r>
              <a:rPr sz="2800" spc="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a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software</a:t>
            </a:r>
            <a:r>
              <a:rPr sz="2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which listens</a:t>
            </a:r>
            <a:r>
              <a:rPr sz="2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/>
                <a:cs typeface="Corbel"/>
              </a:rPr>
              <a:t>on </a:t>
            </a:r>
            <a:r>
              <a:rPr sz="2800" spc="-54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particular</a:t>
            </a:r>
            <a:r>
              <a:rPr sz="2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ip</a:t>
            </a:r>
            <a:r>
              <a:rPr sz="2800" spc="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and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port number</a:t>
            </a:r>
            <a:r>
              <a:rPr sz="280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for requests</a:t>
            </a:r>
            <a:endParaRPr sz="2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625475" lvl="1" indent="-27559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5" dirty="0">
                <a:solidFill>
                  <a:schemeClr val="bg1"/>
                </a:solidFill>
                <a:latin typeface="Corbel"/>
                <a:cs typeface="Corbel"/>
              </a:rPr>
              <a:t>Examples:</a:t>
            </a:r>
            <a:endParaRPr sz="2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890269" lvl="2" indent="-229235">
              <a:lnSpc>
                <a:spcPct val="100000"/>
              </a:lnSpc>
              <a:spcBef>
                <a:spcPts val="610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Server</a:t>
            </a:r>
            <a:r>
              <a:rPr sz="2400" spc="44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-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web</a:t>
            </a:r>
            <a:r>
              <a:rPr sz="2400" spc="-1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server</a:t>
            </a:r>
            <a:endParaRPr sz="24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890269" lvl="2" indent="-229235">
              <a:lnSpc>
                <a:spcPct val="100000"/>
              </a:lnSpc>
              <a:spcBef>
                <a:spcPts val="575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5" dirty="0">
                <a:solidFill>
                  <a:schemeClr val="bg1"/>
                </a:solidFill>
                <a:latin typeface="Corbel"/>
                <a:cs typeface="Corbel"/>
              </a:rPr>
              <a:t>Client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–</a:t>
            </a:r>
            <a:r>
              <a:rPr sz="2400" spc="-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web</a:t>
            </a:r>
            <a:r>
              <a:rPr sz="2400" spc="-2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chemeClr val="bg1"/>
                </a:solidFill>
                <a:latin typeface="Corbel"/>
                <a:cs typeface="Corbel"/>
              </a:rPr>
              <a:t>browser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4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2" y="-304800"/>
            <a:ext cx="4456177" cy="990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400" y="1082484"/>
            <a:ext cx="7864856" cy="61920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45"/>
              </a:spcBef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A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distributed File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2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System</a:t>
            </a:r>
            <a:r>
              <a:rPr sz="2800" spc="4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-</a:t>
            </a:r>
            <a:r>
              <a:rPr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b="1" spc="-2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STORAGE</a:t>
            </a:r>
            <a:endParaRPr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32740" indent="-320040">
              <a:lnSpc>
                <a:spcPts val="2620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Hardware</a:t>
            </a:r>
            <a:r>
              <a:rPr sz="2800" spc="-6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Failure</a:t>
            </a:r>
            <a:endParaRPr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625475" lvl="1" indent="-275590">
              <a:lnSpc>
                <a:spcPct val="100000"/>
              </a:lnSpc>
              <a:spcBef>
                <a:spcPts val="445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Due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to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usage</a:t>
            </a:r>
            <a:r>
              <a:rPr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of</a:t>
            </a:r>
            <a:r>
              <a:rPr sz="280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Commodity</a:t>
            </a:r>
            <a:r>
              <a:rPr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machines,</a:t>
            </a:r>
            <a:r>
              <a:rPr sz="2800" spc="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failure</a:t>
            </a:r>
            <a:r>
              <a:rPr sz="2800" spc="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is</a:t>
            </a:r>
            <a:r>
              <a:rPr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a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common</a:t>
            </a:r>
            <a:r>
              <a:rPr sz="2800" spc="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phenomenon</a:t>
            </a:r>
            <a:endParaRPr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625475" lvl="1" indent="-275590">
              <a:lnSpc>
                <a:spcPts val="2150"/>
              </a:lnSpc>
              <a:spcBef>
                <a:spcPts val="434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Designed</a:t>
            </a:r>
            <a:r>
              <a:rPr sz="2800" spc="-2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for</a:t>
            </a:r>
            <a:r>
              <a:rPr sz="2800" spc="-2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failure</a:t>
            </a:r>
            <a:endParaRPr lang="en-IN" sz="2800" spc="-15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49885" lvl="1">
              <a:lnSpc>
                <a:spcPts val="2150"/>
              </a:lnSpc>
              <a:spcBef>
                <a:spcPts val="434"/>
              </a:spcBef>
              <a:buClr>
                <a:srgbClr val="5FB5CC"/>
              </a:buClr>
              <a:buSzPct val="88888"/>
              <a:tabLst>
                <a:tab pos="625475" algn="l"/>
                <a:tab pos="626110" algn="l"/>
              </a:tabLst>
            </a:pPr>
            <a:endParaRPr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32740" indent="-320040">
              <a:lnSpc>
                <a:spcPts val="2630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Large</a:t>
            </a:r>
            <a:r>
              <a:rPr sz="2800" spc="-2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Data</a:t>
            </a:r>
            <a:r>
              <a:rPr sz="2800" spc="-2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Sets</a:t>
            </a:r>
            <a:endParaRPr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625475" lvl="1" indent="-275590">
              <a:lnSpc>
                <a:spcPts val="2150"/>
              </a:lnSpc>
              <a:spcBef>
                <a:spcPts val="450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Small</a:t>
            </a: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Files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Problem 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Due</a:t>
            </a:r>
            <a:r>
              <a:rPr sz="2800" spc="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to</a:t>
            </a:r>
            <a:r>
              <a:rPr sz="2800" spc="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dirty="0" err="1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NameNode</a:t>
            </a:r>
            <a:endParaRPr lang="en-IN"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49885" lvl="1">
              <a:lnSpc>
                <a:spcPts val="2150"/>
              </a:lnSpc>
              <a:spcBef>
                <a:spcPts val="450"/>
              </a:spcBef>
              <a:buClr>
                <a:srgbClr val="5FB5CC"/>
              </a:buClr>
              <a:buSzPct val="88888"/>
              <a:tabLst>
                <a:tab pos="625475" algn="l"/>
                <a:tab pos="626110" algn="l"/>
              </a:tabLst>
            </a:pPr>
            <a:endParaRPr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32740" indent="-320040">
              <a:lnSpc>
                <a:spcPts val="2630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Simple</a:t>
            </a:r>
            <a:r>
              <a:rPr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Coherency</a:t>
            </a:r>
            <a:r>
              <a:rPr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Model</a:t>
            </a:r>
            <a:endParaRPr lang="en-IN" sz="2800" spc="-5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32740" indent="-320040">
              <a:lnSpc>
                <a:spcPts val="2630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IN" sz="2800" spc="-5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625475" indent="-275590">
              <a:lnSpc>
                <a:spcPts val="2155"/>
              </a:lnSpc>
              <a:spcBef>
                <a:spcPts val="100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lang="en-US" sz="2800" spc="-2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Write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Once</a:t>
            </a:r>
            <a:r>
              <a:rPr lang="en-US" sz="280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,</a:t>
            </a: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Read</a:t>
            </a: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Many</a:t>
            </a:r>
            <a:r>
              <a:rPr lang="en-US" sz="2800" spc="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Times</a:t>
            </a:r>
          </a:p>
          <a:p>
            <a:pPr marL="625475" indent="-275590">
              <a:lnSpc>
                <a:spcPts val="2155"/>
              </a:lnSpc>
              <a:spcBef>
                <a:spcPts val="100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5475" algn="l"/>
                <a:tab pos="626110" algn="l"/>
              </a:tabLst>
            </a:pPr>
            <a:endParaRPr lang="en-US"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32740" indent="-320040">
              <a:lnSpc>
                <a:spcPts val="2635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Streaming </a:t>
            </a:r>
            <a:r>
              <a:rPr lang="en-US" sz="2800" spc="-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Data</a:t>
            </a:r>
            <a:r>
              <a:rPr lang="en-US" sz="2800" spc="-2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Access</a:t>
            </a:r>
            <a:endParaRPr lang="en-US"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625475" lvl="1" indent="-275590">
              <a:lnSpc>
                <a:spcPct val="100000"/>
              </a:lnSpc>
              <a:spcBef>
                <a:spcPts val="445"/>
              </a:spcBef>
              <a:buClr>
                <a:srgbClr val="5FB5CC"/>
              </a:buClr>
              <a:buSzPct val="88888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High</a:t>
            </a:r>
            <a:r>
              <a:rPr lang="en-US"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Throughput</a:t>
            </a:r>
            <a:r>
              <a:rPr lang="en-US"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instead</a:t>
            </a:r>
            <a:r>
              <a:rPr lang="en-US" sz="2800" spc="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of</a:t>
            </a:r>
            <a:r>
              <a:rPr lang="en-US" sz="2800" spc="1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low</a:t>
            </a:r>
            <a:r>
              <a:rPr lang="en-US" sz="2800" spc="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latency</a:t>
            </a:r>
            <a:r>
              <a:rPr lang="en-US" sz="2800" spc="10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 </a:t>
            </a:r>
            <a:r>
              <a:rPr lang="en-US" sz="2800" spc="-5" dirty="0">
                <a:solidFill>
                  <a:schemeClr val="bg1"/>
                </a:solidFill>
                <a:latin typeface="Corbel" panose="020B0503020204020204" pitchFamily="34" charset="0"/>
                <a:cs typeface="Calibri"/>
              </a:rPr>
              <a:t>access</a:t>
            </a:r>
            <a:endParaRPr lang="en-US" sz="2800" dirty="0">
              <a:solidFill>
                <a:schemeClr val="bg1"/>
              </a:solidFill>
              <a:latin typeface="Corbel" panose="020B0503020204020204" pitchFamily="34" charset="0"/>
              <a:cs typeface="Calibri"/>
            </a:endParaRPr>
          </a:p>
          <a:p>
            <a:pPr marL="332740" indent="-320040">
              <a:lnSpc>
                <a:spcPts val="2630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en-US" sz="2200" spc="-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32740" indent="-320040">
              <a:lnSpc>
                <a:spcPts val="2630"/>
              </a:lnSpc>
              <a:buClr>
                <a:srgbClr val="EFAC00"/>
              </a:buClr>
              <a:buSzPct val="79545"/>
              <a:buFont typeface="Wingdings 2"/>
              <a:buChar char=""/>
              <a:tabLst>
                <a:tab pos="332105" algn="l"/>
                <a:tab pos="332740" algn="l"/>
              </a:tabLst>
            </a:pPr>
            <a:endParaRPr lang="ta-IN"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5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53289"/>
            <a:ext cx="3771900" cy="44888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57035" y="2404364"/>
            <a:ext cx="1916430" cy="1037590"/>
            <a:chOff x="357035" y="2404364"/>
            <a:chExt cx="1916430" cy="1037590"/>
          </a:xfrm>
        </p:grpSpPr>
        <p:sp>
          <p:nvSpPr>
            <p:cNvPr id="4" name="object 4"/>
            <p:cNvSpPr/>
            <p:nvPr/>
          </p:nvSpPr>
          <p:spPr>
            <a:xfrm>
              <a:off x="381000" y="2427351"/>
              <a:ext cx="1868170" cy="990600"/>
            </a:xfrm>
            <a:custGeom>
              <a:avLst/>
              <a:gdLst/>
              <a:ahLst/>
              <a:cxnLst/>
              <a:rect l="l" t="t" r="r" b="b"/>
              <a:pathLst>
                <a:path w="1868170" h="990600">
                  <a:moveTo>
                    <a:pt x="170307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703070" y="990600"/>
                  </a:lnTo>
                  <a:lnTo>
                    <a:pt x="1746961" y="984702"/>
                  </a:lnTo>
                  <a:lnTo>
                    <a:pt x="1786400" y="968059"/>
                  </a:lnTo>
                  <a:lnTo>
                    <a:pt x="1819814" y="942244"/>
                  </a:lnTo>
                  <a:lnTo>
                    <a:pt x="1845629" y="908830"/>
                  </a:lnTo>
                  <a:lnTo>
                    <a:pt x="1862272" y="869391"/>
                  </a:lnTo>
                  <a:lnTo>
                    <a:pt x="1868170" y="825500"/>
                  </a:lnTo>
                  <a:lnTo>
                    <a:pt x="1868170" y="165100"/>
                  </a:lnTo>
                  <a:lnTo>
                    <a:pt x="1862272" y="121208"/>
                  </a:lnTo>
                  <a:lnTo>
                    <a:pt x="1845629" y="81769"/>
                  </a:lnTo>
                  <a:lnTo>
                    <a:pt x="1819814" y="48355"/>
                  </a:lnTo>
                  <a:lnTo>
                    <a:pt x="1786400" y="22540"/>
                  </a:lnTo>
                  <a:lnTo>
                    <a:pt x="1746961" y="5897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2360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035" y="2404364"/>
              <a:ext cx="1916430" cy="1037590"/>
            </a:xfrm>
            <a:custGeom>
              <a:avLst/>
              <a:gdLst/>
              <a:ahLst/>
              <a:cxnLst/>
              <a:rect l="l" t="t" r="r" b="b"/>
              <a:pathLst>
                <a:path w="1916430" h="1037589">
                  <a:moveTo>
                    <a:pt x="1745068" y="0"/>
                  </a:moveTo>
                  <a:lnTo>
                    <a:pt x="187909" y="0"/>
                  </a:lnTo>
                  <a:lnTo>
                    <a:pt x="168681" y="1269"/>
                  </a:lnTo>
                  <a:lnTo>
                    <a:pt x="114388" y="15239"/>
                  </a:lnTo>
                  <a:lnTo>
                    <a:pt x="67906" y="43179"/>
                  </a:lnTo>
                  <a:lnTo>
                    <a:pt x="31661" y="83819"/>
                  </a:lnTo>
                  <a:lnTo>
                    <a:pt x="8166" y="133350"/>
                  </a:lnTo>
                  <a:lnTo>
                    <a:pt x="21" y="187960"/>
                  </a:lnTo>
                  <a:lnTo>
                    <a:pt x="0" y="850900"/>
                  </a:lnTo>
                  <a:lnTo>
                    <a:pt x="1092" y="869950"/>
                  </a:lnTo>
                  <a:lnTo>
                    <a:pt x="15316" y="923289"/>
                  </a:lnTo>
                  <a:lnTo>
                    <a:pt x="43942" y="970279"/>
                  </a:lnTo>
                  <a:lnTo>
                    <a:pt x="84353" y="1005839"/>
                  </a:lnTo>
                  <a:lnTo>
                    <a:pt x="134061" y="1029969"/>
                  </a:lnTo>
                  <a:lnTo>
                    <a:pt x="171056" y="1037589"/>
                  </a:lnTo>
                  <a:lnTo>
                    <a:pt x="1747481" y="1037589"/>
                  </a:lnTo>
                  <a:lnTo>
                    <a:pt x="1784311" y="1029969"/>
                  </a:lnTo>
                  <a:lnTo>
                    <a:pt x="1801710" y="1022350"/>
                  </a:lnTo>
                  <a:lnTo>
                    <a:pt x="1818220" y="1014729"/>
                  </a:lnTo>
                  <a:lnTo>
                    <a:pt x="1827074" y="1009650"/>
                  </a:lnTo>
                  <a:lnTo>
                    <a:pt x="189128" y="1009650"/>
                  </a:lnTo>
                  <a:lnTo>
                    <a:pt x="172516" y="1008379"/>
                  </a:lnTo>
                  <a:lnTo>
                    <a:pt x="126466" y="996950"/>
                  </a:lnTo>
                  <a:lnTo>
                    <a:pt x="86944" y="972819"/>
                  </a:lnTo>
                  <a:lnTo>
                    <a:pt x="55994" y="938529"/>
                  </a:lnTo>
                  <a:lnTo>
                    <a:pt x="35902" y="896619"/>
                  </a:lnTo>
                  <a:lnTo>
                    <a:pt x="28877" y="850900"/>
                  </a:lnTo>
                  <a:lnTo>
                    <a:pt x="28830" y="187960"/>
                  </a:lnTo>
                  <a:lnTo>
                    <a:pt x="29616" y="172719"/>
                  </a:lnTo>
                  <a:lnTo>
                    <a:pt x="41427" y="125729"/>
                  </a:lnTo>
                  <a:lnTo>
                    <a:pt x="65519" y="86360"/>
                  </a:lnTo>
                  <a:lnTo>
                    <a:pt x="99707" y="55879"/>
                  </a:lnTo>
                  <a:lnTo>
                    <a:pt x="141706" y="35560"/>
                  </a:lnTo>
                  <a:lnTo>
                    <a:pt x="189369" y="27939"/>
                  </a:lnTo>
                  <a:lnTo>
                    <a:pt x="1825952" y="27939"/>
                  </a:lnTo>
                  <a:lnTo>
                    <a:pt x="1816188" y="21589"/>
                  </a:lnTo>
                  <a:lnTo>
                    <a:pt x="1799551" y="13969"/>
                  </a:lnTo>
                  <a:lnTo>
                    <a:pt x="1782152" y="7619"/>
                  </a:lnTo>
                  <a:lnTo>
                    <a:pt x="1763864" y="2539"/>
                  </a:lnTo>
                  <a:lnTo>
                    <a:pt x="1745068" y="0"/>
                  </a:lnTo>
                  <a:close/>
                </a:path>
                <a:path w="1916430" h="1037589">
                  <a:moveTo>
                    <a:pt x="1825952" y="27939"/>
                  </a:moveTo>
                  <a:lnTo>
                    <a:pt x="1727034" y="27939"/>
                  </a:lnTo>
                  <a:lnTo>
                    <a:pt x="1743671" y="29210"/>
                  </a:lnTo>
                  <a:lnTo>
                    <a:pt x="1759546" y="31750"/>
                  </a:lnTo>
                  <a:lnTo>
                    <a:pt x="1803615" y="48260"/>
                  </a:lnTo>
                  <a:lnTo>
                    <a:pt x="1840445" y="76200"/>
                  </a:lnTo>
                  <a:lnTo>
                    <a:pt x="1868131" y="113029"/>
                  </a:lnTo>
                  <a:lnTo>
                    <a:pt x="1884133" y="156210"/>
                  </a:lnTo>
                  <a:lnTo>
                    <a:pt x="1887250" y="187960"/>
                  </a:lnTo>
                  <a:lnTo>
                    <a:pt x="1887240" y="850900"/>
                  </a:lnTo>
                  <a:lnTo>
                    <a:pt x="1880069" y="896619"/>
                  </a:lnTo>
                  <a:lnTo>
                    <a:pt x="1859749" y="938529"/>
                  </a:lnTo>
                  <a:lnTo>
                    <a:pt x="1828761" y="972819"/>
                  </a:lnTo>
                  <a:lnTo>
                    <a:pt x="1789264" y="996950"/>
                  </a:lnTo>
                  <a:lnTo>
                    <a:pt x="1743163" y="1008379"/>
                  </a:lnTo>
                  <a:lnTo>
                    <a:pt x="1726780" y="1009650"/>
                  </a:lnTo>
                  <a:lnTo>
                    <a:pt x="1827074" y="1009650"/>
                  </a:lnTo>
                  <a:lnTo>
                    <a:pt x="1861400" y="981710"/>
                  </a:lnTo>
                  <a:lnTo>
                    <a:pt x="1893785" y="938529"/>
                  </a:lnTo>
                  <a:lnTo>
                    <a:pt x="1912454" y="886460"/>
                  </a:lnTo>
                  <a:lnTo>
                    <a:pt x="1916074" y="850900"/>
                  </a:lnTo>
                  <a:lnTo>
                    <a:pt x="1916010" y="187960"/>
                  </a:lnTo>
                  <a:lnTo>
                    <a:pt x="1911946" y="149860"/>
                  </a:lnTo>
                  <a:lnTo>
                    <a:pt x="1892642" y="97789"/>
                  </a:lnTo>
                  <a:lnTo>
                    <a:pt x="1859876" y="54610"/>
                  </a:lnTo>
                  <a:lnTo>
                    <a:pt x="1831809" y="31750"/>
                  </a:lnTo>
                  <a:lnTo>
                    <a:pt x="1825952" y="27939"/>
                  </a:lnTo>
                  <a:close/>
                </a:path>
                <a:path w="1916430" h="1037589">
                  <a:moveTo>
                    <a:pt x="1727034" y="38100"/>
                  </a:moveTo>
                  <a:lnTo>
                    <a:pt x="189865" y="38100"/>
                  </a:lnTo>
                  <a:lnTo>
                    <a:pt x="159499" y="40639"/>
                  </a:lnTo>
                  <a:lnTo>
                    <a:pt x="117932" y="55879"/>
                  </a:lnTo>
                  <a:lnTo>
                    <a:pt x="82994" y="81279"/>
                  </a:lnTo>
                  <a:lnTo>
                    <a:pt x="56857" y="116839"/>
                  </a:lnTo>
                  <a:lnTo>
                    <a:pt x="41541" y="157479"/>
                  </a:lnTo>
                  <a:lnTo>
                    <a:pt x="38431" y="187960"/>
                  </a:lnTo>
                  <a:lnTo>
                    <a:pt x="38461" y="850900"/>
                  </a:lnTo>
                  <a:lnTo>
                    <a:pt x="44932" y="892810"/>
                  </a:lnTo>
                  <a:lnTo>
                    <a:pt x="63665" y="933450"/>
                  </a:lnTo>
                  <a:lnTo>
                    <a:pt x="92684" y="965200"/>
                  </a:lnTo>
                  <a:lnTo>
                    <a:pt x="129743" y="988060"/>
                  </a:lnTo>
                  <a:lnTo>
                    <a:pt x="172999" y="999489"/>
                  </a:lnTo>
                  <a:lnTo>
                    <a:pt x="1741766" y="999489"/>
                  </a:lnTo>
                  <a:lnTo>
                    <a:pt x="1756625" y="996950"/>
                  </a:lnTo>
                  <a:lnTo>
                    <a:pt x="1771230" y="993139"/>
                  </a:lnTo>
                  <a:lnTo>
                    <a:pt x="1778152" y="990600"/>
                  </a:lnTo>
                  <a:lnTo>
                    <a:pt x="189128" y="990600"/>
                  </a:lnTo>
                  <a:lnTo>
                    <a:pt x="173482" y="989329"/>
                  </a:lnTo>
                  <a:lnTo>
                    <a:pt x="133019" y="979169"/>
                  </a:lnTo>
                  <a:lnTo>
                    <a:pt x="98425" y="957579"/>
                  </a:lnTo>
                  <a:lnTo>
                    <a:pt x="71335" y="927100"/>
                  </a:lnTo>
                  <a:lnTo>
                    <a:pt x="53962" y="890269"/>
                  </a:lnTo>
                  <a:lnTo>
                    <a:pt x="48042" y="850900"/>
                  </a:lnTo>
                  <a:lnTo>
                    <a:pt x="48031" y="187960"/>
                  </a:lnTo>
                  <a:lnTo>
                    <a:pt x="48793" y="172719"/>
                  </a:lnTo>
                  <a:lnTo>
                    <a:pt x="59461" y="133350"/>
                  </a:lnTo>
                  <a:lnTo>
                    <a:pt x="80860" y="97789"/>
                  </a:lnTo>
                  <a:lnTo>
                    <a:pt x="111188" y="71119"/>
                  </a:lnTo>
                  <a:lnTo>
                    <a:pt x="148259" y="53339"/>
                  </a:lnTo>
                  <a:lnTo>
                    <a:pt x="190347" y="46989"/>
                  </a:lnTo>
                  <a:lnTo>
                    <a:pt x="1778088" y="46989"/>
                  </a:lnTo>
                  <a:lnTo>
                    <a:pt x="1772500" y="44450"/>
                  </a:lnTo>
                  <a:lnTo>
                    <a:pt x="1758149" y="40639"/>
                  </a:lnTo>
                  <a:lnTo>
                    <a:pt x="1727034" y="38100"/>
                  </a:lnTo>
                  <a:close/>
                </a:path>
                <a:path w="1916430" h="1037589">
                  <a:moveTo>
                    <a:pt x="1778088" y="46989"/>
                  </a:moveTo>
                  <a:lnTo>
                    <a:pt x="1727034" y="46989"/>
                  </a:lnTo>
                  <a:lnTo>
                    <a:pt x="1742655" y="48260"/>
                  </a:lnTo>
                  <a:lnTo>
                    <a:pt x="1756752" y="50800"/>
                  </a:lnTo>
                  <a:lnTo>
                    <a:pt x="1795233" y="64769"/>
                  </a:lnTo>
                  <a:lnTo>
                    <a:pt x="1827618" y="90169"/>
                  </a:lnTo>
                  <a:lnTo>
                    <a:pt x="1851748" y="121919"/>
                  </a:lnTo>
                  <a:lnTo>
                    <a:pt x="1865591" y="161289"/>
                  </a:lnTo>
                  <a:lnTo>
                    <a:pt x="1868057" y="850900"/>
                  </a:lnTo>
                  <a:lnTo>
                    <a:pt x="1867242" y="864869"/>
                  </a:lnTo>
                  <a:lnTo>
                    <a:pt x="1856574" y="905510"/>
                  </a:lnTo>
                  <a:lnTo>
                    <a:pt x="1835238" y="939800"/>
                  </a:lnTo>
                  <a:lnTo>
                    <a:pt x="1804885" y="966469"/>
                  </a:lnTo>
                  <a:lnTo>
                    <a:pt x="1767928" y="984250"/>
                  </a:lnTo>
                  <a:lnTo>
                    <a:pt x="1725764" y="990600"/>
                  </a:lnTo>
                  <a:lnTo>
                    <a:pt x="1778152" y="990600"/>
                  </a:lnTo>
                  <a:lnTo>
                    <a:pt x="1822284" y="966469"/>
                  </a:lnTo>
                  <a:lnTo>
                    <a:pt x="1851621" y="933450"/>
                  </a:lnTo>
                  <a:lnTo>
                    <a:pt x="1870671" y="894079"/>
                  </a:lnTo>
                  <a:lnTo>
                    <a:pt x="1877593" y="850900"/>
                  </a:lnTo>
                  <a:lnTo>
                    <a:pt x="1877720" y="187960"/>
                  </a:lnTo>
                  <a:lnTo>
                    <a:pt x="1877021" y="173989"/>
                  </a:lnTo>
                  <a:lnTo>
                    <a:pt x="1866226" y="130810"/>
                  </a:lnTo>
                  <a:lnTo>
                    <a:pt x="1843747" y="93979"/>
                  </a:lnTo>
                  <a:lnTo>
                    <a:pt x="1811870" y="64769"/>
                  </a:lnTo>
                  <a:lnTo>
                    <a:pt x="1786470" y="50800"/>
                  </a:lnTo>
                  <a:lnTo>
                    <a:pt x="1778088" y="46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243197" y="1348612"/>
            <a:ext cx="2639060" cy="1189990"/>
          </a:xfrm>
          <a:custGeom>
            <a:avLst/>
            <a:gdLst/>
            <a:ahLst/>
            <a:cxnLst/>
            <a:rect l="l" t="t" r="r" b="b"/>
            <a:pathLst>
              <a:path w="2639059" h="1189989">
                <a:moveTo>
                  <a:pt x="2638806" y="213360"/>
                </a:moveTo>
                <a:lnTo>
                  <a:pt x="2634107" y="170180"/>
                </a:lnTo>
                <a:lnTo>
                  <a:pt x="2621534" y="129540"/>
                </a:lnTo>
                <a:lnTo>
                  <a:pt x="2601468" y="92710"/>
                </a:lnTo>
                <a:lnTo>
                  <a:pt x="2575179" y="62230"/>
                </a:lnTo>
                <a:lnTo>
                  <a:pt x="2543302" y="35560"/>
                </a:lnTo>
                <a:lnTo>
                  <a:pt x="2530056" y="27940"/>
                </a:lnTo>
                <a:lnTo>
                  <a:pt x="2525649" y="25400"/>
                </a:lnTo>
                <a:lnTo>
                  <a:pt x="2486914" y="8890"/>
                </a:lnTo>
                <a:lnTo>
                  <a:pt x="2445004" y="1270"/>
                </a:lnTo>
                <a:lnTo>
                  <a:pt x="2424303" y="0"/>
                </a:lnTo>
                <a:lnTo>
                  <a:pt x="213487" y="0"/>
                </a:lnTo>
                <a:lnTo>
                  <a:pt x="170307" y="3810"/>
                </a:lnTo>
                <a:lnTo>
                  <a:pt x="129921" y="16510"/>
                </a:lnTo>
                <a:lnTo>
                  <a:pt x="93599" y="36830"/>
                </a:lnTo>
                <a:lnTo>
                  <a:pt x="62103" y="63500"/>
                </a:lnTo>
                <a:lnTo>
                  <a:pt x="36068" y="95250"/>
                </a:lnTo>
                <a:lnTo>
                  <a:pt x="16383" y="132080"/>
                </a:lnTo>
                <a:lnTo>
                  <a:pt x="4191" y="172720"/>
                </a:lnTo>
                <a:lnTo>
                  <a:pt x="50" y="213360"/>
                </a:lnTo>
                <a:lnTo>
                  <a:pt x="0" y="976630"/>
                </a:lnTo>
                <a:lnTo>
                  <a:pt x="1270" y="999490"/>
                </a:lnTo>
                <a:lnTo>
                  <a:pt x="10033" y="1041400"/>
                </a:lnTo>
                <a:lnTo>
                  <a:pt x="26543" y="1079500"/>
                </a:lnTo>
                <a:lnTo>
                  <a:pt x="49784" y="1113790"/>
                </a:lnTo>
                <a:lnTo>
                  <a:pt x="78867" y="1141730"/>
                </a:lnTo>
                <a:lnTo>
                  <a:pt x="113284" y="1165860"/>
                </a:lnTo>
                <a:lnTo>
                  <a:pt x="152019" y="1181100"/>
                </a:lnTo>
                <a:lnTo>
                  <a:pt x="193929" y="1189990"/>
                </a:lnTo>
                <a:lnTo>
                  <a:pt x="2447544" y="1189990"/>
                </a:lnTo>
                <a:lnTo>
                  <a:pt x="2489200" y="1181100"/>
                </a:lnTo>
                <a:lnTo>
                  <a:pt x="2527681" y="1164590"/>
                </a:lnTo>
                <a:lnTo>
                  <a:pt x="2531567" y="1162050"/>
                </a:lnTo>
                <a:lnTo>
                  <a:pt x="2545207" y="1153160"/>
                </a:lnTo>
                <a:lnTo>
                  <a:pt x="2576703" y="1126490"/>
                </a:lnTo>
                <a:lnTo>
                  <a:pt x="2602865" y="1094740"/>
                </a:lnTo>
                <a:lnTo>
                  <a:pt x="2622423" y="1059180"/>
                </a:lnTo>
                <a:lnTo>
                  <a:pt x="2634615" y="1018540"/>
                </a:lnTo>
                <a:lnTo>
                  <a:pt x="2638806" y="976630"/>
                </a:lnTo>
                <a:lnTo>
                  <a:pt x="2638806" y="213360"/>
                </a:lnTo>
                <a:close/>
              </a:path>
            </a:pathLst>
          </a:custGeom>
          <a:solidFill>
            <a:srgbClr val="78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905000" y="1159118"/>
            <a:ext cx="8686801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4535">
              <a:lnSpc>
                <a:spcPct val="100000"/>
              </a:lnSpc>
              <a:spcBef>
                <a:spcPts val="105"/>
              </a:spcBef>
            </a:pPr>
            <a:r>
              <a:rPr dirty="0"/>
              <a:t>NameNode</a:t>
            </a:r>
            <a:r>
              <a:rPr spc="-100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/>
          <p:nvPr/>
        </p:nvSpPr>
        <p:spPr>
          <a:xfrm>
            <a:off x="2490597" y="4470425"/>
            <a:ext cx="1653539" cy="1189990"/>
          </a:xfrm>
          <a:custGeom>
            <a:avLst/>
            <a:gdLst/>
            <a:ahLst/>
            <a:cxnLst/>
            <a:rect l="l" t="t" r="r" b="b"/>
            <a:pathLst>
              <a:path w="1653539" h="1189989">
                <a:moveTo>
                  <a:pt x="1653159" y="213360"/>
                </a:moveTo>
                <a:lnTo>
                  <a:pt x="1648460" y="170180"/>
                </a:lnTo>
                <a:lnTo>
                  <a:pt x="1635887" y="129540"/>
                </a:lnTo>
                <a:lnTo>
                  <a:pt x="1615821" y="92710"/>
                </a:lnTo>
                <a:lnTo>
                  <a:pt x="1589532" y="62230"/>
                </a:lnTo>
                <a:lnTo>
                  <a:pt x="1557655" y="35560"/>
                </a:lnTo>
                <a:lnTo>
                  <a:pt x="1544320" y="27940"/>
                </a:lnTo>
                <a:lnTo>
                  <a:pt x="1539875" y="25400"/>
                </a:lnTo>
                <a:lnTo>
                  <a:pt x="1521079" y="16510"/>
                </a:lnTo>
                <a:lnTo>
                  <a:pt x="1501267" y="8890"/>
                </a:lnTo>
                <a:lnTo>
                  <a:pt x="1480693" y="3810"/>
                </a:lnTo>
                <a:lnTo>
                  <a:pt x="1459357" y="0"/>
                </a:lnTo>
                <a:lnTo>
                  <a:pt x="213487" y="0"/>
                </a:lnTo>
                <a:lnTo>
                  <a:pt x="170307" y="3810"/>
                </a:lnTo>
                <a:lnTo>
                  <a:pt x="130048" y="16510"/>
                </a:lnTo>
                <a:lnTo>
                  <a:pt x="93599" y="36830"/>
                </a:lnTo>
                <a:lnTo>
                  <a:pt x="62103" y="63500"/>
                </a:lnTo>
                <a:lnTo>
                  <a:pt x="36068" y="95250"/>
                </a:lnTo>
                <a:lnTo>
                  <a:pt x="16383" y="132080"/>
                </a:lnTo>
                <a:lnTo>
                  <a:pt x="4191" y="171450"/>
                </a:lnTo>
                <a:lnTo>
                  <a:pt x="50" y="213360"/>
                </a:lnTo>
                <a:lnTo>
                  <a:pt x="0" y="976630"/>
                </a:lnTo>
                <a:lnTo>
                  <a:pt x="1270" y="999490"/>
                </a:lnTo>
                <a:lnTo>
                  <a:pt x="10033" y="1041400"/>
                </a:lnTo>
                <a:lnTo>
                  <a:pt x="26543" y="1079500"/>
                </a:lnTo>
                <a:lnTo>
                  <a:pt x="49784" y="1113790"/>
                </a:lnTo>
                <a:lnTo>
                  <a:pt x="78994" y="1141730"/>
                </a:lnTo>
                <a:lnTo>
                  <a:pt x="113284" y="1164590"/>
                </a:lnTo>
                <a:lnTo>
                  <a:pt x="152019" y="1181100"/>
                </a:lnTo>
                <a:lnTo>
                  <a:pt x="193929" y="1189990"/>
                </a:lnTo>
                <a:lnTo>
                  <a:pt x="1461897" y="1189990"/>
                </a:lnTo>
                <a:lnTo>
                  <a:pt x="1503553" y="1181100"/>
                </a:lnTo>
                <a:lnTo>
                  <a:pt x="1542034" y="1164590"/>
                </a:lnTo>
                <a:lnTo>
                  <a:pt x="1545920" y="1162050"/>
                </a:lnTo>
                <a:lnTo>
                  <a:pt x="1559560" y="1153160"/>
                </a:lnTo>
                <a:lnTo>
                  <a:pt x="1591056" y="1126490"/>
                </a:lnTo>
                <a:lnTo>
                  <a:pt x="1617218" y="1094740"/>
                </a:lnTo>
                <a:lnTo>
                  <a:pt x="1636776" y="1057910"/>
                </a:lnTo>
                <a:lnTo>
                  <a:pt x="1648968" y="1018540"/>
                </a:lnTo>
                <a:lnTo>
                  <a:pt x="1653159" y="976630"/>
                </a:lnTo>
                <a:lnTo>
                  <a:pt x="1653159" y="21336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12466" y="4763516"/>
            <a:ext cx="121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4400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>
                <a:moveTo>
                  <a:pt x="1414652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0"/>
                </a:lnTo>
                <a:lnTo>
                  <a:pt x="19372" y="1036243"/>
                </a:lnTo>
                <a:lnTo>
                  <a:pt x="41867" y="1071605"/>
                </a:lnTo>
                <a:lnTo>
                  <a:pt x="71374" y="1101101"/>
                </a:lnTo>
                <a:lnTo>
                  <a:pt x="106746" y="1123587"/>
                </a:lnTo>
                <a:lnTo>
                  <a:pt x="146837" y="1137917"/>
                </a:lnTo>
                <a:lnTo>
                  <a:pt x="190500" y="1142949"/>
                </a:lnTo>
                <a:lnTo>
                  <a:pt x="1414652" y="1142949"/>
                </a:lnTo>
                <a:lnTo>
                  <a:pt x="1458315" y="1137917"/>
                </a:lnTo>
                <a:lnTo>
                  <a:pt x="1498406" y="1123587"/>
                </a:lnTo>
                <a:lnTo>
                  <a:pt x="1533778" y="1101101"/>
                </a:lnTo>
                <a:lnTo>
                  <a:pt x="1563285" y="1071605"/>
                </a:lnTo>
                <a:lnTo>
                  <a:pt x="1585780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80" y="106691"/>
                </a:lnTo>
                <a:lnTo>
                  <a:pt x="1563285" y="71321"/>
                </a:lnTo>
                <a:lnTo>
                  <a:pt x="1533778" y="41827"/>
                </a:lnTo>
                <a:lnTo>
                  <a:pt x="1498406" y="19349"/>
                </a:lnTo>
                <a:lnTo>
                  <a:pt x="1458315" y="5027"/>
                </a:lnTo>
                <a:lnTo>
                  <a:pt x="141465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2646" y="4763516"/>
            <a:ext cx="121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502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>
                <a:moveTo>
                  <a:pt x="1414526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27" y="996160"/>
                </a:lnTo>
                <a:lnTo>
                  <a:pt x="19349" y="1036243"/>
                </a:lnTo>
                <a:lnTo>
                  <a:pt x="41827" y="1071605"/>
                </a:lnTo>
                <a:lnTo>
                  <a:pt x="71321" y="1101101"/>
                </a:lnTo>
                <a:lnTo>
                  <a:pt x="106691" y="1123587"/>
                </a:lnTo>
                <a:lnTo>
                  <a:pt x="146797" y="1137917"/>
                </a:lnTo>
                <a:lnTo>
                  <a:pt x="190500" y="1142949"/>
                </a:lnTo>
                <a:lnTo>
                  <a:pt x="1414526" y="1142949"/>
                </a:lnTo>
                <a:lnTo>
                  <a:pt x="1458235" y="1137917"/>
                </a:lnTo>
                <a:lnTo>
                  <a:pt x="1498360" y="1123587"/>
                </a:lnTo>
                <a:lnTo>
                  <a:pt x="1533754" y="1101101"/>
                </a:lnTo>
                <a:lnTo>
                  <a:pt x="1563275" y="1071605"/>
                </a:lnTo>
                <a:lnTo>
                  <a:pt x="1585777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77" y="106691"/>
                </a:lnTo>
                <a:lnTo>
                  <a:pt x="1563275" y="71321"/>
                </a:lnTo>
                <a:lnTo>
                  <a:pt x="1533754" y="41827"/>
                </a:lnTo>
                <a:lnTo>
                  <a:pt x="1498360" y="19349"/>
                </a:lnTo>
                <a:lnTo>
                  <a:pt x="1458235" y="5027"/>
                </a:lnTo>
                <a:lnTo>
                  <a:pt x="141452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2876" y="4763516"/>
            <a:ext cx="121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" y="2922651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353691" y="1913763"/>
            <a:ext cx="5266690" cy="2266950"/>
            <a:chOff x="2353691" y="1913763"/>
            <a:chExt cx="5266690" cy="2266950"/>
          </a:xfrm>
        </p:grpSpPr>
        <p:sp>
          <p:nvSpPr>
            <p:cNvPr id="16" name="object 16"/>
            <p:cNvSpPr/>
            <p:nvPr/>
          </p:nvSpPr>
          <p:spPr>
            <a:xfrm>
              <a:off x="5237480" y="2745613"/>
              <a:ext cx="269240" cy="1344930"/>
            </a:xfrm>
            <a:custGeom>
              <a:avLst/>
              <a:gdLst/>
              <a:ahLst/>
              <a:cxnLst/>
              <a:rect l="l" t="t" r="r" b="b"/>
              <a:pathLst>
                <a:path w="269239" h="1344929">
                  <a:moveTo>
                    <a:pt x="134620" y="0"/>
                  </a:moveTo>
                  <a:lnTo>
                    <a:pt x="0" y="134620"/>
                  </a:lnTo>
                  <a:lnTo>
                    <a:pt x="67310" y="134620"/>
                  </a:lnTo>
                  <a:lnTo>
                    <a:pt x="67310" y="1210056"/>
                  </a:lnTo>
                  <a:lnTo>
                    <a:pt x="0" y="1210056"/>
                  </a:lnTo>
                  <a:lnTo>
                    <a:pt x="134620" y="1344549"/>
                  </a:lnTo>
                  <a:lnTo>
                    <a:pt x="269240" y="1210056"/>
                  </a:lnTo>
                  <a:lnTo>
                    <a:pt x="201930" y="1210056"/>
                  </a:lnTo>
                  <a:lnTo>
                    <a:pt x="201930" y="134620"/>
                  </a:lnTo>
                  <a:lnTo>
                    <a:pt x="269240" y="13462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9567" y="2711704"/>
              <a:ext cx="385445" cy="1412875"/>
            </a:xfrm>
            <a:custGeom>
              <a:avLst/>
              <a:gdLst/>
              <a:ahLst/>
              <a:cxnLst/>
              <a:rect l="l" t="t" r="r" b="b"/>
              <a:pathLst>
                <a:path w="385445" h="1412875">
                  <a:moveTo>
                    <a:pt x="192532" y="0"/>
                  </a:moveTo>
                  <a:lnTo>
                    <a:pt x="0" y="192532"/>
                  </a:lnTo>
                  <a:lnTo>
                    <a:pt x="101219" y="192532"/>
                  </a:lnTo>
                  <a:lnTo>
                    <a:pt x="101219" y="1219962"/>
                  </a:lnTo>
                  <a:lnTo>
                    <a:pt x="0" y="1219962"/>
                  </a:lnTo>
                  <a:lnTo>
                    <a:pt x="192532" y="1412494"/>
                  </a:lnTo>
                  <a:lnTo>
                    <a:pt x="233299" y="1371727"/>
                  </a:lnTo>
                  <a:lnTo>
                    <a:pt x="192532" y="1371727"/>
                  </a:lnTo>
                  <a:lnTo>
                    <a:pt x="69596" y="1248791"/>
                  </a:lnTo>
                  <a:lnTo>
                    <a:pt x="130048" y="1248791"/>
                  </a:lnTo>
                  <a:lnTo>
                    <a:pt x="130048" y="163703"/>
                  </a:lnTo>
                  <a:lnTo>
                    <a:pt x="69596" y="163703"/>
                  </a:lnTo>
                  <a:lnTo>
                    <a:pt x="192532" y="40767"/>
                  </a:lnTo>
                  <a:lnTo>
                    <a:pt x="233299" y="40767"/>
                  </a:lnTo>
                  <a:lnTo>
                    <a:pt x="192532" y="0"/>
                  </a:lnTo>
                  <a:close/>
                </a:path>
                <a:path w="385445" h="1412875">
                  <a:moveTo>
                    <a:pt x="233299" y="40767"/>
                  </a:moveTo>
                  <a:lnTo>
                    <a:pt x="192532" y="40767"/>
                  </a:lnTo>
                  <a:lnTo>
                    <a:pt x="315468" y="163703"/>
                  </a:lnTo>
                  <a:lnTo>
                    <a:pt x="255016" y="163703"/>
                  </a:lnTo>
                  <a:lnTo>
                    <a:pt x="255016" y="1248791"/>
                  </a:lnTo>
                  <a:lnTo>
                    <a:pt x="315468" y="1248791"/>
                  </a:lnTo>
                  <a:lnTo>
                    <a:pt x="192532" y="1371727"/>
                  </a:lnTo>
                  <a:lnTo>
                    <a:pt x="233299" y="1371727"/>
                  </a:lnTo>
                  <a:lnTo>
                    <a:pt x="385064" y="1219962"/>
                  </a:lnTo>
                  <a:lnTo>
                    <a:pt x="283845" y="1219962"/>
                  </a:lnTo>
                  <a:lnTo>
                    <a:pt x="283845" y="192532"/>
                  </a:lnTo>
                  <a:lnTo>
                    <a:pt x="385064" y="192532"/>
                  </a:lnTo>
                  <a:lnTo>
                    <a:pt x="233299" y="40767"/>
                  </a:lnTo>
                  <a:close/>
                </a:path>
                <a:path w="385445" h="1412875">
                  <a:moveTo>
                    <a:pt x="192532" y="54356"/>
                  </a:moveTo>
                  <a:lnTo>
                    <a:pt x="92710" y="154178"/>
                  </a:lnTo>
                  <a:lnTo>
                    <a:pt x="139700" y="154178"/>
                  </a:lnTo>
                  <a:lnTo>
                    <a:pt x="139700" y="1258316"/>
                  </a:lnTo>
                  <a:lnTo>
                    <a:pt x="92710" y="1258316"/>
                  </a:lnTo>
                  <a:lnTo>
                    <a:pt x="192532" y="1358138"/>
                  </a:lnTo>
                  <a:lnTo>
                    <a:pt x="206121" y="1344549"/>
                  </a:lnTo>
                  <a:lnTo>
                    <a:pt x="192532" y="1344549"/>
                  </a:lnTo>
                  <a:lnTo>
                    <a:pt x="115951" y="1267968"/>
                  </a:lnTo>
                  <a:lnTo>
                    <a:pt x="149225" y="1267968"/>
                  </a:lnTo>
                  <a:lnTo>
                    <a:pt x="149225" y="144525"/>
                  </a:lnTo>
                  <a:lnTo>
                    <a:pt x="115951" y="144525"/>
                  </a:lnTo>
                  <a:lnTo>
                    <a:pt x="192532" y="67945"/>
                  </a:lnTo>
                  <a:lnTo>
                    <a:pt x="206121" y="67945"/>
                  </a:lnTo>
                  <a:lnTo>
                    <a:pt x="192532" y="54356"/>
                  </a:lnTo>
                  <a:close/>
                </a:path>
                <a:path w="385445" h="1412875">
                  <a:moveTo>
                    <a:pt x="206121" y="67945"/>
                  </a:moveTo>
                  <a:lnTo>
                    <a:pt x="192532" y="67945"/>
                  </a:lnTo>
                  <a:lnTo>
                    <a:pt x="269113" y="144525"/>
                  </a:lnTo>
                  <a:lnTo>
                    <a:pt x="235839" y="144525"/>
                  </a:lnTo>
                  <a:lnTo>
                    <a:pt x="235839" y="1267968"/>
                  </a:lnTo>
                  <a:lnTo>
                    <a:pt x="269113" y="1267968"/>
                  </a:lnTo>
                  <a:lnTo>
                    <a:pt x="192532" y="1344549"/>
                  </a:lnTo>
                  <a:lnTo>
                    <a:pt x="206121" y="1344549"/>
                  </a:lnTo>
                  <a:lnTo>
                    <a:pt x="292354" y="1258316"/>
                  </a:lnTo>
                  <a:lnTo>
                    <a:pt x="245364" y="1258316"/>
                  </a:lnTo>
                  <a:lnTo>
                    <a:pt x="245364" y="154178"/>
                  </a:lnTo>
                  <a:lnTo>
                    <a:pt x="292354" y="154178"/>
                  </a:lnTo>
                  <a:lnTo>
                    <a:pt x="206121" y="67945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7113" y="4090161"/>
              <a:ext cx="4303395" cy="0"/>
            </a:xfrm>
            <a:custGeom>
              <a:avLst/>
              <a:gdLst/>
              <a:ahLst/>
              <a:cxnLst/>
              <a:rect l="l" t="t" r="r" b="b"/>
              <a:pathLst>
                <a:path w="4303395">
                  <a:moveTo>
                    <a:pt x="0" y="0"/>
                  </a:moveTo>
                  <a:lnTo>
                    <a:pt x="4302887" y="0"/>
                  </a:lnTo>
                </a:path>
              </a:pathLst>
            </a:custGeom>
            <a:ln w="28575">
              <a:solidFill>
                <a:srgbClr val="EFAC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5441" y="1959229"/>
              <a:ext cx="1762760" cy="852805"/>
            </a:xfrm>
            <a:custGeom>
              <a:avLst/>
              <a:gdLst/>
              <a:ahLst/>
              <a:cxnLst/>
              <a:rect l="l" t="t" r="r" b="b"/>
              <a:pathLst>
                <a:path w="1762760" h="852805">
                  <a:moveTo>
                    <a:pt x="1565783" y="0"/>
                  </a:moveTo>
                  <a:lnTo>
                    <a:pt x="1593087" y="70993"/>
                  </a:lnTo>
                  <a:lnTo>
                    <a:pt x="114681" y="639318"/>
                  </a:lnTo>
                  <a:lnTo>
                    <a:pt x="87375" y="568451"/>
                  </a:lnTo>
                  <a:lnTo>
                    <a:pt x="0" y="764921"/>
                  </a:lnTo>
                  <a:lnTo>
                    <a:pt x="196469" y="852297"/>
                  </a:lnTo>
                  <a:lnTo>
                    <a:pt x="169163" y="781304"/>
                  </a:lnTo>
                  <a:lnTo>
                    <a:pt x="1647570" y="212979"/>
                  </a:lnTo>
                  <a:lnTo>
                    <a:pt x="1674875" y="283972"/>
                  </a:lnTo>
                  <a:lnTo>
                    <a:pt x="1762251" y="87375"/>
                  </a:lnTo>
                  <a:lnTo>
                    <a:pt x="1565783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3691" y="1913763"/>
              <a:ext cx="1826260" cy="943610"/>
            </a:xfrm>
            <a:custGeom>
              <a:avLst/>
              <a:gdLst/>
              <a:ahLst/>
              <a:cxnLst/>
              <a:rect l="l" t="t" r="r" b="b"/>
              <a:pathLst>
                <a:path w="1826260" h="943610">
                  <a:moveTo>
                    <a:pt x="120650" y="551179"/>
                  </a:moveTo>
                  <a:lnTo>
                    <a:pt x="0" y="822578"/>
                  </a:lnTo>
                  <a:lnTo>
                    <a:pt x="271398" y="943228"/>
                  </a:lnTo>
                  <a:lnTo>
                    <a:pt x="250447" y="888619"/>
                  </a:lnTo>
                  <a:lnTo>
                    <a:pt x="219582" y="888619"/>
                  </a:lnTo>
                  <a:lnTo>
                    <a:pt x="38100" y="807974"/>
                  </a:lnTo>
                  <a:lnTo>
                    <a:pt x="118744" y="626363"/>
                  </a:lnTo>
                  <a:lnTo>
                    <a:pt x="149588" y="626363"/>
                  </a:lnTo>
                  <a:lnTo>
                    <a:pt x="120650" y="551179"/>
                  </a:lnTo>
                  <a:close/>
                </a:path>
                <a:path w="1826260" h="943610">
                  <a:moveTo>
                    <a:pt x="1682114" y="252222"/>
                  </a:moveTo>
                  <a:lnTo>
                    <a:pt x="194690" y="823976"/>
                  </a:lnTo>
                  <a:lnTo>
                    <a:pt x="219582" y="888619"/>
                  </a:lnTo>
                  <a:lnTo>
                    <a:pt x="250447" y="888619"/>
                  </a:lnTo>
                  <a:lnTo>
                    <a:pt x="232028" y="840613"/>
                  </a:lnTo>
                  <a:lnTo>
                    <a:pt x="1665605" y="289433"/>
                  </a:lnTo>
                  <a:lnTo>
                    <a:pt x="1696443" y="289433"/>
                  </a:lnTo>
                  <a:lnTo>
                    <a:pt x="1682114" y="252222"/>
                  </a:lnTo>
                  <a:close/>
                </a:path>
                <a:path w="1826260" h="943610">
                  <a:moveTo>
                    <a:pt x="118109" y="651510"/>
                  </a:moveTo>
                  <a:lnTo>
                    <a:pt x="50672" y="803021"/>
                  </a:lnTo>
                  <a:lnTo>
                    <a:pt x="202310" y="870458"/>
                  </a:lnTo>
                  <a:lnTo>
                    <a:pt x="195339" y="852297"/>
                  </a:lnTo>
                  <a:lnTo>
                    <a:pt x="185038" y="852297"/>
                  </a:lnTo>
                  <a:lnTo>
                    <a:pt x="63372" y="798195"/>
                  </a:lnTo>
                  <a:lnTo>
                    <a:pt x="117475" y="676528"/>
                  </a:lnTo>
                  <a:lnTo>
                    <a:pt x="127713" y="676528"/>
                  </a:lnTo>
                  <a:lnTo>
                    <a:pt x="118109" y="651510"/>
                  </a:lnTo>
                  <a:close/>
                </a:path>
                <a:path w="1826260" h="943610">
                  <a:moveTo>
                    <a:pt x="1693163" y="227457"/>
                  </a:moveTo>
                  <a:lnTo>
                    <a:pt x="169925" y="813053"/>
                  </a:lnTo>
                  <a:lnTo>
                    <a:pt x="185038" y="852297"/>
                  </a:lnTo>
                  <a:lnTo>
                    <a:pt x="195339" y="852297"/>
                  </a:lnTo>
                  <a:lnTo>
                    <a:pt x="182371" y="818514"/>
                  </a:lnTo>
                  <a:lnTo>
                    <a:pt x="1687575" y="239775"/>
                  </a:lnTo>
                  <a:lnTo>
                    <a:pt x="1697908" y="239775"/>
                  </a:lnTo>
                  <a:lnTo>
                    <a:pt x="1693163" y="227457"/>
                  </a:lnTo>
                  <a:close/>
                </a:path>
                <a:path w="1826260" h="943610">
                  <a:moveTo>
                    <a:pt x="127713" y="676528"/>
                  </a:moveTo>
                  <a:lnTo>
                    <a:pt x="117475" y="676528"/>
                  </a:lnTo>
                  <a:lnTo>
                    <a:pt x="132587" y="715899"/>
                  </a:lnTo>
                  <a:lnTo>
                    <a:pt x="164962" y="703452"/>
                  </a:lnTo>
                  <a:lnTo>
                    <a:pt x="138048" y="703452"/>
                  </a:lnTo>
                  <a:lnTo>
                    <a:pt x="127713" y="676528"/>
                  </a:lnTo>
                  <a:close/>
                </a:path>
                <a:path w="1826260" h="943610">
                  <a:moveTo>
                    <a:pt x="1623441" y="72771"/>
                  </a:moveTo>
                  <a:lnTo>
                    <a:pt x="1643380" y="124713"/>
                  </a:lnTo>
                  <a:lnTo>
                    <a:pt x="138048" y="703452"/>
                  </a:lnTo>
                  <a:lnTo>
                    <a:pt x="164962" y="703452"/>
                  </a:lnTo>
                  <a:lnTo>
                    <a:pt x="1655825" y="130301"/>
                  </a:lnTo>
                  <a:lnTo>
                    <a:pt x="1640712" y="90932"/>
                  </a:lnTo>
                  <a:lnTo>
                    <a:pt x="1664243" y="90932"/>
                  </a:lnTo>
                  <a:lnTo>
                    <a:pt x="1623441" y="72771"/>
                  </a:lnTo>
                  <a:close/>
                </a:path>
                <a:path w="1826260" h="943610">
                  <a:moveTo>
                    <a:pt x="149588" y="626363"/>
                  </a:moveTo>
                  <a:lnTo>
                    <a:pt x="118744" y="626363"/>
                  </a:lnTo>
                  <a:lnTo>
                    <a:pt x="143636" y="691007"/>
                  </a:lnTo>
                  <a:lnTo>
                    <a:pt x="240433" y="653796"/>
                  </a:lnTo>
                  <a:lnTo>
                    <a:pt x="160146" y="653796"/>
                  </a:lnTo>
                  <a:lnTo>
                    <a:pt x="149588" y="626363"/>
                  </a:lnTo>
                  <a:close/>
                </a:path>
                <a:path w="1826260" h="943610">
                  <a:moveTo>
                    <a:pt x="1554353" y="0"/>
                  </a:moveTo>
                  <a:lnTo>
                    <a:pt x="1593722" y="102742"/>
                  </a:lnTo>
                  <a:lnTo>
                    <a:pt x="160146" y="653796"/>
                  </a:lnTo>
                  <a:lnTo>
                    <a:pt x="240433" y="653796"/>
                  </a:lnTo>
                  <a:lnTo>
                    <a:pt x="1630933" y="119252"/>
                  </a:lnTo>
                  <a:lnTo>
                    <a:pt x="1606169" y="54610"/>
                  </a:lnTo>
                  <a:lnTo>
                    <a:pt x="1677196" y="54610"/>
                  </a:lnTo>
                  <a:lnTo>
                    <a:pt x="1554353" y="0"/>
                  </a:lnTo>
                  <a:close/>
                </a:path>
                <a:path w="1826260" h="943610">
                  <a:moveTo>
                    <a:pt x="1696443" y="289433"/>
                  </a:moveTo>
                  <a:lnTo>
                    <a:pt x="1665605" y="289433"/>
                  </a:lnTo>
                  <a:lnTo>
                    <a:pt x="1704974" y="392049"/>
                  </a:lnTo>
                  <a:lnTo>
                    <a:pt x="1738433" y="316864"/>
                  </a:lnTo>
                  <a:lnTo>
                    <a:pt x="1707007" y="316864"/>
                  </a:lnTo>
                  <a:lnTo>
                    <a:pt x="1696443" y="289433"/>
                  </a:lnTo>
                  <a:close/>
                </a:path>
                <a:path w="1826260" h="943610">
                  <a:moveTo>
                    <a:pt x="1677196" y="54610"/>
                  </a:moveTo>
                  <a:lnTo>
                    <a:pt x="1606169" y="54610"/>
                  </a:lnTo>
                  <a:lnTo>
                    <a:pt x="1787651" y="135382"/>
                  </a:lnTo>
                  <a:lnTo>
                    <a:pt x="1707007" y="316864"/>
                  </a:lnTo>
                  <a:lnTo>
                    <a:pt x="1738433" y="316864"/>
                  </a:lnTo>
                  <a:lnTo>
                    <a:pt x="1825751" y="120650"/>
                  </a:lnTo>
                  <a:lnTo>
                    <a:pt x="1677196" y="54610"/>
                  </a:lnTo>
                  <a:close/>
                </a:path>
                <a:path w="1826260" h="943610">
                  <a:moveTo>
                    <a:pt x="1697908" y="239775"/>
                  </a:moveTo>
                  <a:lnTo>
                    <a:pt x="1687575" y="239775"/>
                  </a:lnTo>
                  <a:lnTo>
                    <a:pt x="1707642" y="291846"/>
                  </a:lnTo>
                  <a:lnTo>
                    <a:pt x="1718803" y="266700"/>
                  </a:lnTo>
                  <a:lnTo>
                    <a:pt x="1708276" y="266700"/>
                  </a:lnTo>
                  <a:lnTo>
                    <a:pt x="1697908" y="239775"/>
                  </a:lnTo>
                  <a:close/>
                </a:path>
                <a:path w="1826260" h="943610">
                  <a:moveTo>
                    <a:pt x="1664243" y="90932"/>
                  </a:moveTo>
                  <a:lnTo>
                    <a:pt x="1640712" y="90932"/>
                  </a:lnTo>
                  <a:lnTo>
                    <a:pt x="1762379" y="145034"/>
                  </a:lnTo>
                  <a:lnTo>
                    <a:pt x="1708276" y="266700"/>
                  </a:lnTo>
                  <a:lnTo>
                    <a:pt x="1718803" y="266700"/>
                  </a:lnTo>
                  <a:lnTo>
                    <a:pt x="1774951" y="140208"/>
                  </a:lnTo>
                  <a:lnTo>
                    <a:pt x="1664243" y="90932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739" y="3020949"/>
              <a:ext cx="1721865" cy="115950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3631" y="2514980"/>
            <a:ext cx="163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App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atio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6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340" y="2985642"/>
            <a:ext cx="110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Clien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2980" y="3025521"/>
            <a:ext cx="42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0"/>
            <a:ext cx="3771900" cy="4300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57035" y="2404364"/>
            <a:ext cx="1916430" cy="1037590"/>
            <a:chOff x="357035" y="2404364"/>
            <a:chExt cx="1916430" cy="1037590"/>
          </a:xfrm>
        </p:grpSpPr>
        <p:sp>
          <p:nvSpPr>
            <p:cNvPr id="4" name="object 4"/>
            <p:cNvSpPr/>
            <p:nvPr/>
          </p:nvSpPr>
          <p:spPr>
            <a:xfrm>
              <a:off x="381000" y="2427351"/>
              <a:ext cx="1868170" cy="990600"/>
            </a:xfrm>
            <a:custGeom>
              <a:avLst/>
              <a:gdLst/>
              <a:ahLst/>
              <a:cxnLst/>
              <a:rect l="l" t="t" r="r" b="b"/>
              <a:pathLst>
                <a:path w="1868170" h="990600">
                  <a:moveTo>
                    <a:pt x="170307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703070" y="990600"/>
                  </a:lnTo>
                  <a:lnTo>
                    <a:pt x="1746961" y="984702"/>
                  </a:lnTo>
                  <a:lnTo>
                    <a:pt x="1786400" y="968059"/>
                  </a:lnTo>
                  <a:lnTo>
                    <a:pt x="1819814" y="942244"/>
                  </a:lnTo>
                  <a:lnTo>
                    <a:pt x="1845629" y="908830"/>
                  </a:lnTo>
                  <a:lnTo>
                    <a:pt x="1862272" y="869391"/>
                  </a:lnTo>
                  <a:lnTo>
                    <a:pt x="1868170" y="825500"/>
                  </a:lnTo>
                  <a:lnTo>
                    <a:pt x="1868170" y="165100"/>
                  </a:lnTo>
                  <a:lnTo>
                    <a:pt x="1862272" y="121208"/>
                  </a:lnTo>
                  <a:lnTo>
                    <a:pt x="1845629" y="81769"/>
                  </a:lnTo>
                  <a:lnTo>
                    <a:pt x="1819814" y="48355"/>
                  </a:lnTo>
                  <a:lnTo>
                    <a:pt x="1786400" y="22540"/>
                  </a:lnTo>
                  <a:lnTo>
                    <a:pt x="1746961" y="5897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2360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035" y="2404364"/>
              <a:ext cx="1916430" cy="1037590"/>
            </a:xfrm>
            <a:custGeom>
              <a:avLst/>
              <a:gdLst/>
              <a:ahLst/>
              <a:cxnLst/>
              <a:rect l="l" t="t" r="r" b="b"/>
              <a:pathLst>
                <a:path w="1916430" h="1037589">
                  <a:moveTo>
                    <a:pt x="1745068" y="0"/>
                  </a:moveTo>
                  <a:lnTo>
                    <a:pt x="187909" y="0"/>
                  </a:lnTo>
                  <a:lnTo>
                    <a:pt x="168681" y="1269"/>
                  </a:lnTo>
                  <a:lnTo>
                    <a:pt x="114388" y="15239"/>
                  </a:lnTo>
                  <a:lnTo>
                    <a:pt x="67906" y="43179"/>
                  </a:lnTo>
                  <a:lnTo>
                    <a:pt x="31661" y="83819"/>
                  </a:lnTo>
                  <a:lnTo>
                    <a:pt x="8166" y="133350"/>
                  </a:lnTo>
                  <a:lnTo>
                    <a:pt x="21" y="187960"/>
                  </a:lnTo>
                  <a:lnTo>
                    <a:pt x="0" y="850900"/>
                  </a:lnTo>
                  <a:lnTo>
                    <a:pt x="1092" y="869950"/>
                  </a:lnTo>
                  <a:lnTo>
                    <a:pt x="15316" y="923289"/>
                  </a:lnTo>
                  <a:lnTo>
                    <a:pt x="43942" y="970279"/>
                  </a:lnTo>
                  <a:lnTo>
                    <a:pt x="84353" y="1005839"/>
                  </a:lnTo>
                  <a:lnTo>
                    <a:pt x="134061" y="1029969"/>
                  </a:lnTo>
                  <a:lnTo>
                    <a:pt x="171056" y="1037589"/>
                  </a:lnTo>
                  <a:lnTo>
                    <a:pt x="1747481" y="1037589"/>
                  </a:lnTo>
                  <a:lnTo>
                    <a:pt x="1784311" y="1029969"/>
                  </a:lnTo>
                  <a:lnTo>
                    <a:pt x="1801710" y="1022350"/>
                  </a:lnTo>
                  <a:lnTo>
                    <a:pt x="1818220" y="1014729"/>
                  </a:lnTo>
                  <a:lnTo>
                    <a:pt x="1827074" y="1009650"/>
                  </a:lnTo>
                  <a:lnTo>
                    <a:pt x="189128" y="1009650"/>
                  </a:lnTo>
                  <a:lnTo>
                    <a:pt x="172516" y="1008379"/>
                  </a:lnTo>
                  <a:lnTo>
                    <a:pt x="126466" y="996950"/>
                  </a:lnTo>
                  <a:lnTo>
                    <a:pt x="86944" y="972819"/>
                  </a:lnTo>
                  <a:lnTo>
                    <a:pt x="55994" y="938529"/>
                  </a:lnTo>
                  <a:lnTo>
                    <a:pt x="35902" y="896619"/>
                  </a:lnTo>
                  <a:lnTo>
                    <a:pt x="28877" y="850900"/>
                  </a:lnTo>
                  <a:lnTo>
                    <a:pt x="28830" y="187960"/>
                  </a:lnTo>
                  <a:lnTo>
                    <a:pt x="29616" y="172719"/>
                  </a:lnTo>
                  <a:lnTo>
                    <a:pt x="41427" y="125729"/>
                  </a:lnTo>
                  <a:lnTo>
                    <a:pt x="65519" y="86360"/>
                  </a:lnTo>
                  <a:lnTo>
                    <a:pt x="99707" y="55879"/>
                  </a:lnTo>
                  <a:lnTo>
                    <a:pt x="141706" y="35560"/>
                  </a:lnTo>
                  <a:lnTo>
                    <a:pt x="189369" y="27939"/>
                  </a:lnTo>
                  <a:lnTo>
                    <a:pt x="1825952" y="27939"/>
                  </a:lnTo>
                  <a:lnTo>
                    <a:pt x="1816188" y="21589"/>
                  </a:lnTo>
                  <a:lnTo>
                    <a:pt x="1799551" y="13969"/>
                  </a:lnTo>
                  <a:lnTo>
                    <a:pt x="1782152" y="7619"/>
                  </a:lnTo>
                  <a:lnTo>
                    <a:pt x="1763864" y="2539"/>
                  </a:lnTo>
                  <a:lnTo>
                    <a:pt x="1745068" y="0"/>
                  </a:lnTo>
                  <a:close/>
                </a:path>
                <a:path w="1916430" h="1037589">
                  <a:moveTo>
                    <a:pt x="1825952" y="27939"/>
                  </a:moveTo>
                  <a:lnTo>
                    <a:pt x="1727034" y="27939"/>
                  </a:lnTo>
                  <a:lnTo>
                    <a:pt x="1743671" y="29210"/>
                  </a:lnTo>
                  <a:lnTo>
                    <a:pt x="1759546" y="31750"/>
                  </a:lnTo>
                  <a:lnTo>
                    <a:pt x="1803615" y="48260"/>
                  </a:lnTo>
                  <a:lnTo>
                    <a:pt x="1840445" y="76200"/>
                  </a:lnTo>
                  <a:lnTo>
                    <a:pt x="1868131" y="113029"/>
                  </a:lnTo>
                  <a:lnTo>
                    <a:pt x="1884133" y="156210"/>
                  </a:lnTo>
                  <a:lnTo>
                    <a:pt x="1887250" y="187960"/>
                  </a:lnTo>
                  <a:lnTo>
                    <a:pt x="1887240" y="850900"/>
                  </a:lnTo>
                  <a:lnTo>
                    <a:pt x="1880069" y="896619"/>
                  </a:lnTo>
                  <a:lnTo>
                    <a:pt x="1859749" y="938529"/>
                  </a:lnTo>
                  <a:lnTo>
                    <a:pt x="1828761" y="972819"/>
                  </a:lnTo>
                  <a:lnTo>
                    <a:pt x="1789264" y="996950"/>
                  </a:lnTo>
                  <a:lnTo>
                    <a:pt x="1743163" y="1008379"/>
                  </a:lnTo>
                  <a:lnTo>
                    <a:pt x="1726780" y="1009650"/>
                  </a:lnTo>
                  <a:lnTo>
                    <a:pt x="1827074" y="1009650"/>
                  </a:lnTo>
                  <a:lnTo>
                    <a:pt x="1861400" y="981710"/>
                  </a:lnTo>
                  <a:lnTo>
                    <a:pt x="1893785" y="938529"/>
                  </a:lnTo>
                  <a:lnTo>
                    <a:pt x="1912454" y="886460"/>
                  </a:lnTo>
                  <a:lnTo>
                    <a:pt x="1916074" y="850900"/>
                  </a:lnTo>
                  <a:lnTo>
                    <a:pt x="1916010" y="187960"/>
                  </a:lnTo>
                  <a:lnTo>
                    <a:pt x="1911946" y="149860"/>
                  </a:lnTo>
                  <a:lnTo>
                    <a:pt x="1892642" y="97789"/>
                  </a:lnTo>
                  <a:lnTo>
                    <a:pt x="1859876" y="54610"/>
                  </a:lnTo>
                  <a:lnTo>
                    <a:pt x="1831809" y="31750"/>
                  </a:lnTo>
                  <a:lnTo>
                    <a:pt x="1825952" y="27939"/>
                  </a:lnTo>
                  <a:close/>
                </a:path>
                <a:path w="1916430" h="1037589">
                  <a:moveTo>
                    <a:pt x="1727034" y="38100"/>
                  </a:moveTo>
                  <a:lnTo>
                    <a:pt x="189865" y="38100"/>
                  </a:lnTo>
                  <a:lnTo>
                    <a:pt x="159499" y="40639"/>
                  </a:lnTo>
                  <a:lnTo>
                    <a:pt x="117932" y="55879"/>
                  </a:lnTo>
                  <a:lnTo>
                    <a:pt x="82994" y="81279"/>
                  </a:lnTo>
                  <a:lnTo>
                    <a:pt x="56857" y="116839"/>
                  </a:lnTo>
                  <a:lnTo>
                    <a:pt x="41541" y="157479"/>
                  </a:lnTo>
                  <a:lnTo>
                    <a:pt x="38431" y="187960"/>
                  </a:lnTo>
                  <a:lnTo>
                    <a:pt x="38461" y="850900"/>
                  </a:lnTo>
                  <a:lnTo>
                    <a:pt x="44932" y="892810"/>
                  </a:lnTo>
                  <a:lnTo>
                    <a:pt x="63665" y="933450"/>
                  </a:lnTo>
                  <a:lnTo>
                    <a:pt x="92684" y="965200"/>
                  </a:lnTo>
                  <a:lnTo>
                    <a:pt x="129743" y="988060"/>
                  </a:lnTo>
                  <a:lnTo>
                    <a:pt x="172999" y="999489"/>
                  </a:lnTo>
                  <a:lnTo>
                    <a:pt x="1741766" y="999489"/>
                  </a:lnTo>
                  <a:lnTo>
                    <a:pt x="1756625" y="996950"/>
                  </a:lnTo>
                  <a:lnTo>
                    <a:pt x="1771230" y="993139"/>
                  </a:lnTo>
                  <a:lnTo>
                    <a:pt x="1778152" y="990600"/>
                  </a:lnTo>
                  <a:lnTo>
                    <a:pt x="189128" y="990600"/>
                  </a:lnTo>
                  <a:lnTo>
                    <a:pt x="173482" y="989329"/>
                  </a:lnTo>
                  <a:lnTo>
                    <a:pt x="133019" y="979169"/>
                  </a:lnTo>
                  <a:lnTo>
                    <a:pt x="98425" y="957579"/>
                  </a:lnTo>
                  <a:lnTo>
                    <a:pt x="71335" y="927100"/>
                  </a:lnTo>
                  <a:lnTo>
                    <a:pt x="53962" y="890269"/>
                  </a:lnTo>
                  <a:lnTo>
                    <a:pt x="48042" y="850900"/>
                  </a:lnTo>
                  <a:lnTo>
                    <a:pt x="48031" y="187960"/>
                  </a:lnTo>
                  <a:lnTo>
                    <a:pt x="48793" y="172719"/>
                  </a:lnTo>
                  <a:lnTo>
                    <a:pt x="59461" y="133350"/>
                  </a:lnTo>
                  <a:lnTo>
                    <a:pt x="80860" y="97789"/>
                  </a:lnTo>
                  <a:lnTo>
                    <a:pt x="111188" y="71119"/>
                  </a:lnTo>
                  <a:lnTo>
                    <a:pt x="148259" y="53339"/>
                  </a:lnTo>
                  <a:lnTo>
                    <a:pt x="190347" y="46989"/>
                  </a:lnTo>
                  <a:lnTo>
                    <a:pt x="1778088" y="46989"/>
                  </a:lnTo>
                  <a:lnTo>
                    <a:pt x="1772500" y="44450"/>
                  </a:lnTo>
                  <a:lnTo>
                    <a:pt x="1758149" y="40639"/>
                  </a:lnTo>
                  <a:lnTo>
                    <a:pt x="1727034" y="38100"/>
                  </a:lnTo>
                  <a:close/>
                </a:path>
                <a:path w="1916430" h="1037589">
                  <a:moveTo>
                    <a:pt x="1778088" y="46989"/>
                  </a:moveTo>
                  <a:lnTo>
                    <a:pt x="1727034" y="46989"/>
                  </a:lnTo>
                  <a:lnTo>
                    <a:pt x="1742655" y="48260"/>
                  </a:lnTo>
                  <a:lnTo>
                    <a:pt x="1756752" y="50800"/>
                  </a:lnTo>
                  <a:lnTo>
                    <a:pt x="1795233" y="64769"/>
                  </a:lnTo>
                  <a:lnTo>
                    <a:pt x="1827618" y="90169"/>
                  </a:lnTo>
                  <a:lnTo>
                    <a:pt x="1851748" y="121919"/>
                  </a:lnTo>
                  <a:lnTo>
                    <a:pt x="1865591" y="161289"/>
                  </a:lnTo>
                  <a:lnTo>
                    <a:pt x="1868057" y="850900"/>
                  </a:lnTo>
                  <a:lnTo>
                    <a:pt x="1867242" y="864869"/>
                  </a:lnTo>
                  <a:lnTo>
                    <a:pt x="1856574" y="905510"/>
                  </a:lnTo>
                  <a:lnTo>
                    <a:pt x="1835238" y="939800"/>
                  </a:lnTo>
                  <a:lnTo>
                    <a:pt x="1804885" y="966469"/>
                  </a:lnTo>
                  <a:lnTo>
                    <a:pt x="1767928" y="984250"/>
                  </a:lnTo>
                  <a:lnTo>
                    <a:pt x="1725764" y="990600"/>
                  </a:lnTo>
                  <a:lnTo>
                    <a:pt x="1778152" y="990600"/>
                  </a:lnTo>
                  <a:lnTo>
                    <a:pt x="1822284" y="966469"/>
                  </a:lnTo>
                  <a:lnTo>
                    <a:pt x="1851621" y="933450"/>
                  </a:lnTo>
                  <a:lnTo>
                    <a:pt x="1870671" y="894079"/>
                  </a:lnTo>
                  <a:lnTo>
                    <a:pt x="1877593" y="850900"/>
                  </a:lnTo>
                  <a:lnTo>
                    <a:pt x="1877720" y="187960"/>
                  </a:lnTo>
                  <a:lnTo>
                    <a:pt x="1877021" y="173989"/>
                  </a:lnTo>
                  <a:lnTo>
                    <a:pt x="1866226" y="130810"/>
                  </a:lnTo>
                  <a:lnTo>
                    <a:pt x="1843747" y="93979"/>
                  </a:lnTo>
                  <a:lnTo>
                    <a:pt x="1811870" y="64769"/>
                  </a:lnTo>
                  <a:lnTo>
                    <a:pt x="1786470" y="50800"/>
                  </a:lnTo>
                  <a:lnTo>
                    <a:pt x="1778088" y="46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72078" y="1533347"/>
            <a:ext cx="2590800" cy="1143000"/>
          </a:xfrm>
          <a:custGeom>
            <a:avLst/>
            <a:gdLst/>
            <a:ahLst/>
            <a:cxnLst/>
            <a:rect l="l" t="t" r="r" b="b"/>
            <a:pathLst>
              <a:path w="2590800" h="1143000">
                <a:moveTo>
                  <a:pt x="24003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2400300" y="1143000"/>
                </a:lnTo>
                <a:lnTo>
                  <a:pt x="2443962" y="1137965"/>
                </a:lnTo>
                <a:lnTo>
                  <a:pt x="2484053" y="1123627"/>
                </a:lnTo>
                <a:lnTo>
                  <a:pt x="2519425" y="1101132"/>
                </a:lnTo>
                <a:lnTo>
                  <a:pt x="2548932" y="1071625"/>
                </a:lnTo>
                <a:lnTo>
                  <a:pt x="2571427" y="1036253"/>
                </a:lnTo>
                <a:lnTo>
                  <a:pt x="2585765" y="996162"/>
                </a:lnTo>
                <a:lnTo>
                  <a:pt x="2590800" y="952500"/>
                </a:lnTo>
                <a:lnTo>
                  <a:pt x="2590800" y="190500"/>
                </a:lnTo>
                <a:lnTo>
                  <a:pt x="2585765" y="146837"/>
                </a:lnTo>
                <a:lnTo>
                  <a:pt x="2571427" y="106746"/>
                </a:lnTo>
                <a:lnTo>
                  <a:pt x="2548932" y="71374"/>
                </a:lnTo>
                <a:lnTo>
                  <a:pt x="2519425" y="41867"/>
                </a:lnTo>
                <a:lnTo>
                  <a:pt x="2484053" y="19372"/>
                </a:lnTo>
                <a:lnTo>
                  <a:pt x="2443962" y="5034"/>
                </a:lnTo>
                <a:lnTo>
                  <a:pt x="2400300" y="0"/>
                </a:lnTo>
                <a:close/>
              </a:path>
            </a:pathLst>
          </a:custGeom>
          <a:solidFill>
            <a:srgbClr val="785600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Namenode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600200" y="767259"/>
            <a:ext cx="101155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4535">
              <a:lnSpc>
                <a:spcPct val="100000"/>
              </a:lnSpc>
              <a:spcBef>
                <a:spcPts val="105"/>
              </a:spcBef>
            </a:pPr>
            <a:r>
              <a:rPr dirty="0"/>
              <a:t>NameNode</a:t>
            </a:r>
            <a:r>
              <a:rPr spc="-100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/>
          <p:nvPr/>
        </p:nvSpPr>
        <p:spPr>
          <a:xfrm>
            <a:off x="2514600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>
                <a:moveTo>
                  <a:pt x="1414652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0"/>
                </a:lnTo>
                <a:lnTo>
                  <a:pt x="19372" y="1036243"/>
                </a:lnTo>
                <a:lnTo>
                  <a:pt x="41867" y="1071605"/>
                </a:lnTo>
                <a:lnTo>
                  <a:pt x="71374" y="1101101"/>
                </a:lnTo>
                <a:lnTo>
                  <a:pt x="106746" y="1123587"/>
                </a:lnTo>
                <a:lnTo>
                  <a:pt x="146837" y="1137917"/>
                </a:lnTo>
                <a:lnTo>
                  <a:pt x="190500" y="1142949"/>
                </a:lnTo>
                <a:lnTo>
                  <a:pt x="1414652" y="1142949"/>
                </a:lnTo>
                <a:lnTo>
                  <a:pt x="1458315" y="1137917"/>
                </a:lnTo>
                <a:lnTo>
                  <a:pt x="1498406" y="1123587"/>
                </a:lnTo>
                <a:lnTo>
                  <a:pt x="1533778" y="1101101"/>
                </a:lnTo>
                <a:lnTo>
                  <a:pt x="1563285" y="1071605"/>
                </a:lnTo>
                <a:lnTo>
                  <a:pt x="1585780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80" y="106691"/>
                </a:lnTo>
                <a:lnTo>
                  <a:pt x="1563285" y="71321"/>
                </a:lnTo>
                <a:lnTo>
                  <a:pt x="1533778" y="41827"/>
                </a:lnTo>
                <a:lnTo>
                  <a:pt x="1498406" y="19349"/>
                </a:lnTo>
                <a:lnTo>
                  <a:pt x="1458315" y="5027"/>
                </a:lnTo>
                <a:lnTo>
                  <a:pt x="141465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12466" y="4763516"/>
            <a:ext cx="121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4400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>
                <a:moveTo>
                  <a:pt x="1414652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0"/>
                </a:lnTo>
                <a:lnTo>
                  <a:pt x="19372" y="1036243"/>
                </a:lnTo>
                <a:lnTo>
                  <a:pt x="41867" y="1071605"/>
                </a:lnTo>
                <a:lnTo>
                  <a:pt x="71374" y="1101101"/>
                </a:lnTo>
                <a:lnTo>
                  <a:pt x="106746" y="1123587"/>
                </a:lnTo>
                <a:lnTo>
                  <a:pt x="146837" y="1137917"/>
                </a:lnTo>
                <a:lnTo>
                  <a:pt x="190500" y="1142949"/>
                </a:lnTo>
                <a:lnTo>
                  <a:pt x="1414652" y="1142949"/>
                </a:lnTo>
                <a:lnTo>
                  <a:pt x="1458315" y="1137917"/>
                </a:lnTo>
                <a:lnTo>
                  <a:pt x="1498406" y="1123587"/>
                </a:lnTo>
                <a:lnTo>
                  <a:pt x="1533778" y="1101101"/>
                </a:lnTo>
                <a:lnTo>
                  <a:pt x="1563285" y="1071605"/>
                </a:lnTo>
                <a:lnTo>
                  <a:pt x="1585780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80" y="106691"/>
                </a:lnTo>
                <a:lnTo>
                  <a:pt x="1563285" y="71321"/>
                </a:lnTo>
                <a:lnTo>
                  <a:pt x="1533778" y="41827"/>
                </a:lnTo>
                <a:lnTo>
                  <a:pt x="1498406" y="19349"/>
                </a:lnTo>
                <a:lnTo>
                  <a:pt x="1458315" y="5027"/>
                </a:lnTo>
                <a:lnTo>
                  <a:pt x="141465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2646" y="4763516"/>
            <a:ext cx="121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4502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>
                <a:moveTo>
                  <a:pt x="1414526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27" y="996160"/>
                </a:lnTo>
                <a:lnTo>
                  <a:pt x="19349" y="1036243"/>
                </a:lnTo>
                <a:lnTo>
                  <a:pt x="41827" y="1071605"/>
                </a:lnTo>
                <a:lnTo>
                  <a:pt x="71321" y="1101101"/>
                </a:lnTo>
                <a:lnTo>
                  <a:pt x="106691" y="1123587"/>
                </a:lnTo>
                <a:lnTo>
                  <a:pt x="146797" y="1137917"/>
                </a:lnTo>
                <a:lnTo>
                  <a:pt x="190500" y="1142949"/>
                </a:lnTo>
                <a:lnTo>
                  <a:pt x="1414526" y="1142949"/>
                </a:lnTo>
                <a:lnTo>
                  <a:pt x="1458235" y="1137917"/>
                </a:lnTo>
                <a:lnTo>
                  <a:pt x="1498360" y="1123587"/>
                </a:lnTo>
                <a:lnTo>
                  <a:pt x="1533754" y="1101101"/>
                </a:lnTo>
                <a:lnTo>
                  <a:pt x="1563275" y="1071605"/>
                </a:lnTo>
                <a:lnTo>
                  <a:pt x="1585777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77" y="106691"/>
                </a:lnTo>
                <a:lnTo>
                  <a:pt x="1563275" y="71321"/>
                </a:lnTo>
                <a:lnTo>
                  <a:pt x="1533754" y="41827"/>
                </a:lnTo>
                <a:lnTo>
                  <a:pt x="1498360" y="19349"/>
                </a:lnTo>
                <a:lnTo>
                  <a:pt x="1458235" y="5027"/>
                </a:lnTo>
                <a:lnTo>
                  <a:pt x="141452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62876" y="4763516"/>
            <a:ext cx="121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" y="2922651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>
                <a:moveTo>
                  <a:pt x="0" y="0"/>
                </a:moveTo>
                <a:lnTo>
                  <a:pt x="18681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353691" y="1965134"/>
            <a:ext cx="5280660" cy="2266950"/>
            <a:chOff x="2353691" y="1913763"/>
            <a:chExt cx="5280660" cy="2266950"/>
          </a:xfrm>
        </p:grpSpPr>
        <p:sp>
          <p:nvSpPr>
            <p:cNvPr id="16" name="object 16"/>
            <p:cNvSpPr/>
            <p:nvPr/>
          </p:nvSpPr>
          <p:spPr>
            <a:xfrm>
              <a:off x="5237480" y="2745613"/>
              <a:ext cx="269240" cy="1344930"/>
            </a:xfrm>
            <a:custGeom>
              <a:avLst/>
              <a:gdLst/>
              <a:ahLst/>
              <a:cxnLst/>
              <a:rect l="l" t="t" r="r" b="b"/>
              <a:pathLst>
                <a:path w="269239" h="1344929">
                  <a:moveTo>
                    <a:pt x="134620" y="0"/>
                  </a:moveTo>
                  <a:lnTo>
                    <a:pt x="0" y="134620"/>
                  </a:lnTo>
                  <a:lnTo>
                    <a:pt x="67310" y="134620"/>
                  </a:lnTo>
                  <a:lnTo>
                    <a:pt x="67310" y="1210056"/>
                  </a:lnTo>
                  <a:lnTo>
                    <a:pt x="0" y="1210056"/>
                  </a:lnTo>
                  <a:lnTo>
                    <a:pt x="134620" y="1344549"/>
                  </a:lnTo>
                  <a:lnTo>
                    <a:pt x="269240" y="1210056"/>
                  </a:lnTo>
                  <a:lnTo>
                    <a:pt x="201930" y="1210056"/>
                  </a:lnTo>
                  <a:lnTo>
                    <a:pt x="201930" y="134620"/>
                  </a:lnTo>
                  <a:lnTo>
                    <a:pt x="269240" y="13462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79567" y="2711704"/>
              <a:ext cx="385445" cy="1412875"/>
            </a:xfrm>
            <a:custGeom>
              <a:avLst/>
              <a:gdLst/>
              <a:ahLst/>
              <a:cxnLst/>
              <a:rect l="l" t="t" r="r" b="b"/>
              <a:pathLst>
                <a:path w="385445" h="1412875">
                  <a:moveTo>
                    <a:pt x="192532" y="0"/>
                  </a:moveTo>
                  <a:lnTo>
                    <a:pt x="0" y="192532"/>
                  </a:lnTo>
                  <a:lnTo>
                    <a:pt x="101219" y="192532"/>
                  </a:lnTo>
                  <a:lnTo>
                    <a:pt x="101219" y="1219962"/>
                  </a:lnTo>
                  <a:lnTo>
                    <a:pt x="0" y="1219962"/>
                  </a:lnTo>
                  <a:lnTo>
                    <a:pt x="192532" y="1412494"/>
                  </a:lnTo>
                  <a:lnTo>
                    <a:pt x="233299" y="1371727"/>
                  </a:lnTo>
                  <a:lnTo>
                    <a:pt x="192532" y="1371727"/>
                  </a:lnTo>
                  <a:lnTo>
                    <a:pt x="69596" y="1248791"/>
                  </a:lnTo>
                  <a:lnTo>
                    <a:pt x="130048" y="1248791"/>
                  </a:lnTo>
                  <a:lnTo>
                    <a:pt x="130048" y="163703"/>
                  </a:lnTo>
                  <a:lnTo>
                    <a:pt x="69596" y="163703"/>
                  </a:lnTo>
                  <a:lnTo>
                    <a:pt x="192532" y="40767"/>
                  </a:lnTo>
                  <a:lnTo>
                    <a:pt x="233299" y="40767"/>
                  </a:lnTo>
                  <a:lnTo>
                    <a:pt x="192532" y="0"/>
                  </a:lnTo>
                  <a:close/>
                </a:path>
                <a:path w="385445" h="1412875">
                  <a:moveTo>
                    <a:pt x="233299" y="40767"/>
                  </a:moveTo>
                  <a:lnTo>
                    <a:pt x="192532" y="40767"/>
                  </a:lnTo>
                  <a:lnTo>
                    <a:pt x="315468" y="163703"/>
                  </a:lnTo>
                  <a:lnTo>
                    <a:pt x="255016" y="163703"/>
                  </a:lnTo>
                  <a:lnTo>
                    <a:pt x="255016" y="1248791"/>
                  </a:lnTo>
                  <a:lnTo>
                    <a:pt x="315468" y="1248791"/>
                  </a:lnTo>
                  <a:lnTo>
                    <a:pt x="192532" y="1371727"/>
                  </a:lnTo>
                  <a:lnTo>
                    <a:pt x="233299" y="1371727"/>
                  </a:lnTo>
                  <a:lnTo>
                    <a:pt x="385064" y="1219962"/>
                  </a:lnTo>
                  <a:lnTo>
                    <a:pt x="283845" y="1219962"/>
                  </a:lnTo>
                  <a:lnTo>
                    <a:pt x="283845" y="192532"/>
                  </a:lnTo>
                  <a:lnTo>
                    <a:pt x="385064" y="192532"/>
                  </a:lnTo>
                  <a:lnTo>
                    <a:pt x="233299" y="40767"/>
                  </a:lnTo>
                  <a:close/>
                </a:path>
                <a:path w="385445" h="1412875">
                  <a:moveTo>
                    <a:pt x="192532" y="54356"/>
                  </a:moveTo>
                  <a:lnTo>
                    <a:pt x="92710" y="154178"/>
                  </a:lnTo>
                  <a:lnTo>
                    <a:pt x="139700" y="154178"/>
                  </a:lnTo>
                  <a:lnTo>
                    <a:pt x="139700" y="1258316"/>
                  </a:lnTo>
                  <a:lnTo>
                    <a:pt x="92710" y="1258316"/>
                  </a:lnTo>
                  <a:lnTo>
                    <a:pt x="192532" y="1358138"/>
                  </a:lnTo>
                  <a:lnTo>
                    <a:pt x="206121" y="1344549"/>
                  </a:lnTo>
                  <a:lnTo>
                    <a:pt x="192532" y="1344549"/>
                  </a:lnTo>
                  <a:lnTo>
                    <a:pt x="115951" y="1267968"/>
                  </a:lnTo>
                  <a:lnTo>
                    <a:pt x="149225" y="1267968"/>
                  </a:lnTo>
                  <a:lnTo>
                    <a:pt x="149225" y="144525"/>
                  </a:lnTo>
                  <a:lnTo>
                    <a:pt x="115951" y="144525"/>
                  </a:lnTo>
                  <a:lnTo>
                    <a:pt x="192532" y="67945"/>
                  </a:lnTo>
                  <a:lnTo>
                    <a:pt x="206121" y="67945"/>
                  </a:lnTo>
                  <a:lnTo>
                    <a:pt x="192532" y="54356"/>
                  </a:lnTo>
                  <a:close/>
                </a:path>
                <a:path w="385445" h="1412875">
                  <a:moveTo>
                    <a:pt x="206121" y="67945"/>
                  </a:moveTo>
                  <a:lnTo>
                    <a:pt x="192532" y="67945"/>
                  </a:lnTo>
                  <a:lnTo>
                    <a:pt x="269113" y="144525"/>
                  </a:lnTo>
                  <a:lnTo>
                    <a:pt x="235839" y="144525"/>
                  </a:lnTo>
                  <a:lnTo>
                    <a:pt x="235839" y="1267968"/>
                  </a:lnTo>
                  <a:lnTo>
                    <a:pt x="269113" y="1267968"/>
                  </a:lnTo>
                  <a:lnTo>
                    <a:pt x="192532" y="1344549"/>
                  </a:lnTo>
                  <a:lnTo>
                    <a:pt x="206121" y="1344549"/>
                  </a:lnTo>
                  <a:lnTo>
                    <a:pt x="292354" y="1258316"/>
                  </a:lnTo>
                  <a:lnTo>
                    <a:pt x="245364" y="1258316"/>
                  </a:lnTo>
                  <a:lnTo>
                    <a:pt x="245364" y="154178"/>
                  </a:lnTo>
                  <a:lnTo>
                    <a:pt x="292354" y="154178"/>
                  </a:lnTo>
                  <a:lnTo>
                    <a:pt x="206121" y="67945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7113" y="4090161"/>
              <a:ext cx="4303395" cy="0"/>
            </a:xfrm>
            <a:custGeom>
              <a:avLst/>
              <a:gdLst/>
              <a:ahLst/>
              <a:cxnLst/>
              <a:rect l="l" t="t" r="r" b="b"/>
              <a:pathLst>
                <a:path w="4303395">
                  <a:moveTo>
                    <a:pt x="0" y="0"/>
                  </a:moveTo>
                  <a:lnTo>
                    <a:pt x="4302887" y="0"/>
                  </a:lnTo>
                </a:path>
              </a:pathLst>
            </a:custGeom>
            <a:ln w="28575">
              <a:solidFill>
                <a:srgbClr val="EFAC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5441" y="1959229"/>
              <a:ext cx="1762760" cy="852805"/>
            </a:xfrm>
            <a:custGeom>
              <a:avLst/>
              <a:gdLst/>
              <a:ahLst/>
              <a:cxnLst/>
              <a:rect l="l" t="t" r="r" b="b"/>
              <a:pathLst>
                <a:path w="1762760" h="852805">
                  <a:moveTo>
                    <a:pt x="1565783" y="0"/>
                  </a:moveTo>
                  <a:lnTo>
                    <a:pt x="1593087" y="70993"/>
                  </a:lnTo>
                  <a:lnTo>
                    <a:pt x="114681" y="639318"/>
                  </a:lnTo>
                  <a:lnTo>
                    <a:pt x="87375" y="568451"/>
                  </a:lnTo>
                  <a:lnTo>
                    <a:pt x="0" y="764921"/>
                  </a:lnTo>
                  <a:lnTo>
                    <a:pt x="196469" y="852297"/>
                  </a:lnTo>
                  <a:lnTo>
                    <a:pt x="169163" y="781304"/>
                  </a:lnTo>
                  <a:lnTo>
                    <a:pt x="1647570" y="212979"/>
                  </a:lnTo>
                  <a:lnTo>
                    <a:pt x="1674875" y="283972"/>
                  </a:lnTo>
                  <a:lnTo>
                    <a:pt x="1762251" y="87375"/>
                  </a:lnTo>
                  <a:lnTo>
                    <a:pt x="1565783" y="0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3691" y="1913763"/>
              <a:ext cx="1826260" cy="943610"/>
            </a:xfrm>
            <a:custGeom>
              <a:avLst/>
              <a:gdLst/>
              <a:ahLst/>
              <a:cxnLst/>
              <a:rect l="l" t="t" r="r" b="b"/>
              <a:pathLst>
                <a:path w="1826260" h="943610">
                  <a:moveTo>
                    <a:pt x="120650" y="551179"/>
                  </a:moveTo>
                  <a:lnTo>
                    <a:pt x="0" y="822578"/>
                  </a:lnTo>
                  <a:lnTo>
                    <a:pt x="271398" y="943228"/>
                  </a:lnTo>
                  <a:lnTo>
                    <a:pt x="250447" y="888619"/>
                  </a:lnTo>
                  <a:lnTo>
                    <a:pt x="219582" y="888619"/>
                  </a:lnTo>
                  <a:lnTo>
                    <a:pt x="38100" y="807974"/>
                  </a:lnTo>
                  <a:lnTo>
                    <a:pt x="118744" y="626363"/>
                  </a:lnTo>
                  <a:lnTo>
                    <a:pt x="149588" y="626363"/>
                  </a:lnTo>
                  <a:lnTo>
                    <a:pt x="120650" y="551179"/>
                  </a:lnTo>
                  <a:close/>
                </a:path>
                <a:path w="1826260" h="943610">
                  <a:moveTo>
                    <a:pt x="1682114" y="252222"/>
                  </a:moveTo>
                  <a:lnTo>
                    <a:pt x="194690" y="823976"/>
                  </a:lnTo>
                  <a:lnTo>
                    <a:pt x="219582" y="888619"/>
                  </a:lnTo>
                  <a:lnTo>
                    <a:pt x="250447" y="888619"/>
                  </a:lnTo>
                  <a:lnTo>
                    <a:pt x="232028" y="840613"/>
                  </a:lnTo>
                  <a:lnTo>
                    <a:pt x="1665605" y="289433"/>
                  </a:lnTo>
                  <a:lnTo>
                    <a:pt x="1696443" y="289433"/>
                  </a:lnTo>
                  <a:lnTo>
                    <a:pt x="1682114" y="252222"/>
                  </a:lnTo>
                  <a:close/>
                </a:path>
                <a:path w="1826260" h="943610">
                  <a:moveTo>
                    <a:pt x="118109" y="651510"/>
                  </a:moveTo>
                  <a:lnTo>
                    <a:pt x="50672" y="803021"/>
                  </a:lnTo>
                  <a:lnTo>
                    <a:pt x="202310" y="870458"/>
                  </a:lnTo>
                  <a:lnTo>
                    <a:pt x="195339" y="852297"/>
                  </a:lnTo>
                  <a:lnTo>
                    <a:pt x="185038" y="852297"/>
                  </a:lnTo>
                  <a:lnTo>
                    <a:pt x="63372" y="798195"/>
                  </a:lnTo>
                  <a:lnTo>
                    <a:pt x="117475" y="676528"/>
                  </a:lnTo>
                  <a:lnTo>
                    <a:pt x="127713" y="676528"/>
                  </a:lnTo>
                  <a:lnTo>
                    <a:pt x="118109" y="651510"/>
                  </a:lnTo>
                  <a:close/>
                </a:path>
                <a:path w="1826260" h="943610">
                  <a:moveTo>
                    <a:pt x="1693163" y="227457"/>
                  </a:moveTo>
                  <a:lnTo>
                    <a:pt x="169925" y="813053"/>
                  </a:lnTo>
                  <a:lnTo>
                    <a:pt x="185038" y="852297"/>
                  </a:lnTo>
                  <a:lnTo>
                    <a:pt x="195339" y="852297"/>
                  </a:lnTo>
                  <a:lnTo>
                    <a:pt x="182371" y="818514"/>
                  </a:lnTo>
                  <a:lnTo>
                    <a:pt x="1687575" y="239775"/>
                  </a:lnTo>
                  <a:lnTo>
                    <a:pt x="1697908" y="239775"/>
                  </a:lnTo>
                  <a:lnTo>
                    <a:pt x="1693163" y="227457"/>
                  </a:lnTo>
                  <a:close/>
                </a:path>
                <a:path w="1826260" h="943610">
                  <a:moveTo>
                    <a:pt x="127713" y="676528"/>
                  </a:moveTo>
                  <a:lnTo>
                    <a:pt x="117475" y="676528"/>
                  </a:lnTo>
                  <a:lnTo>
                    <a:pt x="132587" y="715899"/>
                  </a:lnTo>
                  <a:lnTo>
                    <a:pt x="164962" y="703452"/>
                  </a:lnTo>
                  <a:lnTo>
                    <a:pt x="138048" y="703452"/>
                  </a:lnTo>
                  <a:lnTo>
                    <a:pt x="127713" y="676528"/>
                  </a:lnTo>
                  <a:close/>
                </a:path>
                <a:path w="1826260" h="943610">
                  <a:moveTo>
                    <a:pt x="1623441" y="72771"/>
                  </a:moveTo>
                  <a:lnTo>
                    <a:pt x="1643380" y="124713"/>
                  </a:lnTo>
                  <a:lnTo>
                    <a:pt x="138048" y="703452"/>
                  </a:lnTo>
                  <a:lnTo>
                    <a:pt x="164962" y="703452"/>
                  </a:lnTo>
                  <a:lnTo>
                    <a:pt x="1655825" y="130301"/>
                  </a:lnTo>
                  <a:lnTo>
                    <a:pt x="1640712" y="90932"/>
                  </a:lnTo>
                  <a:lnTo>
                    <a:pt x="1664243" y="90932"/>
                  </a:lnTo>
                  <a:lnTo>
                    <a:pt x="1623441" y="72771"/>
                  </a:lnTo>
                  <a:close/>
                </a:path>
                <a:path w="1826260" h="943610">
                  <a:moveTo>
                    <a:pt x="149588" y="626363"/>
                  </a:moveTo>
                  <a:lnTo>
                    <a:pt x="118744" y="626363"/>
                  </a:lnTo>
                  <a:lnTo>
                    <a:pt x="143636" y="691007"/>
                  </a:lnTo>
                  <a:lnTo>
                    <a:pt x="240433" y="653796"/>
                  </a:lnTo>
                  <a:lnTo>
                    <a:pt x="160146" y="653796"/>
                  </a:lnTo>
                  <a:lnTo>
                    <a:pt x="149588" y="626363"/>
                  </a:lnTo>
                  <a:close/>
                </a:path>
                <a:path w="1826260" h="943610">
                  <a:moveTo>
                    <a:pt x="1554353" y="0"/>
                  </a:moveTo>
                  <a:lnTo>
                    <a:pt x="1593722" y="102742"/>
                  </a:lnTo>
                  <a:lnTo>
                    <a:pt x="160146" y="653796"/>
                  </a:lnTo>
                  <a:lnTo>
                    <a:pt x="240433" y="653796"/>
                  </a:lnTo>
                  <a:lnTo>
                    <a:pt x="1630933" y="119252"/>
                  </a:lnTo>
                  <a:lnTo>
                    <a:pt x="1606169" y="54610"/>
                  </a:lnTo>
                  <a:lnTo>
                    <a:pt x="1677196" y="54610"/>
                  </a:lnTo>
                  <a:lnTo>
                    <a:pt x="1554353" y="0"/>
                  </a:lnTo>
                  <a:close/>
                </a:path>
                <a:path w="1826260" h="943610">
                  <a:moveTo>
                    <a:pt x="1696443" y="289433"/>
                  </a:moveTo>
                  <a:lnTo>
                    <a:pt x="1665605" y="289433"/>
                  </a:lnTo>
                  <a:lnTo>
                    <a:pt x="1704974" y="392049"/>
                  </a:lnTo>
                  <a:lnTo>
                    <a:pt x="1738433" y="316864"/>
                  </a:lnTo>
                  <a:lnTo>
                    <a:pt x="1707007" y="316864"/>
                  </a:lnTo>
                  <a:lnTo>
                    <a:pt x="1696443" y="289433"/>
                  </a:lnTo>
                  <a:close/>
                </a:path>
                <a:path w="1826260" h="943610">
                  <a:moveTo>
                    <a:pt x="1677196" y="54610"/>
                  </a:moveTo>
                  <a:lnTo>
                    <a:pt x="1606169" y="54610"/>
                  </a:lnTo>
                  <a:lnTo>
                    <a:pt x="1787651" y="135382"/>
                  </a:lnTo>
                  <a:lnTo>
                    <a:pt x="1707007" y="316864"/>
                  </a:lnTo>
                  <a:lnTo>
                    <a:pt x="1738433" y="316864"/>
                  </a:lnTo>
                  <a:lnTo>
                    <a:pt x="1825751" y="120650"/>
                  </a:lnTo>
                  <a:lnTo>
                    <a:pt x="1677196" y="54610"/>
                  </a:lnTo>
                  <a:close/>
                </a:path>
                <a:path w="1826260" h="943610">
                  <a:moveTo>
                    <a:pt x="1697908" y="239775"/>
                  </a:moveTo>
                  <a:lnTo>
                    <a:pt x="1687575" y="239775"/>
                  </a:lnTo>
                  <a:lnTo>
                    <a:pt x="1707642" y="291846"/>
                  </a:lnTo>
                  <a:lnTo>
                    <a:pt x="1718803" y="266700"/>
                  </a:lnTo>
                  <a:lnTo>
                    <a:pt x="1708276" y="266700"/>
                  </a:lnTo>
                  <a:lnTo>
                    <a:pt x="1697908" y="239775"/>
                  </a:lnTo>
                  <a:close/>
                </a:path>
                <a:path w="1826260" h="943610">
                  <a:moveTo>
                    <a:pt x="1664243" y="90932"/>
                  </a:moveTo>
                  <a:lnTo>
                    <a:pt x="1640712" y="90932"/>
                  </a:lnTo>
                  <a:lnTo>
                    <a:pt x="1762379" y="145034"/>
                  </a:lnTo>
                  <a:lnTo>
                    <a:pt x="1708276" y="266700"/>
                  </a:lnTo>
                  <a:lnTo>
                    <a:pt x="1718803" y="266700"/>
                  </a:lnTo>
                  <a:lnTo>
                    <a:pt x="1774951" y="140208"/>
                  </a:lnTo>
                  <a:lnTo>
                    <a:pt x="1664243" y="90932"/>
                  </a:lnTo>
                  <a:close/>
                </a:path>
              </a:pathLst>
            </a:custGeom>
            <a:solidFill>
              <a:srgbClr val="AF7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6739" y="3020949"/>
              <a:ext cx="1721865" cy="115950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3631" y="2514980"/>
            <a:ext cx="163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App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li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atio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18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340" y="2985642"/>
            <a:ext cx="1106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Clien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8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2980" y="3025521"/>
            <a:ext cx="42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51650" y="1461897"/>
            <a:ext cx="2235835" cy="962660"/>
            <a:chOff x="6851650" y="1461897"/>
            <a:chExt cx="2235835" cy="962660"/>
          </a:xfrm>
        </p:grpSpPr>
        <p:sp>
          <p:nvSpPr>
            <p:cNvPr id="26" name="object 26"/>
            <p:cNvSpPr/>
            <p:nvPr/>
          </p:nvSpPr>
          <p:spPr>
            <a:xfrm>
              <a:off x="6851650" y="1891411"/>
              <a:ext cx="763905" cy="103505"/>
            </a:xfrm>
            <a:custGeom>
              <a:avLst/>
              <a:gdLst/>
              <a:ahLst/>
              <a:cxnLst/>
              <a:rect l="l" t="t" r="r" b="b"/>
              <a:pathLst>
                <a:path w="763904" h="103505">
                  <a:moveTo>
                    <a:pt x="738287" y="51688"/>
                  </a:moveTo>
                  <a:lnTo>
                    <a:pt x="668401" y="92455"/>
                  </a:lnTo>
                  <a:lnTo>
                    <a:pt x="667384" y="96265"/>
                  </a:lnTo>
                  <a:lnTo>
                    <a:pt x="670941" y="102362"/>
                  </a:lnTo>
                  <a:lnTo>
                    <a:pt x="674877" y="103377"/>
                  </a:lnTo>
                  <a:lnTo>
                    <a:pt x="677799" y="101600"/>
                  </a:lnTo>
                  <a:lnTo>
                    <a:pt x="754031" y="57150"/>
                  </a:lnTo>
                  <a:lnTo>
                    <a:pt x="747649" y="57150"/>
                  </a:lnTo>
                  <a:lnTo>
                    <a:pt x="738287" y="51688"/>
                  </a:lnTo>
                  <a:close/>
                </a:path>
                <a:path w="763904" h="103505">
                  <a:moveTo>
                    <a:pt x="727401" y="45338"/>
                  </a:moveTo>
                  <a:lnTo>
                    <a:pt x="2794" y="45338"/>
                  </a:lnTo>
                  <a:lnTo>
                    <a:pt x="0" y="48133"/>
                  </a:lnTo>
                  <a:lnTo>
                    <a:pt x="0" y="55244"/>
                  </a:lnTo>
                  <a:lnTo>
                    <a:pt x="2794" y="58038"/>
                  </a:lnTo>
                  <a:lnTo>
                    <a:pt x="727401" y="58038"/>
                  </a:lnTo>
                  <a:lnTo>
                    <a:pt x="738287" y="51688"/>
                  </a:lnTo>
                  <a:lnTo>
                    <a:pt x="727401" y="45338"/>
                  </a:lnTo>
                  <a:close/>
                </a:path>
                <a:path w="763904" h="103505">
                  <a:moveTo>
                    <a:pt x="756999" y="55419"/>
                  </a:moveTo>
                  <a:lnTo>
                    <a:pt x="752506" y="58038"/>
                  </a:lnTo>
                  <a:lnTo>
                    <a:pt x="754379" y="58038"/>
                  </a:lnTo>
                  <a:lnTo>
                    <a:pt x="756999" y="55419"/>
                  </a:lnTo>
                  <a:close/>
                </a:path>
                <a:path w="763904" h="103505">
                  <a:moveTo>
                    <a:pt x="747649" y="46227"/>
                  </a:moveTo>
                  <a:lnTo>
                    <a:pt x="738287" y="51688"/>
                  </a:lnTo>
                  <a:lnTo>
                    <a:pt x="747649" y="57150"/>
                  </a:lnTo>
                  <a:lnTo>
                    <a:pt x="747649" y="46227"/>
                  </a:lnTo>
                  <a:close/>
                </a:path>
                <a:path w="763904" h="103505">
                  <a:moveTo>
                    <a:pt x="754031" y="46227"/>
                  </a:moveTo>
                  <a:lnTo>
                    <a:pt x="747649" y="46227"/>
                  </a:lnTo>
                  <a:lnTo>
                    <a:pt x="747649" y="57150"/>
                  </a:lnTo>
                  <a:lnTo>
                    <a:pt x="754031" y="57150"/>
                  </a:lnTo>
                  <a:lnTo>
                    <a:pt x="756999" y="55419"/>
                  </a:lnTo>
                  <a:lnTo>
                    <a:pt x="757174" y="55244"/>
                  </a:lnTo>
                  <a:lnTo>
                    <a:pt x="757174" y="48133"/>
                  </a:lnTo>
                  <a:lnTo>
                    <a:pt x="756999" y="47958"/>
                  </a:lnTo>
                  <a:lnTo>
                    <a:pt x="754031" y="46227"/>
                  </a:lnTo>
                  <a:close/>
                </a:path>
                <a:path w="763904" h="103505">
                  <a:moveTo>
                    <a:pt x="756999" y="47958"/>
                  </a:moveTo>
                  <a:lnTo>
                    <a:pt x="757174" y="48133"/>
                  </a:lnTo>
                  <a:lnTo>
                    <a:pt x="757174" y="55244"/>
                  </a:lnTo>
                  <a:lnTo>
                    <a:pt x="756999" y="55419"/>
                  </a:lnTo>
                  <a:lnTo>
                    <a:pt x="763397" y="51688"/>
                  </a:lnTo>
                  <a:lnTo>
                    <a:pt x="756999" y="47958"/>
                  </a:lnTo>
                  <a:close/>
                </a:path>
                <a:path w="763904" h="103505">
                  <a:moveTo>
                    <a:pt x="674877" y="0"/>
                  </a:moveTo>
                  <a:lnTo>
                    <a:pt x="670941" y="1015"/>
                  </a:lnTo>
                  <a:lnTo>
                    <a:pt x="667384" y="7112"/>
                  </a:lnTo>
                  <a:lnTo>
                    <a:pt x="668401" y="10922"/>
                  </a:lnTo>
                  <a:lnTo>
                    <a:pt x="738287" y="51688"/>
                  </a:lnTo>
                  <a:lnTo>
                    <a:pt x="747649" y="46227"/>
                  </a:lnTo>
                  <a:lnTo>
                    <a:pt x="754031" y="46227"/>
                  </a:lnTo>
                  <a:lnTo>
                    <a:pt x="677799" y="1777"/>
                  </a:lnTo>
                  <a:lnTo>
                    <a:pt x="674877" y="0"/>
                  </a:lnTo>
                  <a:close/>
                </a:path>
                <a:path w="763904" h="103505">
                  <a:moveTo>
                    <a:pt x="754379" y="45338"/>
                  </a:moveTo>
                  <a:lnTo>
                    <a:pt x="752506" y="45338"/>
                  </a:lnTo>
                  <a:lnTo>
                    <a:pt x="756999" y="47958"/>
                  </a:lnTo>
                  <a:lnTo>
                    <a:pt x="754379" y="45338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15047" y="14859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2954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78" y="810182"/>
                  </a:lnTo>
                  <a:lnTo>
                    <a:pt x="29431" y="852019"/>
                  </a:lnTo>
                  <a:lnTo>
                    <a:pt x="62435" y="885005"/>
                  </a:lnTo>
                  <a:lnTo>
                    <a:pt x="104265" y="906633"/>
                  </a:lnTo>
                  <a:lnTo>
                    <a:pt x="152400" y="914400"/>
                  </a:lnTo>
                  <a:lnTo>
                    <a:pt x="1295400" y="914400"/>
                  </a:lnTo>
                  <a:lnTo>
                    <a:pt x="1343582" y="906633"/>
                  </a:lnTo>
                  <a:lnTo>
                    <a:pt x="1385419" y="885005"/>
                  </a:lnTo>
                  <a:lnTo>
                    <a:pt x="1418405" y="852019"/>
                  </a:lnTo>
                  <a:lnTo>
                    <a:pt x="1440033" y="810182"/>
                  </a:lnTo>
                  <a:lnTo>
                    <a:pt x="1447800" y="762000"/>
                  </a:lnTo>
                  <a:lnTo>
                    <a:pt x="1447800" y="152400"/>
                  </a:lnTo>
                  <a:lnTo>
                    <a:pt x="1440033" y="104217"/>
                  </a:lnTo>
                  <a:lnTo>
                    <a:pt x="1418405" y="62380"/>
                  </a:lnTo>
                  <a:lnTo>
                    <a:pt x="1385419" y="29394"/>
                  </a:lnTo>
                  <a:lnTo>
                    <a:pt x="1343582" y="7766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360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91170" y="1461897"/>
              <a:ext cx="1496060" cy="962660"/>
            </a:xfrm>
            <a:custGeom>
              <a:avLst/>
              <a:gdLst/>
              <a:ahLst/>
              <a:cxnLst/>
              <a:rect l="l" t="t" r="r" b="b"/>
              <a:pathLst>
                <a:path w="1496059" h="962660">
                  <a:moveTo>
                    <a:pt x="28701" y="785749"/>
                  </a:moveTo>
                  <a:lnTo>
                    <a:pt x="0" y="787145"/>
                  </a:lnTo>
                  <a:lnTo>
                    <a:pt x="1015" y="805179"/>
                  </a:lnTo>
                  <a:lnTo>
                    <a:pt x="3809" y="822832"/>
                  </a:lnTo>
                  <a:lnTo>
                    <a:pt x="8254" y="839597"/>
                  </a:lnTo>
                  <a:lnTo>
                    <a:pt x="8508" y="840104"/>
                  </a:lnTo>
                  <a:lnTo>
                    <a:pt x="35432" y="830072"/>
                  </a:lnTo>
                  <a:lnTo>
                    <a:pt x="35305" y="829690"/>
                  </a:lnTo>
                  <a:lnTo>
                    <a:pt x="31623" y="815593"/>
                  </a:lnTo>
                  <a:lnTo>
                    <a:pt x="29463" y="800862"/>
                  </a:lnTo>
                  <a:lnTo>
                    <a:pt x="28701" y="785749"/>
                  </a:lnTo>
                  <a:close/>
                </a:path>
                <a:path w="1496059" h="962660">
                  <a:moveTo>
                    <a:pt x="28828" y="641985"/>
                  </a:moveTo>
                  <a:lnTo>
                    <a:pt x="0" y="641985"/>
                  </a:lnTo>
                  <a:lnTo>
                    <a:pt x="0" y="786002"/>
                  </a:lnTo>
                  <a:lnTo>
                    <a:pt x="23483" y="786002"/>
                  </a:lnTo>
                  <a:lnTo>
                    <a:pt x="28701" y="785749"/>
                  </a:lnTo>
                  <a:lnTo>
                    <a:pt x="28828" y="641985"/>
                  </a:lnTo>
                  <a:close/>
                </a:path>
                <a:path w="1496059" h="962660">
                  <a:moveTo>
                    <a:pt x="28828" y="785749"/>
                  </a:moveTo>
                  <a:lnTo>
                    <a:pt x="28714" y="786002"/>
                  </a:lnTo>
                  <a:lnTo>
                    <a:pt x="28828" y="785749"/>
                  </a:lnTo>
                  <a:close/>
                </a:path>
                <a:path w="1496059" h="962660">
                  <a:moveTo>
                    <a:pt x="47878" y="784860"/>
                  </a:moveTo>
                  <a:lnTo>
                    <a:pt x="38353" y="785240"/>
                  </a:lnTo>
                  <a:lnTo>
                    <a:pt x="38988" y="799464"/>
                  </a:lnTo>
                  <a:lnTo>
                    <a:pt x="40894" y="813180"/>
                  </a:lnTo>
                  <a:lnTo>
                    <a:pt x="44323" y="826388"/>
                  </a:lnTo>
                  <a:lnTo>
                    <a:pt x="44450" y="826769"/>
                  </a:lnTo>
                  <a:lnTo>
                    <a:pt x="53467" y="823467"/>
                  </a:lnTo>
                  <a:lnTo>
                    <a:pt x="53339" y="823087"/>
                  </a:lnTo>
                  <a:lnTo>
                    <a:pt x="50292" y="810640"/>
                  </a:lnTo>
                  <a:lnTo>
                    <a:pt x="48513" y="798067"/>
                  </a:lnTo>
                  <a:lnTo>
                    <a:pt x="47878" y="784860"/>
                  </a:lnTo>
                  <a:close/>
                </a:path>
                <a:path w="1496059" h="962660">
                  <a:moveTo>
                    <a:pt x="38353" y="785240"/>
                  </a:moveTo>
                  <a:lnTo>
                    <a:pt x="38353" y="786002"/>
                  </a:lnTo>
                  <a:lnTo>
                    <a:pt x="38353" y="785240"/>
                  </a:lnTo>
                  <a:close/>
                </a:path>
                <a:path w="1496059" h="962660">
                  <a:moveTo>
                    <a:pt x="48005" y="784860"/>
                  </a:moveTo>
                  <a:lnTo>
                    <a:pt x="47933" y="786002"/>
                  </a:lnTo>
                  <a:lnTo>
                    <a:pt x="48005" y="784860"/>
                  </a:lnTo>
                  <a:close/>
                </a:path>
                <a:path w="1496059" h="962660">
                  <a:moveTo>
                    <a:pt x="48005" y="641985"/>
                  </a:moveTo>
                  <a:lnTo>
                    <a:pt x="38353" y="641985"/>
                  </a:lnTo>
                  <a:lnTo>
                    <a:pt x="38353" y="785240"/>
                  </a:lnTo>
                  <a:lnTo>
                    <a:pt x="47878" y="784860"/>
                  </a:lnTo>
                  <a:lnTo>
                    <a:pt x="48005" y="641985"/>
                  </a:lnTo>
                  <a:close/>
                </a:path>
                <a:path w="1496059" h="962660">
                  <a:moveTo>
                    <a:pt x="28828" y="449961"/>
                  </a:moveTo>
                  <a:lnTo>
                    <a:pt x="0" y="449961"/>
                  </a:lnTo>
                  <a:lnTo>
                    <a:pt x="0" y="593978"/>
                  </a:lnTo>
                  <a:lnTo>
                    <a:pt x="28828" y="593978"/>
                  </a:lnTo>
                  <a:lnTo>
                    <a:pt x="28828" y="449961"/>
                  </a:lnTo>
                  <a:close/>
                </a:path>
                <a:path w="1496059" h="962660">
                  <a:moveTo>
                    <a:pt x="48005" y="449961"/>
                  </a:moveTo>
                  <a:lnTo>
                    <a:pt x="38353" y="449961"/>
                  </a:lnTo>
                  <a:lnTo>
                    <a:pt x="38353" y="593978"/>
                  </a:lnTo>
                  <a:lnTo>
                    <a:pt x="48005" y="593978"/>
                  </a:lnTo>
                  <a:lnTo>
                    <a:pt x="48005" y="449961"/>
                  </a:lnTo>
                  <a:close/>
                </a:path>
                <a:path w="1496059" h="962660">
                  <a:moveTo>
                    <a:pt x="28828" y="258063"/>
                  </a:moveTo>
                  <a:lnTo>
                    <a:pt x="0" y="258063"/>
                  </a:lnTo>
                  <a:lnTo>
                    <a:pt x="0" y="401954"/>
                  </a:lnTo>
                  <a:lnTo>
                    <a:pt x="28828" y="401954"/>
                  </a:lnTo>
                  <a:lnTo>
                    <a:pt x="28828" y="258063"/>
                  </a:lnTo>
                  <a:close/>
                </a:path>
                <a:path w="1496059" h="962660">
                  <a:moveTo>
                    <a:pt x="48005" y="258063"/>
                  </a:moveTo>
                  <a:lnTo>
                    <a:pt x="38353" y="258063"/>
                  </a:lnTo>
                  <a:lnTo>
                    <a:pt x="38353" y="401954"/>
                  </a:lnTo>
                  <a:lnTo>
                    <a:pt x="48005" y="401954"/>
                  </a:lnTo>
                  <a:lnTo>
                    <a:pt x="48005" y="258063"/>
                  </a:lnTo>
                  <a:close/>
                </a:path>
                <a:path w="1496059" h="962660">
                  <a:moveTo>
                    <a:pt x="44703" y="59308"/>
                  </a:moveTo>
                  <a:lnTo>
                    <a:pt x="20700" y="93472"/>
                  </a:lnTo>
                  <a:lnTo>
                    <a:pt x="3301" y="142112"/>
                  </a:lnTo>
                  <a:lnTo>
                    <a:pt x="0" y="176529"/>
                  </a:lnTo>
                  <a:lnTo>
                    <a:pt x="0" y="210057"/>
                  </a:lnTo>
                  <a:lnTo>
                    <a:pt x="28828" y="210057"/>
                  </a:lnTo>
                  <a:lnTo>
                    <a:pt x="28828" y="176529"/>
                  </a:lnTo>
                  <a:lnTo>
                    <a:pt x="29463" y="161162"/>
                  </a:lnTo>
                  <a:lnTo>
                    <a:pt x="40512" y="118872"/>
                  </a:lnTo>
                  <a:lnTo>
                    <a:pt x="62610" y="82423"/>
                  </a:lnTo>
                  <a:lnTo>
                    <a:pt x="65912" y="78739"/>
                  </a:lnTo>
                  <a:lnTo>
                    <a:pt x="44703" y="59308"/>
                  </a:lnTo>
                  <a:close/>
                </a:path>
                <a:path w="1496059" h="962660">
                  <a:moveTo>
                    <a:pt x="73025" y="85216"/>
                  </a:moveTo>
                  <a:lnTo>
                    <a:pt x="49529" y="122174"/>
                  </a:lnTo>
                  <a:lnTo>
                    <a:pt x="39175" y="161162"/>
                  </a:lnTo>
                  <a:lnTo>
                    <a:pt x="38353" y="176529"/>
                  </a:lnTo>
                  <a:lnTo>
                    <a:pt x="38353" y="210057"/>
                  </a:lnTo>
                  <a:lnTo>
                    <a:pt x="48005" y="210057"/>
                  </a:lnTo>
                  <a:lnTo>
                    <a:pt x="48005" y="176529"/>
                  </a:lnTo>
                  <a:lnTo>
                    <a:pt x="48640" y="162051"/>
                  </a:lnTo>
                  <a:lnTo>
                    <a:pt x="64007" y="114173"/>
                  </a:lnTo>
                  <a:lnTo>
                    <a:pt x="80136" y="91693"/>
                  </a:lnTo>
                  <a:lnTo>
                    <a:pt x="73025" y="85216"/>
                  </a:lnTo>
                  <a:close/>
                </a:path>
                <a:path w="1496059" h="962660">
                  <a:moveTo>
                    <a:pt x="176402" y="38382"/>
                  </a:moveTo>
                  <a:lnTo>
                    <a:pt x="136017" y="44323"/>
                  </a:lnTo>
                  <a:lnTo>
                    <a:pt x="106679" y="57403"/>
                  </a:lnTo>
                  <a:lnTo>
                    <a:pt x="111632" y="65658"/>
                  </a:lnTo>
                  <a:lnTo>
                    <a:pt x="116077" y="62864"/>
                  </a:lnTo>
                  <a:lnTo>
                    <a:pt x="127380" y="57657"/>
                  </a:lnTo>
                  <a:lnTo>
                    <a:pt x="139319" y="53339"/>
                  </a:lnTo>
                  <a:lnTo>
                    <a:pt x="151510" y="50418"/>
                  </a:lnTo>
                  <a:lnTo>
                    <a:pt x="164464" y="48513"/>
                  </a:lnTo>
                  <a:lnTo>
                    <a:pt x="177546" y="48005"/>
                  </a:lnTo>
                  <a:lnTo>
                    <a:pt x="176402" y="48005"/>
                  </a:lnTo>
                  <a:lnTo>
                    <a:pt x="176402" y="38382"/>
                  </a:lnTo>
                  <a:close/>
                </a:path>
                <a:path w="1496059" h="962660">
                  <a:moveTo>
                    <a:pt x="175259" y="0"/>
                  </a:moveTo>
                  <a:lnTo>
                    <a:pt x="122808" y="8381"/>
                  </a:lnTo>
                  <a:lnTo>
                    <a:pt x="86740" y="24511"/>
                  </a:lnTo>
                  <a:lnTo>
                    <a:pt x="101726" y="49149"/>
                  </a:lnTo>
                  <a:lnTo>
                    <a:pt x="106172" y="46481"/>
                  </a:lnTo>
                  <a:lnTo>
                    <a:pt x="119125" y="40386"/>
                  </a:lnTo>
                  <a:lnTo>
                    <a:pt x="132714" y="35305"/>
                  </a:lnTo>
                  <a:lnTo>
                    <a:pt x="146811" y="31750"/>
                  </a:lnTo>
                  <a:lnTo>
                    <a:pt x="161544" y="29463"/>
                  </a:lnTo>
                  <a:lnTo>
                    <a:pt x="176656" y="28828"/>
                  </a:lnTo>
                  <a:lnTo>
                    <a:pt x="176402" y="28828"/>
                  </a:lnTo>
                  <a:lnTo>
                    <a:pt x="176318" y="21843"/>
                  </a:lnTo>
                  <a:lnTo>
                    <a:pt x="175259" y="0"/>
                  </a:lnTo>
                  <a:close/>
                </a:path>
                <a:path w="1496059" h="962660">
                  <a:moveTo>
                    <a:pt x="177037" y="38353"/>
                  </a:moveTo>
                  <a:lnTo>
                    <a:pt x="176402" y="38382"/>
                  </a:lnTo>
                  <a:lnTo>
                    <a:pt x="176402" y="48005"/>
                  </a:lnTo>
                  <a:lnTo>
                    <a:pt x="177546" y="48005"/>
                  </a:lnTo>
                  <a:lnTo>
                    <a:pt x="177037" y="38353"/>
                  </a:lnTo>
                  <a:close/>
                </a:path>
                <a:path w="1496059" h="962660">
                  <a:moveTo>
                    <a:pt x="239395" y="38353"/>
                  </a:moveTo>
                  <a:lnTo>
                    <a:pt x="177037" y="38353"/>
                  </a:lnTo>
                  <a:lnTo>
                    <a:pt x="177546" y="48005"/>
                  </a:lnTo>
                  <a:lnTo>
                    <a:pt x="239395" y="48005"/>
                  </a:lnTo>
                  <a:lnTo>
                    <a:pt x="239395" y="38353"/>
                  </a:lnTo>
                  <a:close/>
                </a:path>
                <a:path w="1496059" h="962660">
                  <a:moveTo>
                    <a:pt x="177037" y="38353"/>
                  </a:moveTo>
                  <a:lnTo>
                    <a:pt x="176402" y="38353"/>
                  </a:lnTo>
                  <a:lnTo>
                    <a:pt x="177037" y="38353"/>
                  </a:lnTo>
                  <a:close/>
                </a:path>
                <a:path w="1496059" h="962660">
                  <a:moveTo>
                    <a:pt x="176402" y="23587"/>
                  </a:moveTo>
                  <a:lnTo>
                    <a:pt x="176402" y="28828"/>
                  </a:lnTo>
                  <a:lnTo>
                    <a:pt x="176656" y="28828"/>
                  </a:lnTo>
                  <a:lnTo>
                    <a:pt x="176402" y="23587"/>
                  </a:lnTo>
                  <a:close/>
                </a:path>
                <a:path w="1496059" h="962660">
                  <a:moveTo>
                    <a:pt x="239395" y="0"/>
                  </a:moveTo>
                  <a:lnTo>
                    <a:pt x="176402" y="0"/>
                  </a:lnTo>
                  <a:lnTo>
                    <a:pt x="176447" y="24511"/>
                  </a:lnTo>
                  <a:lnTo>
                    <a:pt x="176656" y="28828"/>
                  </a:lnTo>
                  <a:lnTo>
                    <a:pt x="239395" y="28828"/>
                  </a:lnTo>
                  <a:lnTo>
                    <a:pt x="239395" y="0"/>
                  </a:lnTo>
                  <a:close/>
                </a:path>
                <a:path w="1496059" h="962660">
                  <a:moveTo>
                    <a:pt x="431419" y="0"/>
                  </a:moveTo>
                  <a:lnTo>
                    <a:pt x="287400" y="0"/>
                  </a:lnTo>
                  <a:lnTo>
                    <a:pt x="287400" y="28828"/>
                  </a:lnTo>
                  <a:lnTo>
                    <a:pt x="431419" y="28828"/>
                  </a:lnTo>
                  <a:lnTo>
                    <a:pt x="431419" y="0"/>
                  </a:lnTo>
                  <a:close/>
                </a:path>
                <a:path w="1496059" h="962660">
                  <a:moveTo>
                    <a:pt x="431419" y="38353"/>
                  </a:moveTo>
                  <a:lnTo>
                    <a:pt x="287400" y="38353"/>
                  </a:lnTo>
                  <a:lnTo>
                    <a:pt x="287400" y="48005"/>
                  </a:lnTo>
                  <a:lnTo>
                    <a:pt x="431419" y="48005"/>
                  </a:lnTo>
                  <a:lnTo>
                    <a:pt x="431419" y="38353"/>
                  </a:lnTo>
                  <a:close/>
                </a:path>
                <a:path w="1496059" h="962660">
                  <a:moveTo>
                    <a:pt x="623443" y="0"/>
                  </a:moveTo>
                  <a:lnTo>
                    <a:pt x="479425" y="0"/>
                  </a:lnTo>
                  <a:lnTo>
                    <a:pt x="479425" y="28828"/>
                  </a:lnTo>
                  <a:lnTo>
                    <a:pt x="623443" y="28828"/>
                  </a:lnTo>
                  <a:lnTo>
                    <a:pt x="623443" y="0"/>
                  </a:lnTo>
                  <a:close/>
                </a:path>
                <a:path w="1496059" h="962660">
                  <a:moveTo>
                    <a:pt x="623443" y="38353"/>
                  </a:moveTo>
                  <a:lnTo>
                    <a:pt x="479425" y="38353"/>
                  </a:lnTo>
                  <a:lnTo>
                    <a:pt x="479425" y="48005"/>
                  </a:lnTo>
                  <a:lnTo>
                    <a:pt x="623443" y="48005"/>
                  </a:lnTo>
                  <a:lnTo>
                    <a:pt x="623443" y="38353"/>
                  </a:lnTo>
                  <a:close/>
                </a:path>
                <a:path w="1496059" h="962660">
                  <a:moveTo>
                    <a:pt x="815467" y="0"/>
                  </a:moveTo>
                  <a:lnTo>
                    <a:pt x="671449" y="0"/>
                  </a:lnTo>
                  <a:lnTo>
                    <a:pt x="671449" y="28828"/>
                  </a:lnTo>
                  <a:lnTo>
                    <a:pt x="815467" y="28828"/>
                  </a:lnTo>
                  <a:lnTo>
                    <a:pt x="815467" y="0"/>
                  </a:lnTo>
                  <a:close/>
                </a:path>
                <a:path w="1496059" h="962660">
                  <a:moveTo>
                    <a:pt x="815467" y="38353"/>
                  </a:moveTo>
                  <a:lnTo>
                    <a:pt x="671449" y="38353"/>
                  </a:lnTo>
                  <a:lnTo>
                    <a:pt x="671449" y="48005"/>
                  </a:lnTo>
                  <a:lnTo>
                    <a:pt x="815467" y="48005"/>
                  </a:lnTo>
                  <a:lnTo>
                    <a:pt x="815467" y="38353"/>
                  </a:lnTo>
                  <a:close/>
                </a:path>
                <a:path w="1496059" h="962660">
                  <a:moveTo>
                    <a:pt x="1007490" y="0"/>
                  </a:moveTo>
                  <a:lnTo>
                    <a:pt x="863473" y="0"/>
                  </a:lnTo>
                  <a:lnTo>
                    <a:pt x="863473" y="28828"/>
                  </a:lnTo>
                  <a:lnTo>
                    <a:pt x="1007490" y="28828"/>
                  </a:lnTo>
                  <a:lnTo>
                    <a:pt x="1007490" y="0"/>
                  </a:lnTo>
                  <a:close/>
                </a:path>
                <a:path w="1496059" h="962660">
                  <a:moveTo>
                    <a:pt x="1007490" y="38353"/>
                  </a:moveTo>
                  <a:lnTo>
                    <a:pt x="863473" y="38353"/>
                  </a:lnTo>
                  <a:lnTo>
                    <a:pt x="863473" y="48005"/>
                  </a:lnTo>
                  <a:lnTo>
                    <a:pt x="1007490" y="48005"/>
                  </a:lnTo>
                  <a:lnTo>
                    <a:pt x="1007490" y="38353"/>
                  </a:lnTo>
                  <a:close/>
                </a:path>
                <a:path w="1496059" h="962660">
                  <a:moveTo>
                    <a:pt x="1199387" y="0"/>
                  </a:moveTo>
                  <a:lnTo>
                    <a:pt x="1055497" y="0"/>
                  </a:lnTo>
                  <a:lnTo>
                    <a:pt x="1055497" y="28828"/>
                  </a:lnTo>
                  <a:lnTo>
                    <a:pt x="1199387" y="28828"/>
                  </a:lnTo>
                  <a:lnTo>
                    <a:pt x="1199387" y="0"/>
                  </a:lnTo>
                  <a:close/>
                </a:path>
                <a:path w="1496059" h="962660">
                  <a:moveTo>
                    <a:pt x="1199387" y="38353"/>
                  </a:moveTo>
                  <a:lnTo>
                    <a:pt x="1055497" y="38353"/>
                  </a:lnTo>
                  <a:lnTo>
                    <a:pt x="1055497" y="48005"/>
                  </a:lnTo>
                  <a:lnTo>
                    <a:pt x="1199387" y="48005"/>
                  </a:lnTo>
                  <a:lnTo>
                    <a:pt x="1199387" y="38353"/>
                  </a:lnTo>
                  <a:close/>
                </a:path>
                <a:path w="1496059" h="962660">
                  <a:moveTo>
                    <a:pt x="1318640" y="38353"/>
                  </a:moveTo>
                  <a:lnTo>
                    <a:pt x="1318132" y="48005"/>
                  </a:lnTo>
                  <a:lnTo>
                    <a:pt x="1333753" y="48767"/>
                  </a:lnTo>
                  <a:lnTo>
                    <a:pt x="1346327" y="50800"/>
                  </a:lnTo>
                  <a:lnTo>
                    <a:pt x="1358773" y="54101"/>
                  </a:lnTo>
                  <a:lnTo>
                    <a:pt x="1370456" y="58547"/>
                  </a:lnTo>
                  <a:lnTo>
                    <a:pt x="1378330" y="62483"/>
                  </a:lnTo>
                  <a:lnTo>
                    <a:pt x="1382522" y="53848"/>
                  </a:lnTo>
                  <a:lnTo>
                    <a:pt x="1373758" y="49529"/>
                  </a:lnTo>
                  <a:lnTo>
                    <a:pt x="1369681" y="48005"/>
                  </a:lnTo>
                  <a:lnTo>
                    <a:pt x="1319402" y="48005"/>
                  </a:lnTo>
                  <a:lnTo>
                    <a:pt x="1319402" y="38391"/>
                  </a:lnTo>
                  <a:lnTo>
                    <a:pt x="1318640" y="38353"/>
                  </a:lnTo>
                  <a:close/>
                </a:path>
                <a:path w="1496059" h="962660">
                  <a:moveTo>
                    <a:pt x="1318640" y="38353"/>
                  </a:moveTo>
                  <a:lnTo>
                    <a:pt x="1247394" y="38353"/>
                  </a:lnTo>
                  <a:lnTo>
                    <a:pt x="1247394" y="48005"/>
                  </a:lnTo>
                  <a:lnTo>
                    <a:pt x="1318132" y="48005"/>
                  </a:lnTo>
                  <a:lnTo>
                    <a:pt x="1318640" y="38353"/>
                  </a:lnTo>
                  <a:close/>
                </a:path>
                <a:path w="1496059" h="962660">
                  <a:moveTo>
                    <a:pt x="1319402" y="38391"/>
                  </a:moveTo>
                  <a:lnTo>
                    <a:pt x="1319402" y="48005"/>
                  </a:lnTo>
                  <a:lnTo>
                    <a:pt x="1369681" y="48005"/>
                  </a:lnTo>
                  <a:lnTo>
                    <a:pt x="1361185" y="44830"/>
                  </a:lnTo>
                  <a:lnTo>
                    <a:pt x="1347851" y="41401"/>
                  </a:lnTo>
                  <a:lnTo>
                    <a:pt x="1334134" y="39115"/>
                  </a:lnTo>
                  <a:lnTo>
                    <a:pt x="1319402" y="38391"/>
                  </a:lnTo>
                  <a:close/>
                </a:path>
                <a:path w="1496059" h="962660">
                  <a:moveTo>
                    <a:pt x="1320546" y="0"/>
                  </a:moveTo>
                  <a:lnTo>
                    <a:pt x="1319402" y="23587"/>
                  </a:lnTo>
                  <a:lnTo>
                    <a:pt x="1319402" y="28828"/>
                  </a:lnTo>
                  <a:lnTo>
                    <a:pt x="1319149" y="28828"/>
                  </a:lnTo>
                  <a:lnTo>
                    <a:pt x="1363472" y="35560"/>
                  </a:lnTo>
                  <a:lnTo>
                    <a:pt x="1386712" y="45212"/>
                  </a:lnTo>
                  <a:lnTo>
                    <a:pt x="1394544" y="28828"/>
                  </a:lnTo>
                  <a:lnTo>
                    <a:pt x="1319402" y="28828"/>
                  </a:lnTo>
                  <a:lnTo>
                    <a:pt x="1319402" y="23587"/>
                  </a:lnTo>
                  <a:lnTo>
                    <a:pt x="1397050" y="23587"/>
                  </a:lnTo>
                  <a:lnTo>
                    <a:pt x="1399158" y="19176"/>
                  </a:lnTo>
                  <a:lnTo>
                    <a:pt x="1386967" y="13462"/>
                  </a:lnTo>
                  <a:lnTo>
                    <a:pt x="1370583" y="7619"/>
                  </a:lnTo>
                  <a:lnTo>
                    <a:pt x="1353820" y="3428"/>
                  </a:lnTo>
                  <a:lnTo>
                    <a:pt x="1336039" y="762"/>
                  </a:lnTo>
                  <a:lnTo>
                    <a:pt x="1320546" y="0"/>
                  </a:lnTo>
                  <a:close/>
                </a:path>
                <a:path w="1496059" h="962660">
                  <a:moveTo>
                    <a:pt x="1319402" y="38353"/>
                  </a:moveTo>
                  <a:lnTo>
                    <a:pt x="1318640" y="38353"/>
                  </a:lnTo>
                  <a:lnTo>
                    <a:pt x="1319402" y="38391"/>
                  </a:lnTo>
                  <a:close/>
                </a:path>
                <a:path w="1496059" h="962660">
                  <a:moveTo>
                    <a:pt x="1319402" y="0"/>
                  </a:moveTo>
                  <a:lnTo>
                    <a:pt x="1247394" y="0"/>
                  </a:lnTo>
                  <a:lnTo>
                    <a:pt x="1247394" y="28828"/>
                  </a:lnTo>
                  <a:lnTo>
                    <a:pt x="1319149" y="28828"/>
                  </a:lnTo>
                  <a:lnTo>
                    <a:pt x="1319402" y="23587"/>
                  </a:lnTo>
                  <a:lnTo>
                    <a:pt x="1319402" y="0"/>
                  </a:lnTo>
                  <a:close/>
                </a:path>
                <a:path w="1496059" h="962660">
                  <a:moveTo>
                    <a:pt x="1457325" y="177164"/>
                  </a:moveTo>
                  <a:lnTo>
                    <a:pt x="1447800" y="177673"/>
                  </a:lnTo>
                  <a:lnTo>
                    <a:pt x="1447800" y="201167"/>
                  </a:lnTo>
                  <a:lnTo>
                    <a:pt x="1457325" y="201167"/>
                  </a:lnTo>
                  <a:lnTo>
                    <a:pt x="1457325" y="177164"/>
                  </a:lnTo>
                  <a:close/>
                </a:path>
                <a:path w="1496059" h="962660">
                  <a:moveTo>
                    <a:pt x="1495805" y="176529"/>
                  </a:moveTo>
                  <a:lnTo>
                    <a:pt x="1472195" y="176529"/>
                  </a:lnTo>
                  <a:lnTo>
                    <a:pt x="1466977" y="176783"/>
                  </a:lnTo>
                  <a:lnTo>
                    <a:pt x="1466977" y="201167"/>
                  </a:lnTo>
                  <a:lnTo>
                    <a:pt x="1495805" y="201167"/>
                  </a:lnTo>
                  <a:lnTo>
                    <a:pt x="1495805" y="176529"/>
                  </a:lnTo>
                  <a:close/>
                </a:path>
                <a:path w="1496059" h="962660">
                  <a:moveTo>
                    <a:pt x="1416684" y="78612"/>
                  </a:moveTo>
                  <a:lnTo>
                    <a:pt x="1409573" y="85089"/>
                  </a:lnTo>
                  <a:lnTo>
                    <a:pt x="1419098" y="95630"/>
                  </a:lnTo>
                  <a:lnTo>
                    <a:pt x="1426590" y="105663"/>
                  </a:lnTo>
                  <a:lnTo>
                    <a:pt x="1445386" y="151637"/>
                  </a:lnTo>
                  <a:lnTo>
                    <a:pt x="1447800" y="177673"/>
                  </a:lnTo>
                  <a:lnTo>
                    <a:pt x="1447800" y="176529"/>
                  </a:lnTo>
                  <a:lnTo>
                    <a:pt x="1457302" y="176529"/>
                  </a:lnTo>
                  <a:lnTo>
                    <a:pt x="1456817" y="163067"/>
                  </a:lnTo>
                  <a:lnTo>
                    <a:pt x="1446783" y="123316"/>
                  </a:lnTo>
                  <a:lnTo>
                    <a:pt x="1426209" y="89153"/>
                  </a:lnTo>
                  <a:lnTo>
                    <a:pt x="1416684" y="78612"/>
                  </a:lnTo>
                  <a:close/>
                </a:path>
                <a:path w="1496059" h="962660">
                  <a:moveTo>
                    <a:pt x="1457302" y="176529"/>
                  </a:moveTo>
                  <a:lnTo>
                    <a:pt x="1447800" y="176529"/>
                  </a:lnTo>
                  <a:lnTo>
                    <a:pt x="1447800" y="177673"/>
                  </a:lnTo>
                  <a:lnTo>
                    <a:pt x="1457325" y="177164"/>
                  </a:lnTo>
                  <a:lnTo>
                    <a:pt x="1457302" y="176529"/>
                  </a:lnTo>
                  <a:close/>
                </a:path>
                <a:path w="1496059" h="962660">
                  <a:moveTo>
                    <a:pt x="1457325" y="176529"/>
                  </a:moveTo>
                  <a:lnTo>
                    <a:pt x="1457325" y="177164"/>
                  </a:lnTo>
                  <a:lnTo>
                    <a:pt x="1457325" y="176529"/>
                  </a:lnTo>
                  <a:close/>
                </a:path>
                <a:path w="1496059" h="962660">
                  <a:moveTo>
                    <a:pt x="1445132" y="52958"/>
                  </a:moveTo>
                  <a:lnTo>
                    <a:pt x="1423797" y="72262"/>
                  </a:lnTo>
                  <a:lnTo>
                    <a:pt x="1433322" y="82803"/>
                  </a:lnTo>
                  <a:lnTo>
                    <a:pt x="1441957" y="94106"/>
                  </a:lnTo>
                  <a:lnTo>
                    <a:pt x="1460373" y="132841"/>
                  </a:lnTo>
                  <a:lnTo>
                    <a:pt x="1466977" y="176783"/>
                  </a:lnTo>
                  <a:lnTo>
                    <a:pt x="1466977" y="176529"/>
                  </a:lnTo>
                  <a:lnTo>
                    <a:pt x="1472195" y="176529"/>
                  </a:lnTo>
                  <a:lnTo>
                    <a:pt x="1495678" y="175387"/>
                  </a:lnTo>
                  <a:lnTo>
                    <a:pt x="1487424" y="122936"/>
                  </a:lnTo>
                  <a:lnTo>
                    <a:pt x="1464945" y="76835"/>
                  </a:lnTo>
                  <a:lnTo>
                    <a:pt x="1454657" y="63500"/>
                  </a:lnTo>
                  <a:lnTo>
                    <a:pt x="1445132" y="52958"/>
                  </a:lnTo>
                  <a:close/>
                </a:path>
                <a:path w="1496059" h="962660">
                  <a:moveTo>
                    <a:pt x="1472195" y="176529"/>
                  </a:moveTo>
                  <a:lnTo>
                    <a:pt x="1466977" y="176529"/>
                  </a:lnTo>
                  <a:lnTo>
                    <a:pt x="1466977" y="176783"/>
                  </a:lnTo>
                  <a:lnTo>
                    <a:pt x="1472195" y="176529"/>
                  </a:lnTo>
                  <a:close/>
                </a:path>
                <a:path w="1496059" h="962660">
                  <a:moveTo>
                    <a:pt x="1495805" y="249174"/>
                  </a:moveTo>
                  <a:lnTo>
                    <a:pt x="1466977" y="249174"/>
                  </a:lnTo>
                  <a:lnTo>
                    <a:pt x="1466977" y="393191"/>
                  </a:lnTo>
                  <a:lnTo>
                    <a:pt x="1495805" y="393191"/>
                  </a:lnTo>
                  <a:lnTo>
                    <a:pt x="1495805" y="249174"/>
                  </a:lnTo>
                  <a:close/>
                </a:path>
                <a:path w="1496059" h="962660">
                  <a:moveTo>
                    <a:pt x="1457325" y="249174"/>
                  </a:moveTo>
                  <a:lnTo>
                    <a:pt x="1447800" y="249174"/>
                  </a:lnTo>
                  <a:lnTo>
                    <a:pt x="1447800" y="393191"/>
                  </a:lnTo>
                  <a:lnTo>
                    <a:pt x="1457325" y="393191"/>
                  </a:lnTo>
                  <a:lnTo>
                    <a:pt x="1457325" y="249174"/>
                  </a:lnTo>
                  <a:close/>
                </a:path>
                <a:path w="1496059" h="962660">
                  <a:moveTo>
                    <a:pt x="1495805" y="441198"/>
                  </a:moveTo>
                  <a:lnTo>
                    <a:pt x="1466977" y="441198"/>
                  </a:lnTo>
                  <a:lnTo>
                    <a:pt x="1466977" y="585215"/>
                  </a:lnTo>
                  <a:lnTo>
                    <a:pt x="1495805" y="585215"/>
                  </a:lnTo>
                  <a:lnTo>
                    <a:pt x="1495805" y="441198"/>
                  </a:lnTo>
                  <a:close/>
                </a:path>
                <a:path w="1496059" h="962660">
                  <a:moveTo>
                    <a:pt x="1457325" y="441198"/>
                  </a:moveTo>
                  <a:lnTo>
                    <a:pt x="1447800" y="441198"/>
                  </a:lnTo>
                  <a:lnTo>
                    <a:pt x="1447800" y="585215"/>
                  </a:lnTo>
                  <a:lnTo>
                    <a:pt x="1457325" y="585215"/>
                  </a:lnTo>
                  <a:lnTo>
                    <a:pt x="1457325" y="441198"/>
                  </a:lnTo>
                  <a:close/>
                </a:path>
                <a:path w="1496059" h="962660">
                  <a:moveTo>
                    <a:pt x="1495805" y="633222"/>
                  </a:moveTo>
                  <a:lnTo>
                    <a:pt x="1466977" y="633222"/>
                  </a:lnTo>
                  <a:lnTo>
                    <a:pt x="1466977" y="777239"/>
                  </a:lnTo>
                  <a:lnTo>
                    <a:pt x="1495805" y="777239"/>
                  </a:lnTo>
                  <a:lnTo>
                    <a:pt x="1495805" y="633222"/>
                  </a:lnTo>
                  <a:close/>
                </a:path>
                <a:path w="1496059" h="962660">
                  <a:moveTo>
                    <a:pt x="1457325" y="633222"/>
                  </a:moveTo>
                  <a:lnTo>
                    <a:pt x="1447800" y="633222"/>
                  </a:lnTo>
                  <a:lnTo>
                    <a:pt x="1447800" y="777239"/>
                  </a:lnTo>
                  <a:lnTo>
                    <a:pt x="1457325" y="777239"/>
                  </a:lnTo>
                  <a:lnTo>
                    <a:pt x="1457325" y="633222"/>
                  </a:lnTo>
                  <a:close/>
                </a:path>
                <a:path w="1496059" h="962660">
                  <a:moveTo>
                    <a:pt x="1461897" y="823594"/>
                  </a:moveTo>
                  <a:lnTo>
                    <a:pt x="1441703" y="868806"/>
                  </a:lnTo>
                  <a:lnTo>
                    <a:pt x="1413002" y="900049"/>
                  </a:lnTo>
                  <a:lnTo>
                    <a:pt x="1376679" y="922019"/>
                  </a:lnTo>
                  <a:lnTo>
                    <a:pt x="1372488" y="923543"/>
                  </a:lnTo>
                  <a:lnTo>
                    <a:pt x="1382522" y="950594"/>
                  </a:lnTo>
                  <a:lnTo>
                    <a:pt x="1418844" y="931672"/>
                  </a:lnTo>
                  <a:lnTo>
                    <a:pt x="1456054" y="897381"/>
                  </a:lnTo>
                  <a:lnTo>
                    <a:pt x="1482344" y="853566"/>
                  </a:lnTo>
                  <a:lnTo>
                    <a:pt x="1489836" y="830706"/>
                  </a:lnTo>
                  <a:lnTo>
                    <a:pt x="1461897" y="823594"/>
                  </a:lnTo>
                  <a:close/>
                </a:path>
                <a:path w="1496059" h="962660">
                  <a:moveTo>
                    <a:pt x="1443354" y="818768"/>
                  </a:moveTo>
                  <a:lnTo>
                    <a:pt x="1425194" y="858774"/>
                  </a:lnTo>
                  <a:lnTo>
                    <a:pt x="1390142" y="893190"/>
                  </a:lnTo>
                  <a:lnTo>
                    <a:pt x="1365884" y="905510"/>
                  </a:lnTo>
                  <a:lnTo>
                    <a:pt x="1369186" y="914526"/>
                  </a:lnTo>
                  <a:lnTo>
                    <a:pt x="1406525" y="892937"/>
                  </a:lnTo>
                  <a:lnTo>
                    <a:pt x="1433449" y="863726"/>
                  </a:lnTo>
                  <a:lnTo>
                    <a:pt x="1450975" y="827786"/>
                  </a:lnTo>
                  <a:lnTo>
                    <a:pt x="1452626" y="821181"/>
                  </a:lnTo>
                  <a:lnTo>
                    <a:pt x="1443354" y="818768"/>
                  </a:lnTo>
                  <a:close/>
                </a:path>
                <a:path w="1496059" h="962660">
                  <a:moveTo>
                    <a:pt x="1319149" y="933576"/>
                  </a:moveTo>
                  <a:lnTo>
                    <a:pt x="1183512" y="933576"/>
                  </a:lnTo>
                  <a:lnTo>
                    <a:pt x="1183512" y="962405"/>
                  </a:lnTo>
                  <a:lnTo>
                    <a:pt x="1319402" y="962405"/>
                  </a:lnTo>
                  <a:lnTo>
                    <a:pt x="1319402" y="938818"/>
                  </a:lnTo>
                  <a:lnTo>
                    <a:pt x="1319149" y="933576"/>
                  </a:lnTo>
                  <a:close/>
                </a:path>
                <a:path w="1496059" h="962660">
                  <a:moveTo>
                    <a:pt x="1327295" y="933576"/>
                  </a:moveTo>
                  <a:lnTo>
                    <a:pt x="1319402" y="933576"/>
                  </a:lnTo>
                  <a:lnTo>
                    <a:pt x="1319402" y="938818"/>
                  </a:lnTo>
                  <a:lnTo>
                    <a:pt x="1320546" y="962405"/>
                  </a:lnTo>
                  <a:lnTo>
                    <a:pt x="1328674" y="962025"/>
                  </a:lnTo>
                  <a:lnTo>
                    <a:pt x="1327295" y="933576"/>
                  </a:lnTo>
                  <a:close/>
                </a:path>
                <a:path w="1496059" h="962660">
                  <a:moveTo>
                    <a:pt x="1327277" y="933195"/>
                  </a:moveTo>
                  <a:lnTo>
                    <a:pt x="1319149" y="933576"/>
                  </a:lnTo>
                  <a:lnTo>
                    <a:pt x="1319402" y="938818"/>
                  </a:lnTo>
                  <a:lnTo>
                    <a:pt x="1319402" y="933576"/>
                  </a:lnTo>
                  <a:lnTo>
                    <a:pt x="1327295" y="933576"/>
                  </a:lnTo>
                  <a:lnTo>
                    <a:pt x="1327277" y="933195"/>
                  </a:lnTo>
                  <a:close/>
                </a:path>
                <a:path w="1496059" h="962660">
                  <a:moveTo>
                    <a:pt x="1318132" y="914400"/>
                  </a:moveTo>
                  <a:lnTo>
                    <a:pt x="1183512" y="914400"/>
                  </a:lnTo>
                  <a:lnTo>
                    <a:pt x="1183512" y="924051"/>
                  </a:lnTo>
                  <a:lnTo>
                    <a:pt x="1318640" y="924051"/>
                  </a:lnTo>
                  <a:lnTo>
                    <a:pt x="1318132" y="914400"/>
                  </a:lnTo>
                  <a:close/>
                </a:path>
                <a:path w="1496059" h="962660">
                  <a:moveTo>
                    <a:pt x="1326260" y="914018"/>
                  </a:moveTo>
                  <a:lnTo>
                    <a:pt x="1318132" y="914400"/>
                  </a:lnTo>
                  <a:lnTo>
                    <a:pt x="1318640" y="924051"/>
                  </a:lnTo>
                  <a:lnTo>
                    <a:pt x="1319402" y="924016"/>
                  </a:lnTo>
                  <a:lnTo>
                    <a:pt x="1319402" y="914400"/>
                  </a:lnTo>
                  <a:lnTo>
                    <a:pt x="1326281" y="914400"/>
                  </a:lnTo>
                  <a:lnTo>
                    <a:pt x="1326260" y="914018"/>
                  </a:lnTo>
                  <a:close/>
                </a:path>
                <a:path w="1496059" h="962660">
                  <a:moveTo>
                    <a:pt x="1319402" y="924016"/>
                  </a:moveTo>
                  <a:lnTo>
                    <a:pt x="1318640" y="924051"/>
                  </a:lnTo>
                  <a:lnTo>
                    <a:pt x="1319402" y="924051"/>
                  </a:lnTo>
                  <a:close/>
                </a:path>
                <a:path w="1496059" h="962660">
                  <a:moveTo>
                    <a:pt x="1326281" y="914400"/>
                  </a:moveTo>
                  <a:lnTo>
                    <a:pt x="1319402" y="914400"/>
                  </a:lnTo>
                  <a:lnTo>
                    <a:pt x="1319402" y="924016"/>
                  </a:lnTo>
                  <a:lnTo>
                    <a:pt x="1326769" y="923670"/>
                  </a:lnTo>
                  <a:lnTo>
                    <a:pt x="1326281" y="914400"/>
                  </a:lnTo>
                  <a:close/>
                </a:path>
                <a:path w="1496059" h="962660">
                  <a:moveTo>
                    <a:pt x="1135506" y="933576"/>
                  </a:moveTo>
                  <a:lnTo>
                    <a:pt x="991488" y="933576"/>
                  </a:lnTo>
                  <a:lnTo>
                    <a:pt x="991488" y="962405"/>
                  </a:lnTo>
                  <a:lnTo>
                    <a:pt x="1135506" y="962405"/>
                  </a:lnTo>
                  <a:lnTo>
                    <a:pt x="1135506" y="933576"/>
                  </a:lnTo>
                  <a:close/>
                </a:path>
                <a:path w="1496059" h="962660">
                  <a:moveTo>
                    <a:pt x="1135506" y="914400"/>
                  </a:moveTo>
                  <a:lnTo>
                    <a:pt x="991488" y="914400"/>
                  </a:lnTo>
                  <a:lnTo>
                    <a:pt x="991488" y="924051"/>
                  </a:lnTo>
                  <a:lnTo>
                    <a:pt x="1135506" y="924051"/>
                  </a:lnTo>
                  <a:lnTo>
                    <a:pt x="1135506" y="914400"/>
                  </a:lnTo>
                  <a:close/>
                </a:path>
                <a:path w="1496059" h="962660">
                  <a:moveTo>
                    <a:pt x="943482" y="933576"/>
                  </a:moveTo>
                  <a:lnTo>
                    <a:pt x="799464" y="933576"/>
                  </a:lnTo>
                  <a:lnTo>
                    <a:pt x="799464" y="962405"/>
                  </a:lnTo>
                  <a:lnTo>
                    <a:pt x="943482" y="962405"/>
                  </a:lnTo>
                  <a:lnTo>
                    <a:pt x="943482" y="933576"/>
                  </a:lnTo>
                  <a:close/>
                </a:path>
                <a:path w="1496059" h="962660">
                  <a:moveTo>
                    <a:pt x="943482" y="914400"/>
                  </a:moveTo>
                  <a:lnTo>
                    <a:pt x="799464" y="914400"/>
                  </a:lnTo>
                  <a:lnTo>
                    <a:pt x="799464" y="924051"/>
                  </a:lnTo>
                  <a:lnTo>
                    <a:pt x="943482" y="924051"/>
                  </a:lnTo>
                  <a:lnTo>
                    <a:pt x="943482" y="914400"/>
                  </a:lnTo>
                  <a:close/>
                </a:path>
                <a:path w="1496059" h="962660">
                  <a:moveTo>
                    <a:pt x="751458" y="933576"/>
                  </a:moveTo>
                  <a:lnTo>
                    <a:pt x="607440" y="933576"/>
                  </a:lnTo>
                  <a:lnTo>
                    <a:pt x="607440" y="962405"/>
                  </a:lnTo>
                  <a:lnTo>
                    <a:pt x="751458" y="962405"/>
                  </a:lnTo>
                  <a:lnTo>
                    <a:pt x="751458" y="933576"/>
                  </a:lnTo>
                  <a:close/>
                </a:path>
                <a:path w="1496059" h="962660">
                  <a:moveTo>
                    <a:pt x="751458" y="914400"/>
                  </a:moveTo>
                  <a:lnTo>
                    <a:pt x="607440" y="914400"/>
                  </a:lnTo>
                  <a:lnTo>
                    <a:pt x="607440" y="924051"/>
                  </a:lnTo>
                  <a:lnTo>
                    <a:pt x="751458" y="924051"/>
                  </a:lnTo>
                  <a:lnTo>
                    <a:pt x="751458" y="914400"/>
                  </a:lnTo>
                  <a:close/>
                </a:path>
                <a:path w="1496059" h="962660">
                  <a:moveTo>
                    <a:pt x="559434" y="933576"/>
                  </a:moveTo>
                  <a:lnTo>
                    <a:pt x="415544" y="933576"/>
                  </a:lnTo>
                  <a:lnTo>
                    <a:pt x="415544" y="962405"/>
                  </a:lnTo>
                  <a:lnTo>
                    <a:pt x="559434" y="962405"/>
                  </a:lnTo>
                  <a:lnTo>
                    <a:pt x="559434" y="933576"/>
                  </a:lnTo>
                  <a:close/>
                </a:path>
                <a:path w="1496059" h="962660">
                  <a:moveTo>
                    <a:pt x="559434" y="914400"/>
                  </a:moveTo>
                  <a:lnTo>
                    <a:pt x="415544" y="914400"/>
                  </a:lnTo>
                  <a:lnTo>
                    <a:pt x="415544" y="924051"/>
                  </a:lnTo>
                  <a:lnTo>
                    <a:pt x="559434" y="924051"/>
                  </a:lnTo>
                  <a:lnTo>
                    <a:pt x="559434" y="914400"/>
                  </a:lnTo>
                  <a:close/>
                </a:path>
                <a:path w="1496059" h="962660">
                  <a:moveTo>
                    <a:pt x="367537" y="933576"/>
                  </a:moveTo>
                  <a:lnTo>
                    <a:pt x="223520" y="933576"/>
                  </a:lnTo>
                  <a:lnTo>
                    <a:pt x="223520" y="962405"/>
                  </a:lnTo>
                  <a:lnTo>
                    <a:pt x="367537" y="962405"/>
                  </a:lnTo>
                  <a:lnTo>
                    <a:pt x="367537" y="933576"/>
                  </a:lnTo>
                  <a:close/>
                </a:path>
                <a:path w="1496059" h="962660">
                  <a:moveTo>
                    <a:pt x="367537" y="914400"/>
                  </a:moveTo>
                  <a:lnTo>
                    <a:pt x="223520" y="914400"/>
                  </a:lnTo>
                  <a:lnTo>
                    <a:pt x="223520" y="924051"/>
                  </a:lnTo>
                  <a:lnTo>
                    <a:pt x="367537" y="924051"/>
                  </a:lnTo>
                  <a:lnTo>
                    <a:pt x="367537" y="914400"/>
                  </a:lnTo>
                  <a:close/>
                </a:path>
                <a:path w="1496059" h="962660">
                  <a:moveTo>
                    <a:pt x="56260" y="871601"/>
                  </a:moveTo>
                  <a:lnTo>
                    <a:pt x="33147" y="888873"/>
                  </a:lnTo>
                  <a:lnTo>
                    <a:pt x="41021" y="899160"/>
                  </a:lnTo>
                  <a:lnTo>
                    <a:pt x="52450" y="911605"/>
                  </a:lnTo>
                  <a:lnTo>
                    <a:pt x="93345" y="941704"/>
                  </a:lnTo>
                  <a:lnTo>
                    <a:pt x="141985" y="959103"/>
                  </a:lnTo>
                  <a:lnTo>
                    <a:pt x="174371" y="962278"/>
                  </a:lnTo>
                  <a:lnTo>
                    <a:pt x="175768" y="933576"/>
                  </a:lnTo>
                  <a:lnTo>
                    <a:pt x="161035" y="932814"/>
                  </a:lnTo>
                  <a:lnTo>
                    <a:pt x="146303" y="930655"/>
                  </a:lnTo>
                  <a:lnTo>
                    <a:pt x="105790" y="915669"/>
                  </a:lnTo>
                  <a:lnTo>
                    <a:pt x="71881" y="890269"/>
                  </a:lnTo>
                  <a:lnTo>
                    <a:pt x="62229" y="879728"/>
                  </a:lnTo>
                  <a:lnTo>
                    <a:pt x="56260" y="871601"/>
                  </a:lnTo>
                  <a:close/>
                </a:path>
                <a:path w="1496059" h="962660">
                  <a:moveTo>
                    <a:pt x="71627" y="860170"/>
                  </a:moveTo>
                  <a:lnTo>
                    <a:pt x="63880" y="865886"/>
                  </a:lnTo>
                  <a:lnTo>
                    <a:pt x="69342" y="873251"/>
                  </a:lnTo>
                  <a:lnTo>
                    <a:pt x="78358" y="883157"/>
                  </a:lnTo>
                  <a:lnTo>
                    <a:pt x="109854" y="907033"/>
                  </a:lnTo>
                  <a:lnTo>
                    <a:pt x="147700" y="921130"/>
                  </a:lnTo>
                  <a:lnTo>
                    <a:pt x="176149" y="923925"/>
                  </a:lnTo>
                  <a:lnTo>
                    <a:pt x="176656" y="914400"/>
                  </a:lnTo>
                  <a:lnTo>
                    <a:pt x="161925" y="913638"/>
                  </a:lnTo>
                  <a:lnTo>
                    <a:pt x="149225" y="911605"/>
                  </a:lnTo>
                  <a:lnTo>
                    <a:pt x="103504" y="891920"/>
                  </a:lnTo>
                  <a:lnTo>
                    <a:pt x="76453" y="866775"/>
                  </a:lnTo>
                  <a:lnTo>
                    <a:pt x="71627" y="860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14818" y="1796542"/>
            <a:ext cx="1050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Corbel"/>
                <a:cs typeface="Corbel"/>
              </a:rPr>
              <a:t>dfs.name.</a:t>
            </a:r>
            <a:r>
              <a:rPr sz="1600" i="1" spc="-15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600" i="1" spc="-10" dirty="0">
                <a:solidFill>
                  <a:srgbClr val="FFFFFF"/>
                </a:solidFill>
                <a:latin typeface="Corbel"/>
                <a:cs typeface="Corbel"/>
              </a:rPr>
              <a:t>ir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69337" y="5920841"/>
            <a:ext cx="1496060" cy="938530"/>
          </a:xfrm>
          <a:custGeom>
            <a:avLst/>
            <a:gdLst/>
            <a:ahLst/>
            <a:cxnLst/>
            <a:rect l="l" t="t" r="r" b="b"/>
            <a:pathLst>
              <a:path w="1496060" h="938529">
                <a:moveTo>
                  <a:pt x="1495679" y="175221"/>
                </a:moveTo>
                <a:lnTo>
                  <a:pt x="1487424" y="122796"/>
                </a:lnTo>
                <a:lnTo>
                  <a:pt x="1464945" y="76860"/>
                </a:lnTo>
                <a:lnTo>
                  <a:pt x="1445260" y="52857"/>
                </a:lnTo>
                <a:lnTo>
                  <a:pt x="1426032" y="70154"/>
                </a:lnTo>
                <a:lnTo>
                  <a:pt x="1409293" y="53403"/>
                </a:lnTo>
                <a:lnTo>
                  <a:pt x="1388021" y="42418"/>
                </a:lnTo>
                <a:lnTo>
                  <a:pt x="1399159" y="19177"/>
                </a:lnTo>
                <a:lnTo>
                  <a:pt x="1386967" y="13462"/>
                </a:lnTo>
                <a:lnTo>
                  <a:pt x="1370584" y="7594"/>
                </a:lnTo>
                <a:lnTo>
                  <a:pt x="1353820" y="3429"/>
                </a:lnTo>
                <a:lnTo>
                  <a:pt x="1336167" y="787"/>
                </a:lnTo>
                <a:lnTo>
                  <a:pt x="1320546" y="25"/>
                </a:lnTo>
                <a:lnTo>
                  <a:pt x="1319377" y="24015"/>
                </a:lnTo>
                <a:lnTo>
                  <a:pt x="1319161" y="23990"/>
                </a:lnTo>
                <a:lnTo>
                  <a:pt x="1319276" y="0"/>
                </a:lnTo>
                <a:lnTo>
                  <a:pt x="1247394" y="0"/>
                </a:lnTo>
                <a:lnTo>
                  <a:pt x="1247394" y="23990"/>
                </a:lnTo>
                <a:lnTo>
                  <a:pt x="1199388" y="23990"/>
                </a:lnTo>
                <a:lnTo>
                  <a:pt x="1199388" y="0"/>
                </a:lnTo>
                <a:lnTo>
                  <a:pt x="1055497" y="0"/>
                </a:lnTo>
                <a:lnTo>
                  <a:pt x="1055497" y="23990"/>
                </a:lnTo>
                <a:lnTo>
                  <a:pt x="1007491" y="23990"/>
                </a:lnTo>
                <a:lnTo>
                  <a:pt x="1007491" y="0"/>
                </a:lnTo>
                <a:lnTo>
                  <a:pt x="863473" y="0"/>
                </a:lnTo>
                <a:lnTo>
                  <a:pt x="863473" y="23990"/>
                </a:lnTo>
                <a:lnTo>
                  <a:pt x="815467" y="23990"/>
                </a:lnTo>
                <a:lnTo>
                  <a:pt x="815467" y="0"/>
                </a:lnTo>
                <a:lnTo>
                  <a:pt x="671449" y="0"/>
                </a:lnTo>
                <a:lnTo>
                  <a:pt x="671449" y="23990"/>
                </a:lnTo>
                <a:lnTo>
                  <a:pt x="623443" y="23990"/>
                </a:lnTo>
                <a:lnTo>
                  <a:pt x="623443" y="0"/>
                </a:lnTo>
                <a:lnTo>
                  <a:pt x="479425" y="0"/>
                </a:lnTo>
                <a:lnTo>
                  <a:pt x="479425" y="23990"/>
                </a:lnTo>
                <a:lnTo>
                  <a:pt x="431419" y="23990"/>
                </a:lnTo>
                <a:lnTo>
                  <a:pt x="431419" y="0"/>
                </a:lnTo>
                <a:lnTo>
                  <a:pt x="287401" y="0"/>
                </a:lnTo>
                <a:lnTo>
                  <a:pt x="287401" y="23990"/>
                </a:lnTo>
                <a:lnTo>
                  <a:pt x="239395" y="23990"/>
                </a:lnTo>
                <a:lnTo>
                  <a:pt x="239395" y="0"/>
                </a:lnTo>
                <a:lnTo>
                  <a:pt x="176276" y="0"/>
                </a:lnTo>
                <a:lnTo>
                  <a:pt x="176288" y="23990"/>
                </a:lnTo>
                <a:lnTo>
                  <a:pt x="176187" y="21856"/>
                </a:lnTo>
                <a:lnTo>
                  <a:pt x="175133" y="25"/>
                </a:lnTo>
                <a:lnTo>
                  <a:pt x="157099" y="1041"/>
                </a:lnTo>
                <a:lnTo>
                  <a:pt x="106553" y="14376"/>
                </a:lnTo>
                <a:lnTo>
                  <a:pt x="86868" y="24587"/>
                </a:lnTo>
                <a:lnTo>
                  <a:pt x="99974" y="46329"/>
                </a:lnTo>
                <a:lnTo>
                  <a:pt x="86309" y="53403"/>
                </a:lnTo>
                <a:lnTo>
                  <a:pt x="63309" y="76390"/>
                </a:lnTo>
                <a:lnTo>
                  <a:pt x="44577" y="59436"/>
                </a:lnTo>
                <a:lnTo>
                  <a:pt x="39624" y="65049"/>
                </a:lnTo>
                <a:lnTo>
                  <a:pt x="13462" y="108775"/>
                </a:lnTo>
                <a:lnTo>
                  <a:pt x="762" y="159689"/>
                </a:lnTo>
                <a:lnTo>
                  <a:pt x="0" y="176390"/>
                </a:lnTo>
                <a:lnTo>
                  <a:pt x="0" y="209994"/>
                </a:lnTo>
                <a:lnTo>
                  <a:pt x="23876" y="209994"/>
                </a:lnTo>
                <a:lnTo>
                  <a:pt x="23876" y="257987"/>
                </a:lnTo>
                <a:lnTo>
                  <a:pt x="0" y="257987"/>
                </a:lnTo>
                <a:lnTo>
                  <a:pt x="0" y="401993"/>
                </a:lnTo>
                <a:lnTo>
                  <a:pt x="23876" y="401993"/>
                </a:lnTo>
                <a:lnTo>
                  <a:pt x="23876" y="449999"/>
                </a:lnTo>
                <a:lnTo>
                  <a:pt x="0" y="449999"/>
                </a:lnTo>
                <a:lnTo>
                  <a:pt x="0" y="593991"/>
                </a:lnTo>
                <a:lnTo>
                  <a:pt x="23876" y="593991"/>
                </a:lnTo>
                <a:lnTo>
                  <a:pt x="23876" y="641997"/>
                </a:lnTo>
                <a:lnTo>
                  <a:pt x="0" y="641997"/>
                </a:lnTo>
                <a:lnTo>
                  <a:pt x="0" y="785990"/>
                </a:lnTo>
                <a:lnTo>
                  <a:pt x="23876" y="785990"/>
                </a:lnTo>
                <a:lnTo>
                  <a:pt x="0" y="787158"/>
                </a:lnTo>
                <a:lnTo>
                  <a:pt x="1016" y="805345"/>
                </a:lnTo>
                <a:lnTo>
                  <a:pt x="3810" y="822693"/>
                </a:lnTo>
                <a:lnTo>
                  <a:pt x="8382" y="840092"/>
                </a:lnTo>
                <a:lnTo>
                  <a:pt x="31242" y="831697"/>
                </a:lnTo>
                <a:lnTo>
                  <a:pt x="31648" y="834161"/>
                </a:lnTo>
                <a:lnTo>
                  <a:pt x="52501" y="874471"/>
                </a:lnTo>
                <a:lnTo>
                  <a:pt x="33274" y="889000"/>
                </a:lnTo>
                <a:lnTo>
                  <a:pt x="41021" y="899058"/>
                </a:lnTo>
                <a:lnTo>
                  <a:pt x="52578" y="911631"/>
                </a:lnTo>
                <a:lnTo>
                  <a:pt x="65151" y="922845"/>
                </a:lnTo>
                <a:lnTo>
                  <a:pt x="78740" y="932916"/>
                </a:lnTo>
                <a:lnTo>
                  <a:pt x="85839" y="937158"/>
                </a:lnTo>
                <a:lnTo>
                  <a:pt x="168706" y="937158"/>
                </a:lnTo>
                <a:lnTo>
                  <a:pt x="176276" y="938377"/>
                </a:lnTo>
                <a:lnTo>
                  <a:pt x="1319276" y="938377"/>
                </a:lnTo>
                <a:lnTo>
                  <a:pt x="1326832" y="937158"/>
                </a:lnTo>
                <a:lnTo>
                  <a:pt x="1327467" y="937158"/>
                </a:lnTo>
                <a:lnTo>
                  <a:pt x="1367447" y="930617"/>
                </a:lnTo>
                <a:lnTo>
                  <a:pt x="1373974" y="927252"/>
                </a:lnTo>
                <a:lnTo>
                  <a:pt x="1377607" y="937158"/>
                </a:lnTo>
                <a:lnTo>
                  <a:pt x="1409966" y="937158"/>
                </a:lnTo>
                <a:lnTo>
                  <a:pt x="1445006" y="909916"/>
                </a:lnTo>
                <a:lnTo>
                  <a:pt x="1474978" y="869035"/>
                </a:lnTo>
                <a:lnTo>
                  <a:pt x="1489837" y="830795"/>
                </a:lnTo>
                <a:lnTo>
                  <a:pt x="1465465" y="824420"/>
                </a:lnTo>
                <a:lnTo>
                  <a:pt x="1471676" y="785977"/>
                </a:lnTo>
                <a:lnTo>
                  <a:pt x="1471676" y="777176"/>
                </a:lnTo>
                <a:lnTo>
                  <a:pt x="1495679" y="777176"/>
                </a:lnTo>
                <a:lnTo>
                  <a:pt x="1495679" y="633171"/>
                </a:lnTo>
                <a:lnTo>
                  <a:pt x="1471676" y="633171"/>
                </a:lnTo>
                <a:lnTo>
                  <a:pt x="1471676" y="585177"/>
                </a:lnTo>
                <a:lnTo>
                  <a:pt x="1495679" y="585177"/>
                </a:lnTo>
                <a:lnTo>
                  <a:pt x="1495679" y="441172"/>
                </a:lnTo>
                <a:lnTo>
                  <a:pt x="1471676" y="441172"/>
                </a:lnTo>
                <a:lnTo>
                  <a:pt x="1471676" y="393179"/>
                </a:lnTo>
                <a:lnTo>
                  <a:pt x="1495679" y="393179"/>
                </a:lnTo>
                <a:lnTo>
                  <a:pt x="1495679" y="249174"/>
                </a:lnTo>
                <a:lnTo>
                  <a:pt x="1471676" y="249174"/>
                </a:lnTo>
                <a:lnTo>
                  <a:pt x="1471676" y="201180"/>
                </a:lnTo>
                <a:lnTo>
                  <a:pt x="1495679" y="201180"/>
                </a:lnTo>
                <a:lnTo>
                  <a:pt x="1495679" y="176390"/>
                </a:lnTo>
                <a:lnTo>
                  <a:pt x="1471879" y="176390"/>
                </a:lnTo>
                <a:lnTo>
                  <a:pt x="1495679" y="175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831719" y="6256426"/>
            <a:ext cx="97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Corbel"/>
                <a:cs typeface="Corbel"/>
              </a:rPr>
              <a:t>dfs.data.dir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14697" y="5920841"/>
            <a:ext cx="1496060" cy="938530"/>
          </a:xfrm>
          <a:custGeom>
            <a:avLst/>
            <a:gdLst/>
            <a:ahLst/>
            <a:cxnLst/>
            <a:rect l="l" t="t" r="r" b="b"/>
            <a:pathLst>
              <a:path w="1496060" h="938529">
                <a:moveTo>
                  <a:pt x="1399159" y="19177"/>
                </a:moveTo>
                <a:lnTo>
                  <a:pt x="1353947" y="3429"/>
                </a:lnTo>
                <a:lnTo>
                  <a:pt x="1320546" y="25"/>
                </a:lnTo>
                <a:lnTo>
                  <a:pt x="1319403" y="23571"/>
                </a:lnTo>
                <a:lnTo>
                  <a:pt x="1397050" y="23571"/>
                </a:lnTo>
                <a:lnTo>
                  <a:pt x="1399159" y="19177"/>
                </a:lnTo>
                <a:close/>
              </a:path>
              <a:path w="1496060" h="938529">
                <a:moveTo>
                  <a:pt x="1495806" y="175221"/>
                </a:moveTo>
                <a:lnTo>
                  <a:pt x="1487424" y="122796"/>
                </a:lnTo>
                <a:lnTo>
                  <a:pt x="1465072" y="76860"/>
                </a:lnTo>
                <a:lnTo>
                  <a:pt x="1445260" y="52857"/>
                </a:lnTo>
                <a:lnTo>
                  <a:pt x="1426159" y="70154"/>
                </a:lnTo>
                <a:lnTo>
                  <a:pt x="1409420" y="53403"/>
                </a:lnTo>
                <a:lnTo>
                  <a:pt x="1388046" y="42367"/>
                </a:lnTo>
                <a:lnTo>
                  <a:pt x="1394548" y="28790"/>
                </a:lnTo>
                <a:lnTo>
                  <a:pt x="1349146" y="28790"/>
                </a:lnTo>
                <a:lnTo>
                  <a:pt x="1319403" y="23990"/>
                </a:lnTo>
                <a:lnTo>
                  <a:pt x="1319403" y="23571"/>
                </a:lnTo>
                <a:lnTo>
                  <a:pt x="1319403" y="0"/>
                </a:lnTo>
                <a:lnTo>
                  <a:pt x="1247521" y="0"/>
                </a:lnTo>
                <a:lnTo>
                  <a:pt x="1247521" y="23990"/>
                </a:lnTo>
                <a:lnTo>
                  <a:pt x="1199515" y="23990"/>
                </a:lnTo>
                <a:lnTo>
                  <a:pt x="1199515" y="0"/>
                </a:lnTo>
                <a:lnTo>
                  <a:pt x="1055497" y="0"/>
                </a:lnTo>
                <a:lnTo>
                  <a:pt x="1055497" y="23990"/>
                </a:lnTo>
                <a:lnTo>
                  <a:pt x="1007491" y="23990"/>
                </a:lnTo>
                <a:lnTo>
                  <a:pt x="1007491" y="0"/>
                </a:lnTo>
                <a:lnTo>
                  <a:pt x="863473" y="0"/>
                </a:lnTo>
                <a:lnTo>
                  <a:pt x="863473" y="23990"/>
                </a:lnTo>
                <a:lnTo>
                  <a:pt x="815467" y="23990"/>
                </a:lnTo>
                <a:lnTo>
                  <a:pt x="815467" y="0"/>
                </a:lnTo>
                <a:lnTo>
                  <a:pt x="671576" y="0"/>
                </a:lnTo>
                <a:lnTo>
                  <a:pt x="671576" y="23990"/>
                </a:lnTo>
                <a:lnTo>
                  <a:pt x="623570" y="23990"/>
                </a:lnTo>
                <a:lnTo>
                  <a:pt x="623570" y="0"/>
                </a:lnTo>
                <a:lnTo>
                  <a:pt x="479552" y="0"/>
                </a:lnTo>
                <a:lnTo>
                  <a:pt x="479552" y="23990"/>
                </a:lnTo>
                <a:lnTo>
                  <a:pt x="431546" y="23990"/>
                </a:lnTo>
                <a:lnTo>
                  <a:pt x="431546" y="0"/>
                </a:lnTo>
                <a:lnTo>
                  <a:pt x="287528" y="0"/>
                </a:lnTo>
                <a:lnTo>
                  <a:pt x="287528" y="23990"/>
                </a:lnTo>
                <a:lnTo>
                  <a:pt x="239522" y="23990"/>
                </a:lnTo>
                <a:lnTo>
                  <a:pt x="239522" y="0"/>
                </a:lnTo>
                <a:lnTo>
                  <a:pt x="176530" y="0"/>
                </a:lnTo>
                <a:lnTo>
                  <a:pt x="176542" y="23990"/>
                </a:lnTo>
                <a:lnTo>
                  <a:pt x="176441" y="21856"/>
                </a:lnTo>
                <a:lnTo>
                  <a:pt x="175387" y="25"/>
                </a:lnTo>
                <a:lnTo>
                  <a:pt x="122936" y="8318"/>
                </a:lnTo>
                <a:lnTo>
                  <a:pt x="86868" y="24587"/>
                </a:lnTo>
                <a:lnTo>
                  <a:pt x="100076" y="46316"/>
                </a:lnTo>
                <a:lnTo>
                  <a:pt x="86372" y="53403"/>
                </a:lnTo>
                <a:lnTo>
                  <a:pt x="63411" y="76365"/>
                </a:lnTo>
                <a:lnTo>
                  <a:pt x="44704" y="59436"/>
                </a:lnTo>
                <a:lnTo>
                  <a:pt x="39751" y="65049"/>
                </a:lnTo>
                <a:lnTo>
                  <a:pt x="13462" y="108775"/>
                </a:lnTo>
                <a:lnTo>
                  <a:pt x="762" y="159689"/>
                </a:lnTo>
                <a:lnTo>
                  <a:pt x="0" y="176390"/>
                </a:lnTo>
                <a:lnTo>
                  <a:pt x="0" y="209994"/>
                </a:lnTo>
                <a:lnTo>
                  <a:pt x="24003" y="209994"/>
                </a:lnTo>
                <a:lnTo>
                  <a:pt x="24003" y="257987"/>
                </a:lnTo>
                <a:lnTo>
                  <a:pt x="0" y="257987"/>
                </a:lnTo>
                <a:lnTo>
                  <a:pt x="0" y="401993"/>
                </a:lnTo>
                <a:lnTo>
                  <a:pt x="24003" y="401993"/>
                </a:lnTo>
                <a:lnTo>
                  <a:pt x="24003" y="449999"/>
                </a:lnTo>
                <a:lnTo>
                  <a:pt x="0" y="449999"/>
                </a:lnTo>
                <a:lnTo>
                  <a:pt x="0" y="593991"/>
                </a:lnTo>
                <a:lnTo>
                  <a:pt x="24003" y="593991"/>
                </a:lnTo>
                <a:lnTo>
                  <a:pt x="24003" y="641997"/>
                </a:lnTo>
                <a:lnTo>
                  <a:pt x="0" y="641997"/>
                </a:lnTo>
                <a:lnTo>
                  <a:pt x="0" y="785990"/>
                </a:lnTo>
                <a:lnTo>
                  <a:pt x="24003" y="785990"/>
                </a:lnTo>
                <a:lnTo>
                  <a:pt x="0" y="787158"/>
                </a:lnTo>
                <a:lnTo>
                  <a:pt x="1016" y="805345"/>
                </a:lnTo>
                <a:lnTo>
                  <a:pt x="3937" y="822693"/>
                </a:lnTo>
                <a:lnTo>
                  <a:pt x="8509" y="840054"/>
                </a:lnTo>
                <a:lnTo>
                  <a:pt x="31356" y="831684"/>
                </a:lnTo>
                <a:lnTo>
                  <a:pt x="31762" y="834161"/>
                </a:lnTo>
                <a:lnTo>
                  <a:pt x="52565" y="874407"/>
                </a:lnTo>
                <a:lnTo>
                  <a:pt x="33274" y="888987"/>
                </a:lnTo>
                <a:lnTo>
                  <a:pt x="41021" y="899058"/>
                </a:lnTo>
                <a:lnTo>
                  <a:pt x="52578" y="911631"/>
                </a:lnTo>
                <a:lnTo>
                  <a:pt x="65151" y="922845"/>
                </a:lnTo>
                <a:lnTo>
                  <a:pt x="78867" y="932916"/>
                </a:lnTo>
                <a:lnTo>
                  <a:pt x="85953" y="937158"/>
                </a:lnTo>
                <a:lnTo>
                  <a:pt x="168821" y="937158"/>
                </a:lnTo>
                <a:lnTo>
                  <a:pt x="176403" y="938377"/>
                </a:lnTo>
                <a:lnTo>
                  <a:pt x="1319403" y="938377"/>
                </a:lnTo>
                <a:lnTo>
                  <a:pt x="1326959" y="937158"/>
                </a:lnTo>
                <a:lnTo>
                  <a:pt x="1327480" y="937158"/>
                </a:lnTo>
                <a:lnTo>
                  <a:pt x="1367574" y="930617"/>
                </a:lnTo>
                <a:lnTo>
                  <a:pt x="1373987" y="927303"/>
                </a:lnTo>
                <a:lnTo>
                  <a:pt x="1377607" y="937158"/>
                </a:lnTo>
                <a:lnTo>
                  <a:pt x="1409966" y="937158"/>
                </a:lnTo>
                <a:lnTo>
                  <a:pt x="1445006" y="909916"/>
                </a:lnTo>
                <a:lnTo>
                  <a:pt x="1475105" y="869035"/>
                </a:lnTo>
                <a:lnTo>
                  <a:pt x="1489837" y="830795"/>
                </a:lnTo>
                <a:lnTo>
                  <a:pt x="1465592" y="824458"/>
                </a:lnTo>
                <a:lnTo>
                  <a:pt x="1471803" y="785977"/>
                </a:lnTo>
                <a:lnTo>
                  <a:pt x="1471803" y="777176"/>
                </a:lnTo>
                <a:lnTo>
                  <a:pt x="1495806" y="777176"/>
                </a:lnTo>
                <a:lnTo>
                  <a:pt x="1495806" y="633183"/>
                </a:lnTo>
                <a:lnTo>
                  <a:pt x="1471803" y="633183"/>
                </a:lnTo>
                <a:lnTo>
                  <a:pt x="1471803" y="585177"/>
                </a:lnTo>
                <a:lnTo>
                  <a:pt x="1495806" y="585177"/>
                </a:lnTo>
                <a:lnTo>
                  <a:pt x="1495806" y="441185"/>
                </a:lnTo>
                <a:lnTo>
                  <a:pt x="1471803" y="441185"/>
                </a:lnTo>
                <a:lnTo>
                  <a:pt x="1471803" y="393179"/>
                </a:lnTo>
                <a:lnTo>
                  <a:pt x="1495806" y="393179"/>
                </a:lnTo>
                <a:lnTo>
                  <a:pt x="1495806" y="249186"/>
                </a:lnTo>
                <a:lnTo>
                  <a:pt x="1471803" y="249186"/>
                </a:lnTo>
                <a:lnTo>
                  <a:pt x="1471803" y="201180"/>
                </a:lnTo>
                <a:lnTo>
                  <a:pt x="1495806" y="201180"/>
                </a:lnTo>
                <a:lnTo>
                  <a:pt x="1495806" y="176390"/>
                </a:lnTo>
                <a:lnTo>
                  <a:pt x="1471904" y="176390"/>
                </a:lnTo>
                <a:lnTo>
                  <a:pt x="1495806" y="175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77459" y="6256426"/>
            <a:ext cx="97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Corbel"/>
                <a:cs typeface="Corbel"/>
              </a:rPr>
              <a:t>dfs.data.dir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68261" y="5919596"/>
            <a:ext cx="1496060" cy="938530"/>
          </a:xfrm>
          <a:custGeom>
            <a:avLst/>
            <a:gdLst/>
            <a:ahLst/>
            <a:cxnLst/>
            <a:rect l="l" t="t" r="r" b="b"/>
            <a:pathLst>
              <a:path w="1496059" h="938529">
                <a:moveTo>
                  <a:pt x="1495806" y="175323"/>
                </a:moveTo>
                <a:lnTo>
                  <a:pt x="1487551" y="122885"/>
                </a:lnTo>
                <a:lnTo>
                  <a:pt x="1465072" y="76873"/>
                </a:lnTo>
                <a:lnTo>
                  <a:pt x="1445387" y="52844"/>
                </a:lnTo>
                <a:lnTo>
                  <a:pt x="1426146" y="70154"/>
                </a:lnTo>
                <a:lnTo>
                  <a:pt x="1409420" y="53416"/>
                </a:lnTo>
                <a:lnTo>
                  <a:pt x="1388148" y="42418"/>
                </a:lnTo>
                <a:lnTo>
                  <a:pt x="1399286" y="19164"/>
                </a:lnTo>
                <a:lnTo>
                  <a:pt x="1387094" y="13474"/>
                </a:lnTo>
                <a:lnTo>
                  <a:pt x="1370711" y="7607"/>
                </a:lnTo>
                <a:lnTo>
                  <a:pt x="1353947" y="3429"/>
                </a:lnTo>
                <a:lnTo>
                  <a:pt x="1336294" y="787"/>
                </a:lnTo>
                <a:lnTo>
                  <a:pt x="1320673" y="25"/>
                </a:lnTo>
                <a:lnTo>
                  <a:pt x="1319504" y="24028"/>
                </a:lnTo>
                <a:lnTo>
                  <a:pt x="1319403" y="0"/>
                </a:lnTo>
                <a:lnTo>
                  <a:pt x="1247521" y="0"/>
                </a:lnTo>
                <a:lnTo>
                  <a:pt x="1247521" y="24003"/>
                </a:lnTo>
                <a:lnTo>
                  <a:pt x="1199515" y="24003"/>
                </a:lnTo>
                <a:lnTo>
                  <a:pt x="1199515" y="0"/>
                </a:lnTo>
                <a:lnTo>
                  <a:pt x="1055497" y="0"/>
                </a:lnTo>
                <a:lnTo>
                  <a:pt x="1055497" y="24003"/>
                </a:lnTo>
                <a:lnTo>
                  <a:pt x="1007491" y="24003"/>
                </a:lnTo>
                <a:lnTo>
                  <a:pt x="1007491" y="0"/>
                </a:lnTo>
                <a:lnTo>
                  <a:pt x="863600" y="0"/>
                </a:lnTo>
                <a:lnTo>
                  <a:pt x="863600" y="24003"/>
                </a:lnTo>
                <a:lnTo>
                  <a:pt x="815594" y="24003"/>
                </a:lnTo>
                <a:lnTo>
                  <a:pt x="815594" y="0"/>
                </a:lnTo>
                <a:lnTo>
                  <a:pt x="671576" y="0"/>
                </a:lnTo>
                <a:lnTo>
                  <a:pt x="671576" y="24003"/>
                </a:lnTo>
                <a:lnTo>
                  <a:pt x="623570" y="24003"/>
                </a:lnTo>
                <a:lnTo>
                  <a:pt x="623570" y="0"/>
                </a:lnTo>
                <a:lnTo>
                  <a:pt x="479552" y="0"/>
                </a:lnTo>
                <a:lnTo>
                  <a:pt x="479552" y="24003"/>
                </a:lnTo>
                <a:lnTo>
                  <a:pt x="431546" y="24003"/>
                </a:lnTo>
                <a:lnTo>
                  <a:pt x="431546" y="0"/>
                </a:lnTo>
                <a:lnTo>
                  <a:pt x="287528" y="0"/>
                </a:lnTo>
                <a:lnTo>
                  <a:pt x="287528" y="24003"/>
                </a:lnTo>
                <a:lnTo>
                  <a:pt x="239522" y="24003"/>
                </a:lnTo>
                <a:lnTo>
                  <a:pt x="239522" y="0"/>
                </a:lnTo>
                <a:lnTo>
                  <a:pt x="176403" y="0"/>
                </a:lnTo>
                <a:lnTo>
                  <a:pt x="176415" y="24003"/>
                </a:lnTo>
                <a:lnTo>
                  <a:pt x="176314" y="21856"/>
                </a:lnTo>
                <a:lnTo>
                  <a:pt x="175260" y="25"/>
                </a:lnTo>
                <a:lnTo>
                  <a:pt x="122809" y="8331"/>
                </a:lnTo>
                <a:lnTo>
                  <a:pt x="86868" y="24561"/>
                </a:lnTo>
                <a:lnTo>
                  <a:pt x="100114" y="46342"/>
                </a:lnTo>
                <a:lnTo>
                  <a:pt x="86436" y="53416"/>
                </a:lnTo>
                <a:lnTo>
                  <a:pt x="63461" y="76390"/>
                </a:lnTo>
                <a:lnTo>
                  <a:pt x="44831" y="59334"/>
                </a:lnTo>
                <a:lnTo>
                  <a:pt x="39624" y="65151"/>
                </a:lnTo>
                <a:lnTo>
                  <a:pt x="13589" y="108889"/>
                </a:lnTo>
                <a:lnTo>
                  <a:pt x="889" y="159702"/>
                </a:lnTo>
                <a:lnTo>
                  <a:pt x="0" y="176491"/>
                </a:lnTo>
                <a:lnTo>
                  <a:pt x="0" y="209994"/>
                </a:lnTo>
                <a:lnTo>
                  <a:pt x="24003" y="209994"/>
                </a:lnTo>
                <a:lnTo>
                  <a:pt x="24003" y="258000"/>
                </a:lnTo>
                <a:lnTo>
                  <a:pt x="0" y="258000"/>
                </a:lnTo>
                <a:lnTo>
                  <a:pt x="0" y="402005"/>
                </a:lnTo>
                <a:lnTo>
                  <a:pt x="24003" y="402005"/>
                </a:lnTo>
                <a:lnTo>
                  <a:pt x="24003" y="449999"/>
                </a:lnTo>
                <a:lnTo>
                  <a:pt x="0" y="449999"/>
                </a:lnTo>
                <a:lnTo>
                  <a:pt x="0" y="594004"/>
                </a:lnTo>
                <a:lnTo>
                  <a:pt x="24003" y="594004"/>
                </a:lnTo>
                <a:lnTo>
                  <a:pt x="24003" y="641997"/>
                </a:lnTo>
                <a:lnTo>
                  <a:pt x="0" y="641997"/>
                </a:lnTo>
                <a:lnTo>
                  <a:pt x="0" y="786003"/>
                </a:lnTo>
                <a:lnTo>
                  <a:pt x="23914" y="786003"/>
                </a:lnTo>
                <a:lnTo>
                  <a:pt x="127" y="787171"/>
                </a:lnTo>
                <a:lnTo>
                  <a:pt x="1143" y="805205"/>
                </a:lnTo>
                <a:lnTo>
                  <a:pt x="3937" y="822845"/>
                </a:lnTo>
                <a:lnTo>
                  <a:pt x="8382" y="839609"/>
                </a:lnTo>
                <a:lnTo>
                  <a:pt x="8636" y="840130"/>
                </a:lnTo>
                <a:lnTo>
                  <a:pt x="31381" y="831761"/>
                </a:lnTo>
                <a:lnTo>
                  <a:pt x="31775" y="834174"/>
                </a:lnTo>
                <a:lnTo>
                  <a:pt x="52641" y="874496"/>
                </a:lnTo>
                <a:lnTo>
                  <a:pt x="33274" y="888949"/>
                </a:lnTo>
                <a:lnTo>
                  <a:pt x="41148" y="899147"/>
                </a:lnTo>
                <a:lnTo>
                  <a:pt x="52641" y="911631"/>
                </a:lnTo>
                <a:lnTo>
                  <a:pt x="65151" y="922858"/>
                </a:lnTo>
                <a:lnTo>
                  <a:pt x="78740" y="932929"/>
                </a:lnTo>
                <a:lnTo>
                  <a:pt x="87972" y="938403"/>
                </a:lnTo>
                <a:lnTo>
                  <a:pt x="175653" y="938403"/>
                </a:lnTo>
                <a:lnTo>
                  <a:pt x="176403" y="938403"/>
                </a:lnTo>
                <a:lnTo>
                  <a:pt x="1319403" y="938403"/>
                </a:lnTo>
                <a:lnTo>
                  <a:pt x="1327645" y="938403"/>
                </a:lnTo>
                <a:lnTo>
                  <a:pt x="1327581" y="937094"/>
                </a:lnTo>
                <a:lnTo>
                  <a:pt x="1367574" y="930643"/>
                </a:lnTo>
                <a:lnTo>
                  <a:pt x="1374101" y="927265"/>
                </a:lnTo>
                <a:lnTo>
                  <a:pt x="1378191" y="938403"/>
                </a:lnTo>
                <a:lnTo>
                  <a:pt x="1408087" y="938403"/>
                </a:lnTo>
                <a:lnTo>
                  <a:pt x="1445133" y="909916"/>
                </a:lnTo>
                <a:lnTo>
                  <a:pt x="1475105" y="869035"/>
                </a:lnTo>
                <a:lnTo>
                  <a:pt x="1489964" y="830783"/>
                </a:lnTo>
                <a:lnTo>
                  <a:pt x="1465605" y="824407"/>
                </a:lnTo>
                <a:lnTo>
                  <a:pt x="1471803" y="786003"/>
                </a:lnTo>
                <a:lnTo>
                  <a:pt x="1471803" y="777163"/>
                </a:lnTo>
                <a:lnTo>
                  <a:pt x="1495806" y="777163"/>
                </a:lnTo>
                <a:lnTo>
                  <a:pt x="1495806" y="633158"/>
                </a:lnTo>
                <a:lnTo>
                  <a:pt x="1471803" y="633158"/>
                </a:lnTo>
                <a:lnTo>
                  <a:pt x="1471803" y="585165"/>
                </a:lnTo>
                <a:lnTo>
                  <a:pt x="1495806" y="585165"/>
                </a:lnTo>
                <a:lnTo>
                  <a:pt x="1495806" y="441159"/>
                </a:lnTo>
                <a:lnTo>
                  <a:pt x="1471803" y="441159"/>
                </a:lnTo>
                <a:lnTo>
                  <a:pt x="1471803" y="393166"/>
                </a:lnTo>
                <a:lnTo>
                  <a:pt x="1495806" y="393166"/>
                </a:lnTo>
                <a:lnTo>
                  <a:pt x="1495806" y="249161"/>
                </a:lnTo>
                <a:lnTo>
                  <a:pt x="1471803" y="249161"/>
                </a:lnTo>
                <a:lnTo>
                  <a:pt x="1471803" y="201168"/>
                </a:lnTo>
                <a:lnTo>
                  <a:pt x="1495806" y="201168"/>
                </a:lnTo>
                <a:lnTo>
                  <a:pt x="1495806" y="176491"/>
                </a:lnTo>
                <a:lnTo>
                  <a:pt x="1472006" y="176491"/>
                </a:lnTo>
                <a:lnTo>
                  <a:pt x="1495806" y="17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431405" y="6255207"/>
            <a:ext cx="97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Corbel"/>
                <a:cs typeface="Corbel"/>
              </a:rPr>
              <a:t>dfs.data.dir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36570" y="1951101"/>
            <a:ext cx="399415" cy="265430"/>
          </a:xfrm>
          <a:custGeom>
            <a:avLst/>
            <a:gdLst/>
            <a:ahLst/>
            <a:cxnLst/>
            <a:rect l="l" t="t" r="r" b="b"/>
            <a:pathLst>
              <a:path w="399414" h="265430">
                <a:moveTo>
                  <a:pt x="72556" y="104100"/>
                </a:moveTo>
                <a:lnTo>
                  <a:pt x="0" y="124713"/>
                </a:lnTo>
                <a:lnTo>
                  <a:pt x="51307" y="265049"/>
                </a:lnTo>
                <a:lnTo>
                  <a:pt x="68325" y="258699"/>
                </a:lnTo>
                <a:lnTo>
                  <a:pt x="47117" y="200660"/>
                </a:lnTo>
                <a:lnTo>
                  <a:pt x="67818" y="193166"/>
                </a:lnTo>
                <a:lnTo>
                  <a:pt x="98299" y="193166"/>
                </a:lnTo>
                <a:lnTo>
                  <a:pt x="87114" y="185293"/>
                </a:lnTo>
                <a:lnTo>
                  <a:pt x="41529" y="185293"/>
                </a:lnTo>
                <a:lnTo>
                  <a:pt x="22732" y="133858"/>
                </a:lnTo>
                <a:lnTo>
                  <a:pt x="59181" y="121538"/>
                </a:lnTo>
                <a:lnTo>
                  <a:pt x="71119" y="120523"/>
                </a:lnTo>
                <a:lnTo>
                  <a:pt x="103399" y="120523"/>
                </a:lnTo>
                <a:lnTo>
                  <a:pt x="101888" y="118237"/>
                </a:lnTo>
                <a:lnTo>
                  <a:pt x="97442" y="113484"/>
                </a:lnTo>
                <a:lnTo>
                  <a:pt x="92202" y="109600"/>
                </a:lnTo>
                <a:lnTo>
                  <a:pt x="86272" y="106767"/>
                </a:lnTo>
                <a:lnTo>
                  <a:pt x="79724" y="104933"/>
                </a:lnTo>
                <a:lnTo>
                  <a:pt x="72556" y="104100"/>
                </a:lnTo>
                <a:close/>
              </a:path>
              <a:path w="399414" h="265430">
                <a:moveTo>
                  <a:pt x="98299" y="193166"/>
                </a:moveTo>
                <a:lnTo>
                  <a:pt x="67818" y="193166"/>
                </a:lnTo>
                <a:lnTo>
                  <a:pt x="132206" y="235331"/>
                </a:lnTo>
                <a:lnTo>
                  <a:pt x="149352" y="229108"/>
                </a:lnTo>
                <a:lnTo>
                  <a:pt x="98299" y="193166"/>
                </a:lnTo>
                <a:close/>
              </a:path>
              <a:path w="399414" h="265430">
                <a:moveTo>
                  <a:pt x="206882" y="57276"/>
                </a:moveTo>
                <a:lnTo>
                  <a:pt x="197357" y="57403"/>
                </a:lnTo>
                <a:lnTo>
                  <a:pt x="192786" y="57403"/>
                </a:lnTo>
                <a:lnTo>
                  <a:pt x="187832" y="58038"/>
                </a:lnTo>
                <a:lnTo>
                  <a:pt x="127381" y="78104"/>
                </a:lnTo>
                <a:lnTo>
                  <a:pt x="178688" y="218439"/>
                </a:lnTo>
                <a:lnTo>
                  <a:pt x="195706" y="212089"/>
                </a:lnTo>
                <a:lnTo>
                  <a:pt x="174625" y="154432"/>
                </a:lnTo>
                <a:lnTo>
                  <a:pt x="179831" y="153035"/>
                </a:lnTo>
                <a:lnTo>
                  <a:pt x="212374" y="138811"/>
                </a:lnTo>
                <a:lnTo>
                  <a:pt x="168910" y="138811"/>
                </a:lnTo>
                <a:lnTo>
                  <a:pt x="150113" y="87249"/>
                </a:lnTo>
                <a:lnTo>
                  <a:pt x="187832" y="74802"/>
                </a:lnTo>
                <a:lnTo>
                  <a:pt x="191643" y="74295"/>
                </a:lnTo>
                <a:lnTo>
                  <a:pt x="232412" y="74295"/>
                </a:lnTo>
                <a:lnTo>
                  <a:pt x="227965" y="68325"/>
                </a:lnTo>
                <a:lnTo>
                  <a:pt x="221360" y="63881"/>
                </a:lnTo>
                <a:lnTo>
                  <a:pt x="214883" y="59436"/>
                </a:lnTo>
                <a:lnTo>
                  <a:pt x="206882" y="57276"/>
                </a:lnTo>
                <a:close/>
              </a:path>
              <a:path w="399414" h="265430">
                <a:moveTo>
                  <a:pt x="103399" y="120523"/>
                </a:moveTo>
                <a:lnTo>
                  <a:pt x="71119" y="120523"/>
                </a:lnTo>
                <a:lnTo>
                  <a:pt x="76200" y="121665"/>
                </a:lnTo>
                <a:lnTo>
                  <a:pt x="80644" y="124206"/>
                </a:lnTo>
                <a:lnTo>
                  <a:pt x="93218" y="149225"/>
                </a:lnTo>
                <a:lnTo>
                  <a:pt x="91440" y="154432"/>
                </a:lnTo>
                <a:lnTo>
                  <a:pt x="71628" y="173609"/>
                </a:lnTo>
                <a:lnTo>
                  <a:pt x="68072" y="175387"/>
                </a:lnTo>
                <a:lnTo>
                  <a:pt x="63627" y="177164"/>
                </a:lnTo>
                <a:lnTo>
                  <a:pt x="41529" y="185293"/>
                </a:lnTo>
                <a:lnTo>
                  <a:pt x="87114" y="185293"/>
                </a:lnTo>
                <a:lnTo>
                  <a:pt x="85852" y="184403"/>
                </a:lnTo>
                <a:lnTo>
                  <a:pt x="85725" y="183896"/>
                </a:lnTo>
                <a:lnTo>
                  <a:pt x="90931" y="180975"/>
                </a:lnTo>
                <a:lnTo>
                  <a:pt x="95504" y="177546"/>
                </a:lnTo>
                <a:lnTo>
                  <a:pt x="103124" y="169925"/>
                </a:lnTo>
                <a:lnTo>
                  <a:pt x="106044" y="165862"/>
                </a:lnTo>
                <a:lnTo>
                  <a:pt x="108077" y="161416"/>
                </a:lnTo>
                <a:lnTo>
                  <a:pt x="110236" y="156845"/>
                </a:lnTo>
                <a:lnTo>
                  <a:pt x="111379" y="152019"/>
                </a:lnTo>
                <a:lnTo>
                  <a:pt x="111632" y="141732"/>
                </a:lnTo>
                <a:lnTo>
                  <a:pt x="110743" y="136398"/>
                </a:lnTo>
                <a:lnTo>
                  <a:pt x="108712" y="130683"/>
                </a:lnTo>
                <a:lnTo>
                  <a:pt x="105685" y="124013"/>
                </a:lnTo>
                <a:lnTo>
                  <a:pt x="103399" y="120523"/>
                </a:lnTo>
                <a:close/>
              </a:path>
              <a:path w="399414" h="265430">
                <a:moveTo>
                  <a:pt x="232412" y="74295"/>
                </a:moveTo>
                <a:lnTo>
                  <a:pt x="200532" y="74295"/>
                </a:lnTo>
                <a:lnTo>
                  <a:pt x="205231" y="75691"/>
                </a:lnTo>
                <a:lnTo>
                  <a:pt x="209042" y="78232"/>
                </a:lnTo>
                <a:lnTo>
                  <a:pt x="212979" y="80772"/>
                </a:lnTo>
                <a:lnTo>
                  <a:pt x="215900" y="84709"/>
                </a:lnTo>
                <a:lnTo>
                  <a:pt x="219582" y="94614"/>
                </a:lnTo>
                <a:lnTo>
                  <a:pt x="220218" y="98806"/>
                </a:lnTo>
                <a:lnTo>
                  <a:pt x="219456" y="106934"/>
                </a:lnTo>
                <a:lnTo>
                  <a:pt x="217931" y="110744"/>
                </a:lnTo>
                <a:lnTo>
                  <a:pt x="215265" y="114426"/>
                </a:lnTo>
                <a:lnTo>
                  <a:pt x="212598" y="118237"/>
                </a:lnTo>
                <a:lnTo>
                  <a:pt x="178943" y="136016"/>
                </a:lnTo>
                <a:lnTo>
                  <a:pt x="176403" y="136906"/>
                </a:lnTo>
                <a:lnTo>
                  <a:pt x="173862" y="137668"/>
                </a:lnTo>
                <a:lnTo>
                  <a:pt x="171323" y="138302"/>
                </a:lnTo>
                <a:lnTo>
                  <a:pt x="168910" y="138811"/>
                </a:lnTo>
                <a:lnTo>
                  <a:pt x="212374" y="138811"/>
                </a:lnTo>
                <a:lnTo>
                  <a:pt x="237744" y="110362"/>
                </a:lnTo>
                <a:lnTo>
                  <a:pt x="239394" y="97536"/>
                </a:lnTo>
                <a:lnTo>
                  <a:pt x="238632" y="90677"/>
                </a:lnTo>
                <a:lnTo>
                  <a:pt x="235966" y="83565"/>
                </a:lnTo>
                <a:lnTo>
                  <a:pt x="232791" y="74802"/>
                </a:lnTo>
                <a:lnTo>
                  <a:pt x="232412" y="74295"/>
                </a:lnTo>
                <a:close/>
              </a:path>
              <a:path w="399414" h="265430">
                <a:moveTo>
                  <a:pt x="346329" y="0"/>
                </a:moveTo>
                <a:lnTo>
                  <a:pt x="344169" y="0"/>
                </a:lnTo>
                <a:lnTo>
                  <a:pt x="341756" y="253"/>
                </a:lnTo>
                <a:lnTo>
                  <a:pt x="339217" y="381"/>
                </a:lnTo>
                <a:lnTo>
                  <a:pt x="301037" y="13176"/>
                </a:lnTo>
                <a:lnTo>
                  <a:pt x="271271" y="46227"/>
                </a:lnTo>
                <a:lnTo>
                  <a:pt x="265430" y="75057"/>
                </a:lnTo>
                <a:lnTo>
                  <a:pt x="265864" y="82841"/>
                </a:lnTo>
                <a:lnTo>
                  <a:pt x="278479" y="122301"/>
                </a:lnTo>
                <a:lnTo>
                  <a:pt x="309118" y="152273"/>
                </a:lnTo>
                <a:lnTo>
                  <a:pt x="336931" y="157861"/>
                </a:lnTo>
                <a:lnTo>
                  <a:pt x="344767" y="157456"/>
                </a:lnTo>
                <a:lnTo>
                  <a:pt x="386080" y="144018"/>
                </a:lnTo>
                <a:lnTo>
                  <a:pt x="391060" y="141224"/>
                </a:lnTo>
                <a:lnTo>
                  <a:pt x="333247" y="141224"/>
                </a:lnTo>
                <a:lnTo>
                  <a:pt x="326008" y="139953"/>
                </a:lnTo>
                <a:lnTo>
                  <a:pt x="294227" y="113220"/>
                </a:lnTo>
                <a:lnTo>
                  <a:pt x="283390" y="75057"/>
                </a:lnTo>
                <a:lnTo>
                  <a:pt x="283464" y="64643"/>
                </a:lnTo>
                <a:lnTo>
                  <a:pt x="308102" y="27686"/>
                </a:lnTo>
                <a:lnTo>
                  <a:pt x="348995" y="15366"/>
                </a:lnTo>
                <a:lnTo>
                  <a:pt x="353694" y="15239"/>
                </a:lnTo>
                <a:lnTo>
                  <a:pt x="348233" y="126"/>
                </a:lnTo>
                <a:lnTo>
                  <a:pt x="346329" y="0"/>
                </a:lnTo>
                <a:close/>
              </a:path>
              <a:path w="399414" h="265430">
                <a:moveTo>
                  <a:pt x="393572" y="119887"/>
                </a:moveTo>
                <a:lnTo>
                  <a:pt x="356996" y="138937"/>
                </a:lnTo>
                <a:lnTo>
                  <a:pt x="333247" y="141224"/>
                </a:lnTo>
                <a:lnTo>
                  <a:pt x="391060" y="141224"/>
                </a:lnTo>
                <a:lnTo>
                  <a:pt x="391287" y="141097"/>
                </a:lnTo>
                <a:lnTo>
                  <a:pt x="395605" y="138175"/>
                </a:lnTo>
                <a:lnTo>
                  <a:pt x="399033" y="135000"/>
                </a:lnTo>
                <a:lnTo>
                  <a:pt x="393572" y="119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583688" y="5620207"/>
            <a:ext cx="6096000" cy="325120"/>
            <a:chOff x="2583688" y="5620207"/>
            <a:chExt cx="6096000" cy="325120"/>
          </a:xfrm>
        </p:grpSpPr>
        <p:sp>
          <p:nvSpPr>
            <p:cNvPr id="38" name="object 38"/>
            <p:cNvSpPr/>
            <p:nvPr/>
          </p:nvSpPr>
          <p:spPr>
            <a:xfrm>
              <a:off x="3250819" y="5620207"/>
              <a:ext cx="4671695" cy="325120"/>
            </a:xfrm>
            <a:custGeom>
              <a:avLst/>
              <a:gdLst/>
              <a:ahLst/>
              <a:cxnLst/>
              <a:rect l="l" t="t" r="r" b="b"/>
              <a:pathLst>
                <a:path w="4671695" h="325120">
                  <a:moveTo>
                    <a:pt x="80645" y="208267"/>
                  </a:moveTo>
                  <a:lnTo>
                    <a:pt x="74168" y="201866"/>
                  </a:lnTo>
                  <a:lnTo>
                    <a:pt x="58420" y="201866"/>
                  </a:lnTo>
                  <a:lnTo>
                    <a:pt x="52070" y="208267"/>
                  </a:lnTo>
                  <a:lnTo>
                    <a:pt x="52070" y="224078"/>
                  </a:lnTo>
                  <a:lnTo>
                    <a:pt x="58420" y="230466"/>
                  </a:lnTo>
                  <a:lnTo>
                    <a:pt x="74168" y="230466"/>
                  </a:lnTo>
                  <a:lnTo>
                    <a:pt x="80645" y="224078"/>
                  </a:lnTo>
                  <a:lnTo>
                    <a:pt x="80645" y="208267"/>
                  </a:lnTo>
                  <a:close/>
                </a:path>
                <a:path w="4671695" h="325120">
                  <a:moveTo>
                    <a:pt x="80645" y="8242"/>
                  </a:moveTo>
                  <a:lnTo>
                    <a:pt x="74168" y="1841"/>
                  </a:lnTo>
                  <a:lnTo>
                    <a:pt x="58420" y="1841"/>
                  </a:lnTo>
                  <a:lnTo>
                    <a:pt x="52070" y="8242"/>
                  </a:lnTo>
                  <a:lnTo>
                    <a:pt x="52070" y="109753"/>
                  </a:lnTo>
                  <a:lnTo>
                    <a:pt x="58420" y="116141"/>
                  </a:lnTo>
                  <a:lnTo>
                    <a:pt x="74168" y="116141"/>
                  </a:lnTo>
                  <a:lnTo>
                    <a:pt x="80645" y="109753"/>
                  </a:lnTo>
                  <a:lnTo>
                    <a:pt x="80645" y="8242"/>
                  </a:lnTo>
                  <a:close/>
                </a:path>
                <a:path w="4671695" h="325120">
                  <a:moveTo>
                    <a:pt x="132715" y="210985"/>
                  </a:moveTo>
                  <a:lnTo>
                    <a:pt x="130302" y="202234"/>
                  </a:lnTo>
                  <a:lnTo>
                    <a:pt x="123571" y="198259"/>
                  </a:lnTo>
                  <a:lnTo>
                    <a:pt x="116713" y="194284"/>
                  </a:lnTo>
                  <a:lnTo>
                    <a:pt x="107950" y="196596"/>
                  </a:lnTo>
                  <a:lnTo>
                    <a:pt x="104013" y="203403"/>
                  </a:lnTo>
                  <a:lnTo>
                    <a:pt x="66357" y="267919"/>
                  </a:lnTo>
                  <a:lnTo>
                    <a:pt x="28702" y="203403"/>
                  </a:lnTo>
                  <a:lnTo>
                    <a:pt x="24638" y="196596"/>
                  </a:lnTo>
                  <a:lnTo>
                    <a:pt x="16002" y="194284"/>
                  </a:lnTo>
                  <a:lnTo>
                    <a:pt x="2273" y="202234"/>
                  </a:lnTo>
                  <a:lnTo>
                    <a:pt x="0" y="210985"/>
                  </a:lnTo>
                  <a:lnTo>
                    <a:pt x="3924" y="217805"/>
                  </a:lnTo>
                  <a:lnTo>
                    <a:pt x="66294" y="324688"/>
                  </a:lnTo>
                  <a:lnTo>
                    <a:pt x="87033" y="289128"/>
                  </a:lnTo>
                  <a:lnTo>
                    <a:pt x="128651" y="217805"/>
                  </a:lnTo>
                  <a:lnTo>
                    <a:pt x="132715" y="210985"/>
                  </a:lnTo>
                  <a:close/>
                </a:path>
                <a:path w="4671695" h="325120">
                  <a:moveTo>
                    <a:pt x="2294890" y="206425"/>
                  </a:moveTo>
                  <a:lnTo>
                    <a:pt x="2288413" y="200025"/>
                  </a:lnTo>
                  <a:lnTo>
                    <a:pt x="2272665" y="200025"/>
                  </a:lnTo>
                  <a:lnTo>
                    <a:pt x="2266315" y="206425"/>
                  </a:lnTo>
                  <a:lnTo>
                    <a:pt x="2266315" y="222237"/>
                  </a:lnTo>
                  <a:lnTo>
                    <a:pt x="2272665" y="228625"/>
                  </a:lnTo>
                  <a:lnTo>
                    <a:pt x="2288413" y="228625"/>
                  </a:lnTo>
                  <a:lnTo>
                    <a:pt x="2294890" y="222237"/>
                  </a:lnTo>
                  <a:lnTo>
                    <a:pt x="2294890" y="206425"/>
                  </a:lnTo>
                  <a:close/>
                </a:path>
                <a:path w="4671695" h="325120">
                  <a:moveTo>
                    <a:pt x="2294890" y="6400"/>
                  </a:moveTo>
                  <a:lnTo>
                    <a:pt x="2288413" y="0"/>
                  </a:lnTo>
                  <a:lnTo>
                    <a:pt x="2272665" y="0"/>
                  </a:lnTo>
                  <a:lnTo>
                    <a:pt x="2266315" y="6400"/>
                  </a:lnTo>
                  <a:lnTo>
                    <a:pt x="2266315" y="107899"/>
                  </a:lnTo>
                  <a:lnTo>
                    <a:pt x="2272665" y="114300"/>
                  </a:lnTo>
                  <a:lnTo>
                    <a:pt x="2288413" y="114300"/>
                  </a:lnTo>
                  <a:lnTo>
                    <a:pt x="2294890" y="107899"/>
                  </a:lnTo>
                  <a:lnTo>
                    <a:pt x="2294890" y="6400"/>
                  </a:lnTo>
                  <a:close/>
                </a:path>
                <a:path w="4671695" h="325120">
                  <a:moveTo>
                    <a:pt x="2346960" y="209143"/>
                  </a:moveTo>
                  <a:lnTo>
                    <a:pt x="2344547" y="200393"/>
                  </a:lnTo>
                  <a:lnTo>
                    <a:pt x="2337816" y="196418"/>
                  </a:lnTo>
                  <a:lnTo>
                    <a:pt x="2330958" y="192443"/>
                  </a:lnTo>
                  <a:lnTo>
                    <a:pt x="2322195" y="194741"/>
                  </a:lnTo>
                  <a:lnTo>
                    <a:pt x="2318258" y="201561"/>
                  </a:lnTo>
                  <a:lnTo>
                    <a:pt x="2280551" y="266166"/>
                  </a:lnTo>
                  <a:lnTo>
                    <a:pt x="2242947" y="201561"/>
                  </a:lnTo>
                  <a:lnTo>
                    <a:pt x="2238883" y="194741"/>
                  </a:lnTo>
                  <a:lnTo>
                    <a:pt x="2230247" y="192443"/>
                  </a:lnTo>
                  <a:lnTo>
                    <a:pt x="2216531" y="200393"/>
                  </a:lnTo>
                  <a:lnTo>
                    <a:pt x="2214245" y="209143"/>
                  </a:lnTo>
                  <a:lnTo>
                    <a:pt x="2218182" y="215963"/>
                  </a:lnTo>
                  <a:lnTo>
                    <a:pt x="2280539" y="322846"/>
                  </a:lnTo>
                  <a:lnTo>
                    <a:pt x="2301278" y="287286"/>
                  </a:lnTo>
                  <a:lnTo>
                    <a:pt x="2342896" y="215963"/>
                  </a:lnTo>
                  <a:lnTo>
                    <a:pt x="2346960" y="209143"/>
                  </a:lnTo>
                  <a:close/>
                </a:path>
                <a:path w="4671695" h="325120">
                  <a:moveTo>
                    <a:pt x="4619498" y="208267"/>
                  </a:moveTo>
                  <a:lnTo>
                    <a:pt x="4613021" y="201866"/>
                  </a:lnTo>
                  <a:lnTo>
                    <a:pt x="4597273" y="201866"/>
                  </a:lnTo>
                  <a:lnTo>
                    <a:pt x="4590923" y="208267"/>
                  </a:lnTo>
                  <a:lnTo>
                    <a:pt x="4590923" y="224078"/>
                  </a:lnTo>
                  <a:lnTo>
                    <a:pt x="4597273" y="230466"/>
                  </a:lnTo>
                  <a:lnTo>
                    <a:pt x="4613021" y="230466"/>
                  </a:lnTo>
                  <a:lnTo>
                    <a:pt x="4619498" y="224078"/>
                  </a:lnTo>
                  <a:lnTo>
                    <a:pt x="4619498" y="208267"/>
                  </a:lnTo>
                  <a:close/>
                </a:path>
                <a:path w="4671695" h="325120">
                  <a:moveTo>
                    <a:pt x="4619498" y="8242"/>
                  </a:moveTo>
                  <a:lnTo>
                    <a:pt x="4613021" y="1841"/>
                  </a:lnTo>
                  <a:lnTo>
                    <a:pt x="4597273" y="1841"/>
                  </a:lnTo>
                  <a:lnTo>
                    <a:pt x="4590923" y="8242"/>
                  </a:lnTo>
                  <a:lnTo>
                    <a:pt x="4590923" y="109753"/>
                  </a:lnTo>
                  <a:lnTo>
                    <a:pt x="4597273" y="116141"/>
                  </a:lnTo>
                  <a:lnTo>
                    <a:pt x="4613021" y="116141"/>
                  </a:lnTo>
                  <a:lnTo>
                    <a:pt x="4619498" y="109753"/>
                  </a:lnTo>
                  <a:lnTo>
                    <a:pt x="4619498" y="8242"/>
                  </a:lnTo>
                  <a:close/>
                </a:path>
                <a:path w="4671695" h="325120">
                  <a:moveTo>
                    <a:pt x="4671441" y="210985"/>
                  </a:moveTo>
                  <a:lnTo>
                    <a:pt x="4669155" y="202234"/>
                  </a:lnTo>
                  <a:lnTo>
                    <a:pt x="4662297" y="198259"/>
                  </a:lnTo>
                  <a:lnTo>
                    <a:pt x="4655566" y="194284"/>
                  </a:lnTo>
                  <a:lnTo>
                    <a:pt x="4646803" y="196596"/>
                  </a:lnTo>
                  <a:lnTo>
                    <a:pt x="4642866" y="203403"/>
                  </a:lnTo>
                  <a:lnTo>
                    <a:pt x="4605134" y="268033"/>
                  </a:lnTo>
                  <a:lnTo>
                    <a:pt x="4567428" y="203403"/>
                  </a:lnTo>
                  <a:lnTo>
                    <a:pt x="4563491" y="196596"/>
                  </a:lnTo>
                  <a:lnTo>
                    <a:pt x="4554728" y="194284"/>
                  </a:lnTo>
                  <a:lnTo>
                    <a:pt x="4547997" y="198259"/>
                  </a:lnTo>
                  <a:lnTo>
                    <a:pt x="4541139" y="202234"/>
                  </a:lnTo>
                  <a:lnTo>
                    <a:pt x="4538853" y="210985"/>
                  </a:lnTo>
                  <a:lnTo>
                    <a:pt x="4542790" y="217805"/>
                  </a:lnTo>
                  <a:lnTo>
                    <a:pt x="4605147" y="324688"/>
                  </a:lnTo>
                  <a:lnTo>
                    <a:pt x="4625886" y="289128"/>
                  </a:lnTo>
                  <a:lnTo>
                    <a:pt x="4667504" y="217805"/>
                  </a:lnTo>
                  <a:lnTo>
                    <a:pt x="4671441" y="210985"/>
                  </a:lnTo>
                  <a:close/>
                </a:path>
              </a:pathLst>
            </a:custGeom>
            <a:solidFill>
              <a:srgbClr val="E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3213" y="5788736"/>
              <a:ext cx="6076950" cy="1905"/>
            </a:xfrm>
            <a:custGeom>
              <a:avLst/>
              <a:gdLst/>
              <a:ahLst/>
              <a:cxnLst/>
              <a:rect l="l" t="t" r="r" b="b"/>
              <a:pathLst>
                <a:path w="6076950" h="1904">
                  <a:moveTo>
                    <a:pt x="0" y="1854"/>
                  </a:moveTo>
                  <a:lnTo>
                    <a:pt x="6076442" y="0"/>
                  </a:lnTo>
                </a:path>
              </a:pathLst>
            </a:custGeom>
            <a:ln w="19050">
              <a:solidFill>
                <a:srgbClr val="D3D3D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83235" y="5995212"/>
            <a:ext cx="1387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FFFFFF"/>
                </a:solidFill>
                <a:latin typeface="Corbel"/>
                <a:cs typeface="Corbel"/>
              </a:rPr>
              <a:t>Local</a:t>
            </a:r>
            <a:r>
              <a:rPr sz="1600" i="1" spc="-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orbel"/>
                <a:cs typeface="Corbel"/>
              </a:rPr>
              <a:t>FileSystem </a:t>
            </a:r>
            <a:r>
              <a:rPr sz="1600" i="1" spc="-3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orbel"/>
                <a:cs typeface="Corbel"/>
              </a:rPr>
              <a:t>directories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7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80721"/>
            <a:ext cx="6935724" cy="5137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1779473"/>
            <a:ext cx="2288540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ts val="365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NameNode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ts val="365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DataNode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236" y="2657601"/>
            <a:ext cx="4370705" cy="14112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ts val="365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dirty="0">
                <a:solidFill>
                  <a:schemeClr val="bg1"/>
                </a:solidFill>
                <a:latin typeface="Corbel"/>
                <a:cs typeface="Corbel"/>
              </a:rPr>
              <a:t>Secondary</a:t>
            </a:r>
            <a:r>
              <a:rPr sz="3200" spc="-8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chemeClr val="bg1"/>
                </a:solidFill>
                <a:latin typeface="Corbel"/>
                <a:cs typeface="Corbel"/>
              </a:rPr>
              <a:t>NameNode*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ts val="346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25" dirty="0">
                <a:solidFill>
                  <a:schemeClr val="bg1"/>
                </a:solidFill>
                <a:latin typeface="Corbel"/>
                <a:cs typeface="Corbel"/>
              </a:rPr>
              <a:t>JobTracker*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332740" indent="-320040">
              <a:lnSpc>
                <a:spcPts val="3650"/>
              </a:lnSpc>
              <a:buClr>
                <a:srgbClr val="EFAC00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</a:pPr>
            <a:r>
              <a:rPr sz="3200" spc="-45" dirty="0">
                <a:solidFill>
                  <a:schemeClr val="bg1"/>
                </a:solidFill>
                <a:latin typeface="Corbel"/>
                <a:cs typeface="Corbel"/>
              </a:rPr>
              <a:t>TaskTracker*</a:t>
            </a:r>
            <a:endParaRPr sz="32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8</a:t>
            </a:fld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4660"/>
            <a:ext cx="4206240" cy="5740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1561846"/>
            <a:ext cx="1184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chemeClr val="bg1"/>
                </a:solidFill>
                <a:latin typeface="Corbel"/>
                <a:cs typeface="Corbel"/>
              </a:rPr>
              <a:t>T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e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s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tF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i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le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1.txt  Blo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ck</a:t>
            </a:r>
            <a:r>
              <a:rPr sz="1800" spc="-7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Si</a:t>
            </a:r>
            <a:r>
              <a:rPr sz="1800" spc="5" dirty="0">
                <a:solidFill>
                  <a:schemeClr val="bg1"/>
                </a:solidFill>
                <a:latin typeface="Corbel"/>
                <a:cs typeface="Corbel"/>
              </a:rPr>
              <a:t>z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19985" y="1561846"/>
            <a:ext cx="110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-&gt;	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1GB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tabLst>
                <a:tab pos="481330" algn="l"/>
              </a:tabLst>
            </a:pP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-&gt;	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64</a:t>
            </a:r>
            <a:r>
              <a:rPr sz="1800" spc="-7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MB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2384805"/>
            <a:ext cx="369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No of Blocks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 =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1GB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/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64MB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 =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16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blocks </a:t>
            </a:r>
            <a:r>
              <a:rPr sz="1800" spc="-35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Blocks</a:t>
            </a:r>
            <a:r>
              <a:rPr sz="1800" spc="3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are</a:t>
            </a:r>
            <a:r>
              <a:rPr sz="1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B1,B2,…..B16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6498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 dirty="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4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14743" y="3596385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DataNode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1908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6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94254" y="3596385"/>
            <a:ext cx="104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1800" b="1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Corbel"/>
                <a:cs typeface="Corbel"/>
              </a:rPr>
              <a:t>taNode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Corbel"/>
                <a:cs typeface="Corbel"/>
              </a:rPr>
              <a:t>9</a:t>
            </a:fld>
            <a:endParaRPr sz="1200">
              <a:latin typeface="Corbel"/>
              <a:cs typeface="Corbe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0594" y="4642312"/>
          <a:ext cx="6812279" cy="107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1889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ts val="1889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5">
                        <a:lnSpc>
                          <a:spcPts val="17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B8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B7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ts val="197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5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197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B12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ts val="197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5">
                        <a:lnSpc>
                          <a:spcPts val="1785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B9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1750">
                        <a:lnSpc>
                          <a:spcPts val="1935"/>
                        </a:lnSpc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B13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>
                        <a:lnSpc>
                          <a:spcPts val="197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B16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ts val="197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B14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5">
                        <a:lnSpc>
                          <a:spcPts val="178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B15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86793" y="1681202"/>
            <a:ext cx="3077782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1800" dirty="0">
              <a:solidFill>
                <a:srgbClr val="FFFFFF"/>
              </a:solidFill>
              <a:latin typeface="Corbel"/>
              <a:cs typeface="Corbe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spc="-5" dirty="0">
                <a:solidFill>
                  <a:schemeClr val="bg1"/>
                </a:solidFill>
                <a:latin typeface="Corbel"/>
                <a:cs typeface="Corbel"/>
              </a:rPr>
              <a:t>Files</a:t>
            </a:r>
            <a:r>
              <a:rPr lang="en-US" sz="1800" spc="-5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Corbel"/>
                <a:cs typeface="Corbel"/>
              </a:rPr>
              <a:t>are</a:t>
            </a:r>
            <a:r>
              <a:rPr lang="en-US" sz="1800" spc="2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rbel"/>
                <a:cs typeface="Corbel"/>
              </a:rPr>
              <a:t>split </a:t>
            </a:r>
            <a:r>
              <a:rPr lang="en-US" sz="1800" spc="-3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rbel"/>
                <a:cs typeface="Corbel"/>
              </a:rPr>
              <a:t>into</a:t>
            </a:r>
            <a:r>
              <a:rPr lang="en-US" sz="18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Corbel"/>
                <a:cs typeface="Corbel"/>
              </a:rPr>
              <a:t>number</a:t>
            </a:r>
            <a:r>
              <a:rPr lang="en-US" sz="1800" spc="-15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lang="en-US" sz="1800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endParaRPr lang="en-US" sz="18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chunks(Blocks)</a:t>
            </a:r>
            <a:r>
              <a:rPr sz="1800" spc="-8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of</a:t>
            </a:r>
            <a:r>
              <a:rPr sz="1800" spc="-3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dirty="0">
                <a:solidFill>
                  <a:schemeClr val="bg1"/>
                </a:solidFill>
                <a:latin typeface="Corbel"/>
                <a:cs typeface="Corbel"/>
              </a:rPr>
              <a:t>pre-defined </a:t>
            </a:r>
            <a:r>
              <a:rPr sz="1800" spc="-350" dirty="0">
                <a:solidFill>
                  <a:schemeClr val="bg1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orbel"/>
                <a:cs typeface="Corbel"/>
              </a:rPr>
              <a:t>size</a:t>
            </a:r>
            <a:endParaRPr sz="1800" dirty="0">
              <a:solidFill>
                <a:schemeClr val="bg1"/>
              </a:solidFill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761</Words>
  <Application>Microsoft Office PowerPoint</Application>
  <PresentationFormat>On-screen Show (4:3)</PresentationFormat>
  <Paragraphs>275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NameNode Process</vt:lpstr>
      <vt:lpstr>NameNode Process</vt:lpstr>
      <vt:lpstr>PowerPoint Presentation</vt:lpstr>
      <vt:lpstr>PowerPoint Presentation</vt:lpstr>
      <vt:lpstr>What happens to my data 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For Edit Logs in  regular intervals</vt:lpstr>
      <vt:lpstr>KEEP LEARNING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Arumugam, Senthil Kumar (Cognizant)</dc:creator>
  <cp:lastModifiedBy>Rajaraman Rajagopal</cp:lastModifiedBy>
  <cp:revision>5</cp:revision>
  <dcterms:created xsi:type="dcterms:W3CDTF">2021-09-11T13:11:06Z</dcterms:created>
  <dcterms:modified xsi:type="dcterms:W3CDTF">2021-09-12T17:36:10Z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2021-09-11T00:00:00Z</vt:filetime>
  </property>
</Properties>
</file>