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5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0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Theoretical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Automatically detect orbital maneuvers using SMA (Semi-Major Axis) variation over time.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 Considered: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Heuristic: Rule-based detection based on SMA changes.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(ML): Model-based detection using patterns or anomalies in SMA data.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Concept: The semi-major axis is critical for detecting orbital changes.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 data over time, compared with reference maneuver dates.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Involved: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Data Preprocessing: Cleaning and preparing the data.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Feature Extraction: Identifying SMA patterns.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Maneuver Detection: Using heuristic or ML models.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Result Visualization: Compare results with reference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detected maneuvers vs reference data.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Heuristic: Simple pattern detection, limited in noisy data.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Learning: More accurate with complex patterns and anomalies.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validated using reference graphs and maneuver dates.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Discussion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 Points: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Strengths and limitations of heuristic vs ML approaches.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detecting maneuvers with limited data.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  <a:b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ML-based approaches provide greater accuracy for complex datasets.</a:t>
            </a:r>
          </a:p>
          <a:p>
            <a:pPr lvl="1"/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Work: Incorporate additional orbital parameters, refine ML models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</TotalTime>
  <Words>212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Droplet</vt:lpstr>
      <vt:lpstr>Theoretical Framework</vt:lpstr>
      <vt:lpstr>Methodology</vt:lpstr>
      <vt:lpstr>Results and Analysis</vt:lpstr>
      <vt:lpstr>Discussion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Framework</dc:title>
  <dc:subject/>
  <dc:creator/>
  <cp:keywords/>
  <dc:description>generated using python-pptx</dc:description>
  <cp:lastModifiedBy>RK</cp:lastModifiedBy>
  <cp:revision>2</cp:revision>
  <dcterms:created xsi:type="dcterms:W3CDTF">2013-01-27T09:14:16Z</dcterms:created>
  <dcterms:modified xsi:type="dcterms:W3CDTF">2024-09-08T19:23:34Z</dcterms:modified>
  <cp:category/>
</cp:coreProperties>
</file>