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52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https://www.researchgate.net/figure/Step-by-step-illustration-of-the-segmentation-pipeline-developed-for-the-segmentation-of_fig1_365291530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https://www.v7labs.com/blog/data-preprocessing-guide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https://www.vrogue.co/post/figure-4-from-an-improved-mask-r-cnn-model-for-multiorgan-segmentation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http://www.profit.co/blog/kpi-library/introductory-guide-to-understanding-performance-metrics/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https://valohai.com/model-deployment/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https://aimodels.org/neuromorphic-computing/challenges-future-directions-neuromorphic-computing/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Building An AI Pipeline For Image Segmentation And Object  Analysis Summarizing The Approach,  Impl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6758609" y="4399722"/>
            <a:ext cx="2385391" cy="6294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u="sng" dirty="0" smtClean="0">
                <a:solidFill>
                  <a:srgbClr val="357EC7"/>
                </a:solidFill>
                <a:latin typeface="Optima" pitchFamily="34" charset="0"/>
                <a:ea typeface="Optima" pitchFamily="34" charset="-122"/>
              </a:rPr>
              <a:t>Ram Kumar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5818"/>
            <a:ext cx="4114800" cy="279476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AI Pipeline for Image Segmentation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segmentation involves partitioning an image into multiple segments to simplify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Object analysis focuses on identifying and classifying objects within segmented regions.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Combining these techniques enhances machine understanding of visual data, important for various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ssets-global.website-files.com/5d7b77b063a9066d83e1209c/627d122b8fdb884d672952bf_61f7bfab94334458028eec7d_data-preprocessing-co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Collection and Preprocessing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first step is gathering a diverse dataset of images relevant to the desired application.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techniques, such as normalization and resizing, ensure consistency in input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augmentation techniques, like rotation and flipping, help improve the model's robustness and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53391"/>
            <a:ext cx="4114800" cy="317961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Selection and Training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Selecting a suitable architecture, such as U-Net or Mask R-CNN, is crucial for effective segmentation.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training process involves feeding the model labeled images to learn the mapping from input to output.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Hyperparameter tuning and validation techniques help optimize performance and avoid overfitting.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torage.googleapis.com/profit-prod/wp-content/uploads/2022/05/802e475c-performance-metr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Evaluation Metrics for Performance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metrics for image segmentation include Intersection over Union (IoU) and Dice coefficient.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Object analysis can be evaluated through precision, recall, and F1 score to measure detection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evaluation and benchmarking against datasets help in assessing model effectiveness.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valohai.com/assets/img/online-inference-pipe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Deployment Strategies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Once trained, the model can be deployed using cloud services or on-premises solutions for scalability.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inference capabilities can be achieved through optimization techniques like model quantization.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Monitoring and updating the deployed model are essential to maintain performance over time.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imodels.org/neuromorphic-computing/challenges-future-directions-neuromorphic-computing/challenges-future-directions-neuromorphic-comput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 and Challenges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integration of explainable AI approaches can improve transparency in decision-making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Addressing challenges like domain adaptation will enhance the model's performance across varying datasets.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research into unsupervised and semi-supervised learning holds promise for reducing labeled data dependency.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356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AI Pipeline For Image Segmentation And Object  Analysis Summarizing The Approach,  Impl</dc:title>
  <dc:subject>Building An AI Pipeline For Image Segmentation And Object  Analysis Summarizing The Approach,  Impl</dc:subject>
  <dc:creator>SlideMake.com</dc:creator>
  <cp:lastModifiedBy>RK</cp:lastModifiedBy>
  <cp:revision>2</cp:revision>
  <dcterms:created xsi:type="dcterms:W3CDTF">2024-08-05T10:09:51Z</dcterms:created>
  <dcterms:modified xsi:type="dcterms:W3CDTF">2024-08-05T10:12:20Z</dcterms:modified>
</cp:coreProperties>
</file>