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8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2BDCC2-5F5E-47DB-A738-81B8C0AC1B30}"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87230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90402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2661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28066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534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90308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522830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366014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66750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30562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2BDCC2-5F5E-47DB-A738-81B8C0AC1B3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7228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2BDCC2-5F5E-47DB-A738-81B8C0AC1B30}"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5511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2BDCC2-5F5E-47DB-A738-81B8C0AC1B30}"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1959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BDCC2-5F5E-47DB-A738-81B8C0AC1B30}"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91116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2BDCC2-5F5E-47DB-A738-81B8C0AC1B3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6531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2BDCC2-5F5E-47DB-A738-81B8C0AC1B3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41950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2BDCC2-5F5E-47DB-A738-81B8C0AC1B30}" type="datetimeFigureOut">
              <a:rPr lang="en-IN" smtClean="0"/>
              <a:t>16-10-2023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FB4606-FC13-4B5D-A164-A77CE690DCA6}" type="slidenum">
              <a:rPr lang="en-IN" smtClean="0"/>
              <a:t>‹#›</a:t>
            </a:fld>
            <a:endParaRPr lang="en-IN"/>
          </a:p>
        </p:txBody>
      </p:sp>
    </p:spTree>
    <p:extLst>
      <p:ext uri="{BB962C8B-B14F-4D97-AF65-F5344CB8AC3E}">
        <p14:creationId xmlns:p14="http://schemas.microsoft.com/office/powerpoint/2010/main" val="333890423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9000">
              <a:schemeClr val="bg2">
                <a:tint val="97000"/>
                <a:hueMod val="92000"/>
                <a:satMod val="169000"/>
                <a:lumMod val="164000"/>
                <a:alpha val="91000"/>
              </a:schemeClr>
            </a:gs>
            <a:gs pos="8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AAE3-69DA-48B8-6F25-F0051F53D218}"/>
              </a:ext>
            </a:extLst>
          </p:cNvPr>
          <p:cNvSpPr>
            <a:spLocks noGrp="1"/>
          </p:cNvSpPr>
          <p:nvPr>
            <p:ph type="ctrTitle"/>
          </p:nvPr>
        </p:nvSpPr>
        <p:spPr>
          <a:xfrm>
            <a:off x="0" y="1"/>
            <a:ext cx="12192000" cy="1477108"/>
          </a:xfrm>
        </p:spPr>
        <p:txBody>
          <a:bodyPr>
            <a:normAutofit fontScale="90000"/>
          </a:bodyPr>
          <a:lstStyle/>
          <a:p>
            <a:pPr algn="ctr">
              <a:lnSpc>
                <a:spcPct val="100000"/>
              </a:lnSpc>
            </a:pPr>
            <a:r>
              <a:rPr lang="en-US" sz="4000" b="1" spc="-50" dirty="0">
                <a:solidFill>
                  <a:srgbClr val="000000"/>
                </a:solidFill>
                <a:latin typeface="Times New Roman" panose="02020603050405020304" pitchFamily="18" charset="0"/>
                <a:cs typeface="Times New Roman" panose="02020603050405020304" pitchFamily="18" charset="0"/>
              </a:rPr>
              <a:t/>
            </a:r>
            <a:br>
              <a:rPr lang="en-US" sz="4000" b="1" spc="-50" dirty="0">
                <a:solidFill>
                  <a:srgbClr val="000000"/>
                </a:solidFill>
                <a:latin typeface="Times New Roman" panose="02020603050405020304" pitchFamily="18" charset="0"/>
                <a:cs typeface="Times New Roman" panose="02020603050405020304" pitchFamily="18" charset="0"/>
              </a:rPr>
            </a:br>
            <a:r>
              <a:rPr lang="en-US" sz="4000" b="1" spc="-50" dirty="0">
                <a:solidFill>
                  <a:srgbClr val="000000"/>
                </a:solidFill>
                <a:latin typeface="Times New Roman" panose="02020603050405020304" pitchFamily="18" charset="0"/>
                <a:cs typeface="Times New Roman" panose="02020603050405020304" pitchFamily="18" charset="0"/>
              </a:rPr>
              <a:t/>
            </a:r>
            <a:br>
              <a:rPr lang="en-US" sz="4000" b="1" spc="-50" dirty="0">
                <a:solidFill>
                  <a:srgbClr val="000000"/>
                </a:solidFill>
                <a:latin typeface="Times New Roman" panose="02020603050405020304" pitchFamily="18" charset="0"/>
                <a:cs typeface="Times New Roman" panose="02020603050405020304" pitchFamily="18" charset="0"/>
              </a:rPr>
            </a:br>
            <a: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a:r>
            <a:b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KRISHNASAMY COLLEGE OF 	</a:t>
            </a:r>
            <a: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
            </a:r>
            <a:b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ENGINEERING  AND TECHNOLOGY</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3A4199-EAD1-8B75-2FDC-01B4D0DF5C83}"/>
              </a:ext>
            </a:extLst>
          </p:cNvPr>
          <p:cNvSpPr>
            <a:spLocks noGrp="1"/>
          </p:cNvSpPr>
          <p:nvPr>
            <p:ph type="subTitle" idx="1"/>
          </p:nvPr>
        </p:nvSpPr>
        <p:spPr>
          <a:xfrm>
            <a:off x="0" y="1885072"/>
            <a:ext cx="12192000" cy="1069144"/>
          </a:xfrm>
        </p:spPr>
        <p:txBody>
          <a:bodyPr>
            <a:noAutofit/>
          </a:bodyPr>
          <a:lstStyle/>
          <a:p>
            <a:pPr marL="0" marR="0" lvl="0" indent="0" algn="ctr"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COMPUTER </a:t>
            </a:r>
            <a:r>
              <a:rPr kumimoji="0" lang="en-US" sz="2400" b="1" i="0" u="none" strike="noStrike" kern="1200" cap="none" spc="1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SCIENCE AND </a:t>
            </a:r>
            <a:r>
              <a:rPr kumimoji="0" lang="en-US"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ENGINEERING </a:t>
            </a:r>
          </a:p>
          <a:p>
            <a:pPr marL="0" marR="0" lvl="0" indent="0" algn="ctr"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IN"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JOB </a:t>
            </a:r>
            <a:r>
              <a:rPr kumimoji="0" lang="en-IN" sz="2400" b="1" i="0" u="none" strike="noStrike" kern="1200" cap="none" spc="1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SEARCH </a:t>
            </a:r>
            <a:r>
              <a:rPr kumimoji="0" lang="en-IN"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WEBSITE</a:t>
            </a:r>
            <a:r>
              <a:rPr lang="en-US" sz="2400" spc="10" dirty="0" smtClean="0">
                <a:solidFill>
                  <a:srgbClr val="C00000"/>
                </a:solidFill>
                <a:latin typeface="Times New Roman" panose="02020603050405020304" pitchFamily="18" charset="0"/>
                <a:cs typeface="Times New Roman" panose="02020603050405020304" pitchFamily="18" charset="0"/>
              </a:rPr>
              <a:t>	</a:t>
            </a:r>
            <a:endParaRPr lang="en-US" sz="2400" spc="1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A7FB78-B0D1-C36B-D9B3-05500614EC3C}"/>
              </a:ext>
            </a:extLst>
          </p:cNvPr>
          <p:cNvPicPr>
            <a:picLocks noChangeAspect="1"/>
          </p:cNvPicPr>
          <p:nvPr/>
        </p:nvPicPr>
        <p:blipFill>
          <a:blip r:embed="rId2"/>
          <a:stretch>
            <a:fillRect/>
          </a:stretch>
        </p:blipFill>
        <p:spPr>
          <a:xfrm>
            <a:off x="866168" y="208000"/>
            <a:ext cx="1089242" cy="1269109"/>
          </a:xfrm>
          <a:prstGeom prst="rect">
            <a:avLst/>
          </a:prstGeom>
        </p:spPr>
      </p:pic>
      <p:sp>
        <p:nvSpPr>
          <p:cNvPr id="5" name="Subtitle 2">
            <a:extLst>
              <a:ext uri="{FF2B5EF4-FFF2-40B4-BE49-F238E27FC236}">
                <a16:creationId xmlns:a16="http://schemas.microsoft.com/office/drawing/2014/main" id="{CC3A4199-EAD1-8B75-2FDC-01B4D0DF5C83}"/>
              </a:ext>
            </a:extLst>
          </p:cNvPr>
          <p:cNvSpPr txBox="1">
            <a:spLocks/>
          </p:cNvSpPr>
          <p:nvPr/>
        </p:nvSpPr>
        <p:spPr>
          <a:xfrm>
            <a:off x="196947" y="3249637"/>
            <a:ext cx="6253090" cy="232116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0" defTabSz="914400">
              <a:lnSpc>
                <a:spcPct val="95000"/>
              </a:lnSpc>
              <a:spcBef>
                <a:spcPts val="1400"/>
              </a:spcBef>
              <a:spcAft>
                <a:spcPts val="200"/>
              </a:spcAft>
              <a:buClr>
                <a:srgbClr val="6F6F74"/>
              </a:buClr>
              <a:defRPr/>
            </a:pPr>
            <a:r>
              <a:rPr lang="en-US" sz="2400" spc="10" dirty="0">
                <a:solidFill>
                  <a:schemeClr val="tx1"/>
                </a:solidFill>
                <a:latin typeface="Times New Roman" panose="02020603050405020304" pitchFamily="18" charset="0"/>
                <a:cs typeface="Times New Roman" panose="02020603050405020304" pitchFamily="18" charset="0"/>
              </a:rPr>
              <a:t>TEAM MEMBERS</a:t>
            </a:r>
            <a:r>
              <a:rPr lang="en-US" sz="2400" spc="10" dirty="0" smtClean="0">
                <a:solidFill>
                  <a:schemeClr val="tx1"/>
                </a:solidFill>
                <a:latin typeface="Times New Roman" panose="02020603050405020304" pitchFamily="18" charset="0"/>
                <a:cs typeface="Times New Roman" panose="02020603050405020304" pitchFamily="18" charset="0"/>
              </a:rPr>
              <a:t>:</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accent3">
                    <a:lumMod val="75000"/>
                  </a:schemeClr>
                </a:solidFill>
                <a:latin typeface="Times New Roman" panose="02020603050405020304" pitchFamily="18" charset="0"/>
                <a:cs typeface="Times New Roman" panose="02020603050405020304" pitchFamily="18" charset="0"/>
              </a:rPr>
              <a:t>				      </a:t>
            </a:r>
            <a:r>
              <a:rPr lang="en-US" sz="2400" spc="10" dirty="0" smtClean="0">
                <a:solidFill>
                  <a:schemeClr val="accent3">
                    <a:lumMod val="75000"/>
                  </a:schemeClr>
                </a:solidFill>
                <a:latin typeface="Times New Roman" panose="02020603050405020304" pitchFamily="18" charset="0"/>
                <a:cs typeface="Times New Roman" panose="02020603050405020304" pitchFamily="18" charset="0"/>
              </a:rPr>
              <a:t>	</a:t>
            </a:r>
            <a:r>
              <a:rPr lang="en-US" sz="2400" spc="10" dirty="0" smtClean="0">
                <a:solidFill>
                  <a:schemeClr val="tx1"/>
                </a:solidFill>
                <a:latin typeface="Times New Roman" panose="02020603050405020304" pitchFamily="18" charset="0"/>
                <a:cs typeface="Times New Roman" panose="02020603050405020304" pitchFamily="18" charset="0"/>
              </a:rPr>
              <a:t>S.DHINESHKUMAR(421320104008)</a:t>
            </a:r>
            <a:r>
              <a:rPr lang="en-IN" sz="2400" spc="10" dirty="0" smtClean="0">
                <a:solidFill>
                  <a:schemeClr val="tx1"/>
                </a:solidFill>
                <a:latin typeface="Times New Roman" panose="02020603050405020304" pitchFamily="18" charset="0"/>
                <a:cs typeface="Times New Roman" panose="02020603050405020304" pitchFamily="18" charset="0"/>
              </a:rPr>
              <a:t>      	R.K.MUTHUKUMAR(421320104020)</a:t>
            </a:r>
            <a:r>
              <a:rPr lang="en-IN" sz="2400" spc="10" dirty="0">
                <a:solidFill>
                  <a:schemeClr val="tx1"/>
                </a:solidFill>
                <a:latin typeface="Times New Roman" panose="02020603050405020304" pitchFamily="18" charset="0"/>
                <a:cs typeface="Times New Roman" panose="02020603050405020304" pitchFamily="18" charset="0"/>
              </a:rPr>
              <a:t>	S.RAM KUMAR(421320104031)</a:t>
            </a:r>
            <a:endParaRPr lang="en-US" sz="2400" spc="10" dirty="0">
              <a:solidFill>
                <a:schemeClr val="tx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CC3A4199-EAD1-8B75-2FDC-01B4D0DF5C83}"/>
              </a:ext>
            </a:extLst>
          </p:cNvPr>
          <p:cNvSpPr txBox="1">
            <a:spLocks/>
          </p:cNvSpPr>
          <p:nvPr/>
        </p:nvSpPr>
        <p:spPr>
          <a:xfrm>
            <a:off x="6096000" y="3221502"/>
            <a:ext cx="6253090" cy="232116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0" defTabSz="914400">
              <a:lnSpc>
                <a:spcPct val="95000"/>
              </a:lnSpc>
              <a:spcBef>
                <a:spcPts val="1400"/>
              </a:spcBef>
              <a:spcAft>
                <a:spcPts val="200"/>
              </a:spcAft>
              <a:buClr>
                <a:srgbClr val="6F6F74"/>
              </a:buClr>
              <a:defRPr/>
            </a:pPr>
            <a:endParaRPr lang="en-US" sz="2400" spc="1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829" y="3080824"/>
            <a:ext cx="3911657" cy="2658793"/>
          </a:xfrm>
          <a:prstGeom prst="rect">
            <a:avLst/>
          </a:prstGeom>
          <a:solidFill>
            <a:srgbClr val="FFFFFF"/>
          </a:solidFill>
          <a:ln w="76200">
            <a:noFill/>
          </a:ln>
          <a:effectLst>
            <a:outerShdw blurRad="184150" dist="241300" dir="11520000" sx="110000" sy="110000" algn="ctr">
              <a:srgbClr val="000000">
                <a:alpha val="18000"/>
              </a:srgbClr>
            </a:outerShdw>
          </a:effectLst>
        </p:spPr>
      </p:pic>
    </p:spTree>
    <p:extLst>
      <p:ext uri="{BB962C8B-B14F-4D97-AF65-F5344CB8AC3E}">
        <p14:creationId xmlns:p14="http://schemas.microsoft.com/office/powerpoint/2010/main" val="59513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D4DE-DC7F-5B0E-426F-3C56A6B1D0A5}"/>
              </a:ext>
            </a:extLst>
          </p:cNvPr>
          <p:cNvSpPr>
            <a:spLocks noGrp="1"/>
          </p:cNvSpPr>
          <p:nvPr>
            <p:ph type="title"/>
          </p:nvPr>
        </p:nvSpPr>
        <p:spPr>
          <a:xfrm>
            <a:off x="1" y="1"/>
            <a:ext cx="12192000" cy="966650"/>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2B32C1-C8DD-03F1-FF2D-4F15E7298BE0}"/>
              </a:ext>
            </a:extLst>
          </p:cNvPr>
          <p:cNvSpPr>
            <a:spLocks noGrp="1"/>
          </p:cNvSpPr>
          <p:nvPr>
            <p:ph idx="1"/>
          </p:nvPr>
        </p:nvSpPr>
        <p:spPr>
          <a:xfrm>
            <a:off x="967659" y="966651"/>
            <a:ext cx="9273622" cy="3487783"/>
          </a:xfrm>
        </p:spPr>
        <p:txBody>
          <a:bodyPr>
            <a:normAutofit/>
          </a:bodyPr>
          <a:lstStyle/>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closing, Job search website represents more than just a job search platform. It's a transformative tool that empowers job seekers to discover their true potential and connects employers with top talent. Our commitment to innovation, performance, and security ensures a seamless experience for all users.</a:t>
            </a:r>
          </a:p>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believe in the power of connecting talent with opportunities, and we invite you to be part of this journey. Join Job search website today and take the first step toward a brighter future.</a:t>
            </a:r>
          </a:p>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Thank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you for your attention, and we look forward to being your partner in career growth and success.</a:t>
            </a:r>
          </a:p>
          <a:p>
            <a:pPr marL="0" indent="0" algn="just">
              <a:buNone/>
            </a:pPr>
            <a:endParaRPr lang="en-IN" dirty="0">
              <a:solidFill>
                <a:schemeClr val="tx1"/>
              </a:solidFill>
            </a:endParaRPr>
          </a:p>
        </p:txBody>
      </p:sp>
    </p:spTree>
    <p:extLst>
      <p:ext uri="{BB962C8B-B14F-4D97-AF65-F5344CB8AC3E}">
        <p14:creationId xmlns:p14="http://schemas.microsoft.com/office/powerpoint/2010/main" val="305248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117 Great Job Thank You Images, Stock Photos, 3D object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t="13403" b="22020"/>
          <a:stretch/>
        </p:blipFill>
        <p:spPr bwMode="auto">
          <a:xfrm>
            <a:off x="900332" y="1814732"/>
            <a:ext cx="10339754" cy="2940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00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172-C527-1ACE-919E-61D4088DF188}"/>
              </a:ext>
            </a:extLst>
          </p:cNvPr>
          <p:cNvSpPr>
            <a:spLocks noGrp="1"/>
          </p:cNvSpPr>
          <p:nvPr>
            <p:ph type="title"/>
          </p:nvPr>
        </p:nvSpPr>
        <p:spPr>
          <a:xfrm>
            <a:off x="0" y="1"/>
            <a:ext cx="12192000" cy="1617784"/>
          </a:xfrm>
        </p:spPr>
        <p:txBody>
          <a:bodyPr>
            <a:normAutofit/>
          </a:bodyPr>
          <a:lstStyle/>
          <a:p>
            <a:r>
              <a:rPr lang="en-US" sz="3200" b="1" kern="100" dirty="0">
                <a:solidFill>
                  <a:schemeClr val="bg1"/>
                </a:solidFill>
                <a:latin typeface="Times New Roman" panose="02020603050405020304" pitchFamily="18" charset="0"/>
                <a:cs typeface="Times New Roman" panose="02020603050405020304" pitchFamily="18" charset="0"/>
              </a:rPr>
              <a:t>INTRODUCTION</a:t>
            </a:r>
            <a:endParaRPr lang="en-IN" sz="3200" b="1" dirty="0">
              <a:solidFill>
                <a:schemeClr val="bg1"/>
              </a:solidFill>
            </a:endParaRPr>
          </a:p>
        </p:txBody>
      </p:sp>
      <p:sp>
        <p:nvSpPr>
          <p:cNvPr id="3" name="Content Placeholder 2">
            <a:extLst>
              <a:ext uri="{FF2B5EF4-FFF2-40B4-BE49-F238E27FC236}">
                <a16:creationId xmlns:a16="http://schemas.microsoft.com/office/drawing/2014/main" id="{77FD9D15-0940-6F13-856C-892FF9F28E73}"/>
              </a:ext>
            </a:extLst>
          </p:cNvPr>
          <p:cNvSpPr>
            <a:spLocks noGrp="1"/>
          </p:cNvSpPr>
          <p:nvPr>
            <p:ph idx="1"/>
          </p:nvPr>
        </p:nvSpPr>
        <p:spPr>
          <a:xfrm>
            <a:off x="823965" y="808893"/>
            <a:ext cx="9979018" cy="5240215"/>
          </a:xfrm>
        </p:spPr>
        <p:txBody>
          <a:bodyPr>
            <a:normAutofit/>
          </a:bodyPr>
          <a:lstStyle/>
          <a:p>
            <a:pPr marL="0" indent="0" algn="just">
              <a:buNone/>
            </a:pPr>
            <a:r>
              <a:rPr lang="en-IN" sz="2400" kern="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today's fast-paced and competitive job market, finding the right job can be a daunting task. That's where job search website comes in. We are here to transform the way you search for and secure your dream job. Our innovative platform connects job seekers with the best opportunities and employers with the top talent. Join us on this journey and unlock your potential</a:t>
            </a:r>
            <a:r>
              <a:rPr lang="en-IN" sz="2400" kern="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1500"/>
              </a:spcBef>
              <a:spcAft>
                <a:spcPts val="500"/>
              </a:spcAft>
              <a:buNone/>
            </a:pPr>
            <a:r>
              <a:rPr lang="en-IN" sz="2400" kern="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You </a:t>
            </a: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 customize this introduction to match the unique features and benefits of your job search website. This slide should set the stage and capture the audience's attention, making them interested in learning more about your platform.</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332650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5EF3-F2A7-01A3-2D8C-405159BA8A33}"/>
              </a:ext>
            </a:extLst>
          </p:cNvPr>
          <p:cNvSpPr>
            <a:spLocks noGrp="1"/>
          </p:cNvSpPr>
          <p:nvPr>
            <p:ph type="title"/>
          </p:nvPr>
        </p:nvSpPr>
        <p:spPr>
          <a:xfrm>
            <a:off x="-1" y="0"/>
            <a:ext cx="12192001" cy="1266092"/>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PURPOSE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7DE93-CC7C-78EE-631D-A9912762D2E6}"/>
              </a:ext>
            </a:extLst>
          </p:cNvPr>
          <p:cNvSpPr>
            <a:spLocks noGrp="1"/>
          </p:cNvSpPr>
          <p:nvPr>
            <p:ph idx="1"/>
          </p:nvPr>
        </p:nvSpPr>
        <p:spPr>
          <a:xfrm>
            <a:off x="509451" y="827984"/>
            <a:ext cx="10502538" cy="5591908"/>
          </a:xfrm>
        </p:spPr>
        <p:txBody>
          <a:bodyPr>
            <a:normAutofit lnSpcReduction="10000"/>
          </a:bodyPr>
          <a:lstStyle/>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Job search website, our primary purpose is to bridge the gap between job seekers and employers. We are committed to providing a platform that streamlines the job search process and simplifies the hiring process for companies. Our ultimate goal is to empower individuals and organizations to find their perfect match, fostering professional growth and success</a:t>
            </a:r>
          </a:p>
          <a:p>
            <a:pPr marL="0" lvl="0" indent="0">
              <a:lnSpc>
                <a:spcPct val="107000"/>
              </a:lnSpc>
              <a:spcAft>
                <a:spcPts val="800"/>
              </a:spcAft>
              <a:buSzPts val="1000"/>
              <a:buNone/>
              <a:tabLst>
                <a:tab pos="457200" algn="l"/>
              </a:tabLs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Objectives:</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Facilitate Job Discovery: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aim to make it easy for job seekers to discover a wide range of job opportunities tailored to their skills and interests.</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Simplify Hiring: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Our platform </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simplifies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hiring process for employers, helping them find top talent efficiently.</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Enhance Communication: </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Job Search Website</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fosters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communication between job seekers and employers through our messaging system.</a:t>
            </a: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892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6FF0-24F2-DCE4-A4D8-D5E82849CD19}"/>
              </a:ext>
            </a:extLst>
          </p:cNvPr>
          <p:cNvSpPr>
            <a:spLocks noGrp="1"/>
          </p:cNvSpPr>
          <p:nvPr>
            <p:ph type="title"/>
          </p:nvPr>
        </p:nvSpPr>
        <p:spPr>
          <a:xfrm>
            <a:off x="0" y="0"/>
            <a:ext cx="12192000" cy="1319349"/>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HARDWARE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92D2B-386F-5D13-7626-AFE75C10CBBF}"/>
              </a:ext>
            </a:extLst>
          </p:cNvPr>
          <p:cNvSpPr>
            <a:spLocks noGrp="1"/>
          </p:cNvSpPr>
          <p:nvPr>
            <p:ph idx="1"/>
          </p:nvPr>
        </p:nvSpPr>
        <p:spPr>
          <a:xfrm>
            <a:off x="1075174" y="1306287"/>
            <a:ext cx="10855568" cy="3265714"/>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Operating </a:t>
            </a:r>
            <a:r>
              <a:rPr lang="en-IN" sz="2400" dirty="0" smtClean="0">
                <a:solidFill>
                  <a:schemeClr val="tx1"/>
                </a:solidFill>
                <a:latin typeface="Times New Roman" panose="02020603050405020304" pitchFamily="18" charset="0"/>
                <a:cs typeface="Times New Roman" panose="02020603050405020304" pitchFamily="18" charset="0"/>
              </a:rPr>
              <a:t>System 		: Windows</a:t>
            </a:r>
            <a:r>
              <a:rPr lang="en-IN" sz="24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Hard </a:t>
            </a:r>
            <a:r>
              <a:rPr lang="en-IN" sz="2400" dirty="0" smtClean="0">
                <a:solidFill>
                  <a:schemeClr val="tx1"/>
                </a:solidFill>
                <a:latin typeface="Times New Roman" panose="02020603050405020304" pitchFamily="18" charset="0"/>
                <a:cs typeface="Times New Roman" panose="02020603050405020304" pitchFamily="18" charset="0"/>
              </a:rPr>
              <a:t>disk				: 40GB or more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RAM 					: 4GB or more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Processor				: Pentium(R)Dual-Core</a:t>
            </a:r>
          </a:p>
          <a:p>
            <a:pPr marL="0" indent="0">
              <a:buNone/>
            </a:pPr>
            <a:endParaRPr lang="en-IN" sz="2400" dirty="0">
              <a:solidFill>
                <a:schemeClr val="tx1"/>
              </a:solidFill>
            </a:endParaRPr>
          </a:p>
          <a:p>
            <a:pPr marL="0" indent="0">
              <a:buNone/>
            </a:pPr>
            <a:endParaRPr lang="en-IN"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D893-ABD4-5A20-9F91-414988D65949}"/>
              </a:ext>
            </a:extLst>
          </p:cNvPr>
          <p:cNvSpPr>
            <a:spLocks noGrp="1"/>
          </p:cNvSpPr>
          <p:nvPr>
            <p:ph type="title"/>
          </p:nvPr>
        </p:nvSpPr>
        <p:spPr>
          <a:xfrm>
            <a:off x="0" y="1"/>
            <a:ext cx="12191999" cy="1716258"/>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SOFTWARE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58C1AB-921C-3DDA-BA16-57F4A2497545}"/>
              </a:ext>
            </a:extLst>
          </p:cNvPr>
          <p:cNvSpPr>
            <a:spLocks noGrp="1"/>
          </p:cNvSpPr>
          <p:nvPr>
            <p:ph idx="1"/>
          </p:nvPr>
        </p:nvSpPr>
        <p:spPr>
          <a:xfrm>
            <a:off x="1070148" y="1533380"/>
            <a:ext cx="10743028" cy="3652575"/>
          </a:xfrm>
        </p:spPr>
        <p:txBody>
          <a:bodyPr>
            <a:normAutofit/>
          </a:bodyPr>
          <a:lstStyle/>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interface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CSS</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JavaScript</a:t>
            </a:r>
          </a:p>
          <a:p>
            <a:pPr>
              <a:lnSpc>
                <a:spcPct val="107000"/>
              </a:lnSpc>
              <a:spcAft>
                <a:spcPts val="800"/>
              </a:spcAft>
              <a:buFont typeface="Wingdings" panose="05000000000000000000" pitchFamily="2" charset="2"/>
              <a:buChar char="v"/>
            </a:pP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End			: java</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Operating system	: Windows 7,10 or </a:t>
            </a:r>
            <a:r>
              <a:rPr lang="en-US" sz="2400" kern="1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linux</a:t>
            </a:r>
            <a:endPar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IDE					: Visual studio</a:t>
            </a:r>
          </a:p>
          <a:p>
            <a:pPr>
              <a:lnSpc>
                <a:spcPct val="107000"/>
              </a:lnSpc>
              <a:spcAft>
                <a:spcPts val="800"/>
              </a:spcAft>
              <a:buFont typeface="Wingdings" panose="05000000000000000000" pitchFamily="2" charset="2"/>
              <a:buChar char="v"/>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solidFill>
                <a:schemeClr val="tx1"/>
              </a:solidFill>
            </a:endParaRPr>
          </a:p>
        </p:txBody>
      </p:sp>
    </p:spTree>
    <p:extLst>
      <p:ext uri="{BB962C8B-B14F-4D97-AF65-F5344CB8AC3E}">
        <p14:creationId xmlns:p14="http://schemas.microsoft.com/office/powerpoint/2010/main" val="326682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9CF0-207C-E4BB-D61C-FF0B4B3F5A74}"/>
              </a:ext>
            </a:extLst>
          </p:cNvPr>
          <p:cNvSpPr>
            <a:spLocks noGrp="1"/>
          </p:cNvSpPr>
          <p:nvPr>
            <p:ph type="title"/>
          </p:nvPr>
        </p:nvSpPr>
        <p:spPr>
          <a:xfrm>
            <a:off x="0" y="1"/>
            <a:ext cx="12191999" cy="1162594"/>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FUNCTIONAL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4B240-2F3A-6128-60B0-EDCA30D0FAB6}"/>
              </a:ext>
            </a:extLst>
          </p:cNvPr>
          <p:cNvSpPr>
            <a:spLocks noGrp="1"/>
          </p:cNvSpPr>
          <p:nvPr>
            <p:ph idx="1"/>
          </p:nvPr>
        </p:nvSpPr>
        <p:spPr>
          <a:xfrm>
            <a:off x="1164602" y="933043"/>
            <a:ext cx="10883705" cy="4681977"/>
          </a:xfrm>
        </p:spPr>
        <p:txBody>
          <a:bodyPr>
            <a:normAutofit/>
          </a:bodyPr>
          <a:lstStyle/>
          <a:p>
            <a:pPr>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and Profile Management:</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create accounts with personal information.</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edit and update their profiles.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dashboard for managing profile details.</a:t>
            </a:r>
          </a:p>
          <a:p>
            <a:pPr lvl="0">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Posting and Search:</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Employers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post job listings.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seekers can search and filter jobs based on criteria.</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Search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results include job details and application options.</a:t>
            </a:r>
          </a:p>
          <a:p>
            <a:pPr marL="0" indent="0">
              <a:buNone/>
            </a:pPr>
            <a:endParaRPr lang="en-IN" sz="600" dirty="0">
              <a:solidFill>
                <a:schemeClr val="tx1"/>
              </a:solidFill>
            </a:endParaRPr>
          </a:p>
        </p:txBody>
      </p:sp>
    </p:spTree>
    <p:extLst>
      <p:ext uri="{BB962C8B-B14F-4D97-AF65-F5344CB8AC3E}">
        <p14:creationId xmlns:p14="http://schemas.microsoft.com/office/powerpoint/2010/main" val="118467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A2AFA-8269-95F2-B3D9-4E2DA4364F21}"/>
              </a:ext>
            </a:extLst>
          </p:cNvPr>
          <p:cNvSpPr txBox="1"/>
          <p:nvPr/>
        </p:nvSpPr>
        <p:spPr>
          <a:xfrm>
            <a:off x="2328203" y="805878"/>
            <a:ext cx="10686757" cy="594348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Application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Submission: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seekers can apply for jobs through the website.</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Application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forms capture relevant information.</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Confirmation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messages for successful applications.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Uploading: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can upload and manage their resumes.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parsing for easier job applications.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privacy settings.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Alerts: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can set up job alerts for specific criteria.</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Alerts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sent via email or notifications.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Customization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of alert frequency.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0" y="0"/>
            <a:ext cx="8534400" cy="916672"/>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Continue….</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05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22F-90BB-475D-4AC3-5D6F344624BE}"/>
              </a:ext>
            </a:extLst>
          </p:cNvPr>
          <p:cNvSpPr>
            <a:spLocks noGrp="1"/>
          </p:cNvSpPr>
          <p:nvPr>
            <p:ph type="title"/>
          </p:nvPr>
        </p:nvSpPr>
        <p:spPr>
          <a:xfrm>
            <a:off x="0" y="1"/>
            <a:ext cx="12191999" cy="1123405"/>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NON-FUNCTIONAL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622299-5D0A-0023-40E2-731245E7FC3B}"/>
              </a:ext>
            </a:extLst>
          </p:cNvPr>
          <p:cNvSpPr>
            <a:spLocks noGrp="1"/>
          </p:cNvSpPr>
          <p:nvPr>
            <p:ph idx="1"/>
          </p:nvPr>
        </p:nvSpPr>
        <p:spPr>
          <a:xfrm>
            <a:off x="1336431" y="1123406"/>
            <a:ext cx="10855568" cy="4766381"/>
          </a:xfrm>
        </p:spPr>
        <p:txBody>
          <a:bodyPr>
            <a:normAutofit/>
          </a:bodyPr>
          <a:lstStyle/>
          <a:p>
            <a:pPr>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Performance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Scalability:</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must handle a large number of concurrent users.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Response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 should be within acceptable limits.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Scalability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plan for handling growth.</a:t>
            </a:r>
          </a:p>
          <a:p>
            <a:pPr lvl="0">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Reliability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Availability:</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should be available 24/7.</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Backup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redundancy systems.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Disaster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recovery plan.</a:t>
            </a:r>
          </a:p>
          <a:p>
            <a:pPr marL="0" indent="0">
              <a:buNone/>
            </a:pPr>
            <a:endParaRPr lang="en-IN" sz="1200" dirty="0">
              <a:solidFill>
                <a:schemeClr val="tx1"/>
              </a:solidFill>
            </a:endParaRPr>
          </a:p>
        </p:txBody>
      </p:sp>
    </p:spTree>
    <p:extLst>
      <p:ext uri="{BB962C8B-B14F-4D97-AF65-F5344CB8AC3E}">
        <p14:creationId xmlns:p14="http://schemas.microsoft.com/office/powerpoint/2010/main" val="152452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0BC7D-BBBE-1DE8-FCDF-5F6ED692CFEB}"/>
              </a:ext>
            </a:extLst>
          </p:cNvPr>
          <p:cNvSpPr txBox="1"/>
          <p:nvPr/>
        </p:nvSpPr>
        <p:spPr>
          <a:xfrm>
            <a:off x="1505243" y="724747"/>
            <a:ext cx="10686757" cy="6133253"/>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Compatibility: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Cross-browser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compatibility.</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Mobile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responsiveness.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Accessibility compliance.</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Usability and User Experience:</a:t>
            </a:r>
            <a:endPar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Intuitive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and user-friendly interface.</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Consistent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design and navigation</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onboarding and help resources.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Response Time: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Define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acceptable response times for various functions.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Optimize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performance bottlenecks.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Regular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performance monitoring.</a:t>
            </a:r>
          </a:p>
        </p:txBody>
      </p:sp>
      <p:sp>
        <p:nvSpPr>
          <p:cNvPr id="2" name="Title 1"/>
          <p:cNvSpPr>
            <a:spLocks noGrp="1"/>
          </p:cNvSpPr>
          <p:nvPr>
            <p:ph type="title"/>
          </p:nvPr>
        </p:nvSpPr>
        <p:spPr>
          <a:xfrm>
            <a:off x="0" y="19835"/>
            <a:ext cx="8534400" cy="829251"/>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Continue…</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8376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159</TotalTime>
  <Words>48</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Slice</vt:lpstr>
      <vt:lpstr>      KRISHNASAMY COLLEGE OF    ENGINEERING  AND TECHNOLOGY</vt:lpstr>
      <vt:lpstr>INTRODUCTION</vt:lpstr>
      <vt:lpstr>PURPOSE</vt:lpstr>
      <vt:lpstr>HARDWARE REQUIREMENT</vt:lpstr>
      <vt:lpstr>SOFTWARE REQUIREMENT</vt:lpstr>
      <vt:lpstr>FUNCTIONAL REQUIREMENT</vt:lpstr>
      <vt:lpstr>Continue….</vt:lpstr>
      <vt:lpstr>NON-FUNCTIONAL REQUIREMENT</vt:lpstr>
      <vt:lpstr>Continue…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KRISHNASAMY COLLEGE OF   ENGINEERING  AND TECHNOLOGY</dc:title>
  <dc:creator>Muthu kumar</dc:creator>
  <cp:lastModifiedBy>LOVEL_BOY_77</cp:lastModifiedBy>
  <cp:revision>18</cp:revision>
  <dcterms:created xsi:type="dcterms:W3CDTF">2023-10-15T06:20:16Z</dcterms:created>
  <dcterms:modified xsi:type="dcterms:W3CDTF">2023-10-17T04:48:52Z</dcterms:modified>
</cp:coreProperties>
</file>